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8"/>
  </p:notesMasterIdLst>
  <p:handoutMasterIdLst>
    <p:handoutMasterId r:id="rId39"/>
  </p:handoutMasterIdLst>
  <p:sldIdLst>
    <p:sldId id="480" r:id="rId2"/>
    <p:sldId id="697" r:id="rId3"/>
    <p:sldId id="738" r:id="rId4"/>
    <p:sldId id="778" r:id="rId5"/>
    <p:sldId id="698" r:id="rId6"/>
    <p:sldId id="699" r:id="rId7"/>
    <p:sldId id="700" r:id="rId8"/>
    <p:sldId id="702" r:id="rId9"/>
    <p:sldId id="779" r:id="rId10"/>
    <p:sldId id="703" r:id="rId11"/>
    <p:sldId id="742" r:id="rId12"/>
    <p:sldId id="780" r:id="rId13"/>
    <p:sldId id="707" r:id="rId14"/>
    <p:sldId id="744" r:id="rId15"/>
    <p:sldId id="708" r:id="rId16"/>
    <p:sldId id="783" r:id="rId17"/>
    <p:sldId id="784" r:id="rId18"/>
    <p:sldId id="785" r:id="rId19"/>
    <p:sldId id="786" r:id="rId20"/>
    <p:sldId id="747" r:id="rId21"/>
    <p:sldId id="749" r:id="rId22"/>
    <p:sldId id="748" r:id="rId23"/>
    <p:sldId id="751" r:id="rId24"/>
    <p:sldId id="752" r:id="rId25"/>
    <p:sldId id="753" r:id="rId26"/>
    <p:sldId id="754" r:id="rId27"/>
    <p:sldId id="755" r:id="rId28"/>
    <p:sldId id="757" r:id="rId29"/>
    <p:sldId id="758" r:id="rId30"/>
    <p:sldId id="759" r:id="rId31"/>
    <p:sldId id="760" r:id="rId32"/>
    <p:sldId id="761" r:id="rId33"/>
    <p:sldId id="704" r:id="rId34"/>
    <p:sldId id="763" r:id="rId35"/>
    <p:sldId id="774" r:id="rId36"/>
    <p:sldId id="791" r:id="rId37"/>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9pPr>
  </p:defaultTextStyle>
  <p:extLst>
    <p:ext uri="{EFAFB233-063F-42B5-8137-9DF3F51BA10A}">
      <p15:sldGuideLst xmlns:p15="http://schemas.microsoft.com/office/powerpoint/2012/main">
        <p15:guide id="1" orient="horz" pos="215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initials="authorId_878148996"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00CCFF"/>
    <a:srgbClr val="99CCFF"/>
    <a:srgbClr val="66FFFF"/>
    <a:srgbClr val="66FF33"/>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3870"/>
    <p:restoredTop sz="88580"/>
  </p:normalViewPr>
  <p:slideViewPr>
    <p:cSldViewPr snapToGrid="0" showGuides="1">
      <p:cViewPr varScale="1">
        <p:scale>
          <a:sx n="56" d="100"/>
          <a:sy n="56" d="100"/>
        </p:scale>
        <p:origin x="564" y="60"/>
      </p:cViewPr>
      <p:guideLst>
        <p:guide orient="horz" pos="2150"/>
        <p:guide pos="2880"/>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2228"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b="0" i="0" dirty="0">
                <a:ea typeface="宋体" panose="02010600030101010101" pitchFamily="2" charset="-122"/>
              </a:rPr>
              <a:t>‹#›</a:t>
            </a:fld>
            <a:endParaRPr lang="en-US" altLang="zh-CN" sz="1200" b="0" i="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F4FB09F-3C50-4B2F-8435-DC3C8AEB96C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ln>
            <a:miter lim="800000"/>
          </a:ln>
        </p:spPr>
        <p:txBody>
          <a:bodyPr vert="horz" wrap="square" lIns="91440" tIns="45720" rIns="91440" bIns="45720" numCol="1" anchor="t" anchorCtr="0" compatLnSpc="1"/>
          <a:lstStyle/>
          <a:p>
            <a:pPr algn="r">
              <a:buNone/>
            </a:pP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981200"/>
            <a:ext cx="7772400" cy="4114800"/>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3075"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74629AA1-299F-43EE-8D06-DD067A1850B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16:01:23</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607300"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ea typeface="宋体" panose="02010600030101010101" pitchFamily="2" charset="-122"/>
              </a:defRPr>
            </a:lvl1pPr>
          </a:lstStyle>
          <a:p>
            <a:pPr lvl="0" eaLnBrk="1" hangingPunct="1">
              <a:buNone/>
            </a:pP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1" name="Rectangle 7"/>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4400" b="0" i="0" u="none" strike="noStrike" kern="1200" cap="none" spc="0" normalizeH="0" baseline="0" noProof="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iming>
    <p:tnLst>
      <p:par>
        <p:cTn id="1" dur="indefinite" restart="never" nodeType="tmRoot"/>
      </p:par>
    </p:tnLst>
  </p:timing>
  <p:hf sldNum="0" hdr="0" ftr="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7.png"/><Relationship Id="rId5" Type="http://schemas.openxmlformats.org/officeDocument/2006/relationships/slideLayout" Target="../slideLayouts/slideLayout12.xml"/><Relationship Id="rId4"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2.xml"/><Relationship Id="rId1" Type="http://schemas.openxmlformats.org/officeDocument/2006/relationships/vmlDrawing" Target="../drawings/vmlDrawing2.vml"/><Relationship Id="rId4" Type="http://schemas.openxmlformats.org/officeDocument/2006/relationships/image" Target="../media/image1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2"/>
          <p:cNvSpPr>
            <a:spLocks noGrp="1" noChangeArrowheads="1"/>
          </p:cNvSpPr>
          <p:nvPr>
            <p:ph type="ctrTitle"/>
          </p:nvPr>
        </p:nvSpPr>
        <p:spPr>
          <a:xfrm>
            <a:off x="322263" y="120650"/>
            <a:ext cx="862965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48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48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10</a:t>
            </a:r>
            <a:r>
              <a:rPr kumimoji="1" lang="zh-CN" altLang="en-US" sz="48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装配图</a:t>
            </a:r>
          </a:p>
        </p:txBody>
      </p:sp>
      <p:sp>
        <p:nvSpPr>
          <p:cNvPr id="6147" name="Rectangle 3"/>
          <p:cNvSpPr>
            <a:spLocks noGrp="1"/>
          </p:cNvSpPr>
          <p:nvPr>
            <p:ph type="subTitle" idx="1"/>
          </p:nvPr>
        </p:nvSpPr>
        <p:spPr>
          <a:xfrm>
            <a:off x="1477963" y="1446213"/>
            <a:ext cx="6692900" cy="4433887"/>
          </a:xfrm>
        </p:spPr>
        <p:txBody>
          <a:bodyPr vert="horz" wrap="square" lIns="91440" tIns="45720" rIns="91440" bIns="45720" anchor="t" anchorCtr="0"/>
          <a:lstStyle/>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§10.1 </a:t>
            </a:r>
            <a:r>
              <a:rPr kumimoji="1" lang="zh-CN" altLang="en-US" sz="3000" b="1" dirty="0">
                <a:latin typeface="+mn-lt"/>
                <a:ea typeface="+mn-ea"/>
                <a:cs typeface="+mn-cs"/>
                <a:hlinkClick r:id="rId2" action="ppaction://hlinksldjump"/>
              </a:rPr>
              <a:t>装配图的作用和内容</a:t>
            </a:r>
            <a:endParaRPr kumimoji="1" lang="zh-CN" altLang="en-US" sz="3000" b="1" dirty="0">
              <a:latin typeface="+mn-lt"/>
              <a:ea typeface="+mn-ea"/>
              <a:cs typeface="+mn-cs"/>
            </a:endParaRP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§10.2 </a:t>
            </a:r>
            <a:r>
              <a:rPr kumimoji="1" lang="zh-CN" altLang="en-US" sz="3000" b="1" dirty="0">
                <a:latin typeface="+mn-lt"/>
                <a:ea typeface="+mn-ea"/>
                <a:cs typeface="+mn-cs"/>
              </a:rPr>
              <a:t>装配图上的表达方法</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§10.3 </a:t>
            </a:r>
            <a:r>
              <a:rPr kumimoji="1" lang="zh-CN" altLang="en-US" sz="3000" b="1" dirty="0">
                <a:latin typeface="+mn-lt"/>
                <a:ea typeface="+mn-ea"/>
                <a:cs typeface="+mn-cs"/>
              </a:rPr>
              <a:t>装配图的尺寸标注和技术要求</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§10.4 </a:t>
            </a:r>
            <a:r>
              <a:rPr kumimoji="1" lang="zh-CN" altLang="en-US" sz="3000" b="1" dirty="0">
                <a:latin typeface="+mn-lt"/>
                <a:ea typeface="+mn-ea"/>
                <a:cs typeface="+mn-cs"/>
              </a:rPr>
              <a:t>装配图上的序号和明细表（栏）</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§10.5 </a:t>
            </a:r>
            <a:r>
              <a:rPr kumimoji="1" lang="zh-CN" altLang="en-US" sz="3000" b="1" dirty="0">
                <a:latin typeface="+mn-lt"/>
                <a:ea typeface="+mn-ea"/>
                <a:cs typeface="+mn-cs"/>
              </a:rPr>
              <a:t>零件结构的装配工艺性</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§10.6 </a:t>
            </a:r>
            <a:r>
              <a:rPr kumimoji="1" lang="zh-CN" altLang="en-US" sz="3000" b="1" dirty="0">
                <a:latin typeface="+mn-lt"/>
                <a:ea typeface="+mn-ea"/>
                <a:cs typeface="+mn-cs"/>
              </a:rPr>
              <a:t>部件测绘和装配图画法</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§10.7 </a:t>
            </a:r>
            <a:r>
              <a:rPr kumimoji="1" lang="zh-CN" altLang="en-US" sz="3000" b="1" dirty="0">
                <a:latin typeface="+mn-lt"/>
                <a:ea typeface="+mn-ea"/>
                <a:cs typeface="+mn-cs"/>
              </a:rPr>
              <a:t>看装配图的方法与步骤</a:t>
            </a:r>
          </a:p>
          <a:p>
            <a:pPr algn="l" eaLnBrk="1" hangingPunct="1">
              <a:buClr>
                <a:srgbClr val="000066"/>
              </a:buClr>
              <a:buSzPct val="65000"/>
              <a:buFont typeface="Wingdings" panose="05000000000000000000" pitchFamily="2" charset="2"/>
            </a:pPr>
            <a:r>
              <a:rPr kumimoji="1" lang="en-US" altLang="zh-CN" sz="3000" b="1" dirty="0">
                <a:latin typeface="+mn-lt"/>
                <a:ea typeface="+mn-ea"/>
                <a:cs typeface="+mn-cs"/>
              </a:rPr>
              <a:t>§10.8 </a:t>
            </a:r>
            <a:r>
              <a:rPr kumimoji="1" lang="zh-CN" altLang="en-US" sz="3000" b="1" dirty="0">
                <a:latin typeface="+mn-lt"/>
                <a:ea typeface="+mn-ea"/>
                <a:cs typeface="+mn-cs"/>
              </a:rPr>
              <a:t>由装配图拆画零件图</a:t>
            </a:r>
          </a:p>
        </p:txBody>
      </p:sp>
      <p:pic>
        <p:nvPicPr>
          <p:cNvPr id="6148" name="Picture 5" descr="j0088542"/>
          <p:cNvPicPr>
            <a:picLocks noChangeAspect="1"/>
          </p:cNvPicPr>
          <p:nvPr/>
        </p:nvPicPr>
        <p:blipFill>
          <a:blip r:embed="rId3"/>
          <a:stretch>
            <a:fillRect/>
          </a:stretch>
        </p:blipFill>
        <p:spPr>
          <a:xfrm>
            <a:off x="0" y="1116013"/>
            <a:ext cx="9144000" cy="344487"/>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90CA386-9293-4FC1-BEF6-0554ED7F66E4}"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10</a:t>
            </a:fld>
            <a:endParaRPr lang="en-US" altLang="zh-CN" sz="1400" b="0" i="0" dirty="0">
              <a:ea typeface="宋体" panose="02010600030101010101" pitchFamily="2" charset="-122"/>
            </a:endParaRPr>
          </a:p>
        </p:txBody>
      </p:sp>
      <p:sp>
        <p:nvSpPr>
          <p:cNvPr id="14341" name="Rectangle 208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10.2.2 </a:t>
            </a:r>
            <a:r>
              <a:rPr lang="zh-CN" altLang="en-US" i="0" dirty="0">
                <a:solidFill>
                  <a:srgbClr val="000066"/>
                </a:solidFill>
                <a:latin typeface="仿宋_GB2312" pitchFamily="49" charset="-122"/>
                <a:ea typeface="仿宋_GB2312" pitchFamily="49" charset="-122"/>
              </a:rPr>
              <a:t>装配图上的特殊表示法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夸大画法</a:t>
            </a:r>
          </a:p>
        </p:txBody>
      </p:sp>
      <p:pic>
        <p:nvPicPr>
          <p:cNvPr id="14342" name="Picture 2082" descr="21a"/>
          <p:cNvPicPr>
            <a:picLocks noChangeAspect="1"/>
          </p:cNvPicPr>
          <p:nvPr/>
        </p:nvPicPr>
        <p:blipFill>
          <a:blip r:embed="rId2"/>
          <a:stretch>
            <a:fillRect/>
          </a:stretch>
        </p:blipFill>
        <p:spPr>
          <a:xfrm>
            <a:off x="377825" y="493713"/>
            <a:ext cx="4759325" cy="5826125"/>
          </a:xfrm>
          <a:prstGeom prst="rect">
            <a:avLst/>
          </a:prstGeom>
          <a:noFill/>
          <a:ln w="9525">
            <a:noFill/>
          </a:ln>
        </p:spPr>
      </p:pic>
      <p:pic>
        <p:nvPicPr>
          <p:cNvPr id="593955" name="Picture 2083" descr="21c"/>
          <p:cNvPicPr>
            <a:picLocks noChangeAspect="1"/>
          </p:cNvPicPr>
          <p:nvPr/>
        </p:nvPicPr>
        <p:blipFill>
          <a:blip r:embed="rId3"/>
          <a:stretch>
            <a:fillRect/>
          </a:stretch>
        </p:blipFill>
        <p:spPr>
          <a:xfrm>
            <a:off x="377825" y="493713"/>
            <a:ext cx="4759325" cy="5826125"/>
          </a:xfrm>
          <a:prstGeom prst="rect">
            <a:avLst/>
          </a:prstGeom>
          <a:noFill/>
          <a:ln w="9525">
            <a:noFill/>
          </a:ln>
        </p:spPr>
      </p:pic>
      <p:sp>
        <p:nvSpPr>
          <p:cNvPr id="593957" name="Rectangle 2085"/>
          <p:cNvSpPr/>
          <p:nvPr/>
        </p:nvSpPr>
        <p:spPr>
          <a:xfrm>
            <a:off x="5435600" y="930275"/>
            <a:ext cx="3316288" cy="2562225"/>
          </a:xfrm>
          <a:prstGeom prst="rect">
            <a:avLst/>
          </a:prstGeom>
          <a:solidFill>
            <a:srgbClr val="CCFFFF"/>
          </a:solidFill>
          <a:ln w="12700">
            <a:noFill/>
          </a:ln>
        </p:spPr>
        <p:txBody>
          <a:bodyPr lIns="0" tIns="0" rIns="0" bIns="0">
            <a:spAutoFit/>
          </a:bodyPr>
          <a:lstStyle/>
          <a:p>
            <a:pPr marL="85725" algn="l">
              <a:buChar char="•"/>
            </a:pPr>
            <a:r>
              <a:rPr lang="en-US" altLang="zh-CN" sz="2800" i="0" dirty="0">
                <a:latin typeface="宋体" panose="02010600030101010101" pitchFamily="2" charset="-122"/>
                <a:ea typeface="宋体" panose="02010600030101010101" pitchFamily="2" charset="-122"/>
              </a:rPr>
              <a:t> </a:t>
            </a:r>
            <a:r>
              <a:rPr lang="zh-CN" altLang="en-US" sz="2800" i="0" dirty="0">
                <a:latin typeface="宋体" panose="02010600030101010101" pitchFamily="2" charset="-122"/>
                <a:ea typeface="宋体" panose="02010600030101010101" pitchFamily="2" charset="-122"/>
              </a:rPr>
              <a:t>在装配图中，如绘制直径或厚度小于</a:t>
            </a:r>
            <a:r>
              <a:rPr lang="en-US" altLang="zh-CN" sz="2800" i="0" dirty="0">
                <a:latin typeface="宋体" panose="02010600030101010101" pitchFamily="2" charset="-122"/>
                <a:ea typeface="宋体" panose="02010600030101010101" pitchFamily="2" charset="-122"/>
              </a:rPr>
              <a:t>2</a:t>
            </a:r>
            <a:r>
              <a:rPr lang="en-US" altLang="zh-CN" sz="2800" i="0" dirty="0">
                <a:latin typeface="Times New Roman" panose="02020603050405020304" pitchFamily="18" charset="0"/>
                <a:ea typeface="宋体" panose="02010600030101010101" pitchFamily="2" charset="-122"/>
              </a:rPr>
              <a:t>mm</a:t>
            </a:r>
            <a:r>
              <a:rPr lang="zh-CN" altLang="en-US" sz="2800" i="0" dirty="0">
                <a:latin typeface="宋体" panose="02010600030101010101" pitchFamily="2" charset="-122"/>
                <a:ea typeface="宋体" panose="02010600030101010101" pitchFamily="2" charset="-122"/>
              </a:rPr>
              <a:t>的孔或薄片以及小的斜度或锥度，允许该部分不按比例而夸大画出</a:t>
            </a:r>
          </a:p>
        </p:txBody>
      </p:sp>
      <p:sp>
        <p:nvSpPr>
          <p:cNvPr id="593958" name="Line 2086"/>
          <p:cNvSpPr/>
          <p:nvPr/>
        </p:nvSpPr>
        <p:spPr>
          <a:xfrm flipH="1" flipV="1">
            <a:off x="4043363" y="1646238"/>
            <a:ext cx="1392237" cy="382587"/>
          </a:xfrm>
          <a:prstGeom prst="line">
            <a:avLst/>
          </a:prstGeom>
          <a:ln w="28575" cap="flat" cmpd="sng">
            <a:solidFill>
              <a:srgbClr val="FF3300"/>
            </a:solidFill>
            <a:prstDash val="solid"/>
            <a:headEnd type="none" w="med" len="med"/>
            <a:tailEnd type="oval" w="med" len="med"/>
          </a:ln>
        </p:spPr>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93955"/>
                                        </p:tgtEl>
                                        <p:attrNameLst>
                                          <p:attrName>style.visibility</p:attrName>
                                        </p:attrNameLst>
                                      </p:cBhvr>
                                      <p:to>
                                        <p:strVal val="visible"/>
                                      </p:to>
                                    </p:set>
                                    <p:animEffect transition="in" filter="randombar(horizontal)">
                                      <p:cBhvr>
                                        <p:cTn id="7" dur="500"/>
                                        <p:tgtEl>
                                          <p:spTgt spid="5939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93958"/>
                                        </p:tgtEl>
                                        <p:attrNameLst>
                                          <p:attrName>style.visibility</p:attrName>
                                        </p:attrNameLst>
                                      </p:cBhvr>
                                      <p:to>
                                        <p:strVal val="visible"/>
                                      </p:to>
                                    </p:set>
                                    <p:animEffect transition="in" filter="wipe(left)">
                                      <p:cBhvr>
                                        <p:cTn id="12" dur="1000"/>
                                        <p:tgtEl>
                                          <p:spTgt spid="593958"/>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93957"/>
                                        </p:tgtEl>
                                        <p:attrNameLst>
                                          <p:attrName>style.visibility</p:attrName>
                                        </p:attrNameLst>
                                      </p:cBhvr>
                                      <p:to>
                                        <p:strVal val="visible"/>
                                      </p:to>
                                    </p:set>
                                    <p:animEffect transition="in" filter="blinds(horizontal)">
                                      <p:cBhvr>
                                        <p:cTn id="16" dur="500"/>
                                        <p:tgtEl>
                                          <p:spTgt spid="593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3A460BA-5315-4474-B84E-1245B84A3CD4}"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11</a:t>
            </a:fld>
            <a:endParaRPr lang="en-US" altLang="zh-CN" sz="1400" b="0" i="0" dirty="0">
              <a:ea typeface="宋体" panose="02010600030101010101" pitchFamily="2" charset="-122"/>
            </a:endParaRPr>
          </a:p>
        </p:txBody>
      </p:sp>
      <p:sp>
        <p:nvSpPr>
          <p:cNvPr id="15365" name="Text Box 3"/>
          <p:cNvSpPr txBox="1"/>
          <p:nvPr>
            <p:custDataLst>
              <p:tags r:id="rId1"/>
            </p:custDataLst>
          </p:nvPr>
        </p:nvSpPr>
        <p:spPr>
          <a:xfrm>
            <a:off x="250825" y="515938"/>
            <a:ext cx="2370138" cy="519112"/>
          </a:xfrm>
          <a:prstGeom prst="rect">
            <a:avLst/>
          </a:prstGeom>
          <a:solidFill>
            <a:srgbClr val="CCFFFF"/>
          </a:solidFill>
          <a:ln w="9525">
            <a:noFill/>
          </a:ln>
        </p:spPr>
        <p:txBody>
          <a:bodyPr>
            <a:spAutoFit/>
          </a:bodyPr>
          <a:lstStyle/>
          <a:p>
            <a:r>
              <a:rPr lang="zh-CN" altLang="en-US" sz="2800" i="0" dirty="0">
                <a:latin typeface="华文中宋" panose="02010600040101010101" pitchFamily="2" charset="-122"/>
                <a:ea typeface="华文中宋" panose="02010600040101010101" pitchFamily="2" charset="-122"/>
              </a:rPr>
              <a:t>主视图选择</a:t>
            </a:r>
          </a:p>
        </p:txBody>
      </p:sp>
      <p:sp>
        <p:nvSpPr>
          <p:cNvPr id="606212" name="Text Box 4"/>
          <p:cNvSpPr txBox="1"/>
          <p:nvPr>
            <p:custDataLst>
              <p:tags r:id="rId2"/>
            </p:custDataLst>
          </p:nvPr>
        </p:nvSpPr>
        <p:spPr>
          <a:xfrm>
            <a:off x="468313" y="1025525"/>
            <a:ext cx="8135937" cy="2647950"/>
          </a:xfrm>
          <a:prstGeom prst="rect">
            <a:avLst/>
          </a:prstGeom>
          <a:noFill/>
          <a:ln w="9525">
            <a:noFill/>
          </a:ln>
        </p:spPr>
        <p:txBody>
          <a:bodyPr>
            <a:spAutoFit/>
          </a:bodyPr>
          <a:lstStyle/>
          <a:p>
            <a:pPr algn="l">
              <a:spcBef>
                <a:spcPct val="50000"/>
              </a:spcBef>
              <a:buBlip>
                <a:blip r:embed="rId6"/>
              </a:buBlip>
            </a:pPr>
            <a:r>
              <a:rPr lang="en-US" altLang="zh-CN" b="0" i="0" dirty="0">
                <a:latin typeface="华文中宋" panose="02010600040101010101" pitchFamily="2" charset="-122"/>
                <a:ea typeface="华文中宋" panose="02010600040101010101" pitchFamily="2" charset="-122"/>
              </a:rPr>
              <a:t> </a:t>
            </a:r>
            <a:r>
              <a:rPr lang="zh-CN" altLang="en-US" b="0" i="0" dirty="0">
                <a:latin typeface="华文中宋" panose="02010600040101010101" pitchFamily="2" charset="-122"/>
                <a:ea typeface="华文中宋" panose="02010600040101010101" pitchFamily="2" charset="-122"/>
              </a:rPr>
              <a:t>一般讲机器或部件按工作位置放置或将其放正，即使</a:t>
            </a:r>
            <a:r>
              <a:rPr lang="zh-CN" altLang="en-US" b="0" i="0" dirty="0">
                <a:solidFill>
                  <a:srgbClr val="FF0000"/>
                </a:solidFill>
                <a:latin typeface="华文中宋" panose="02010600040101010101" pitchFamily="2" charset="-122"/>
                <a:ea typeface="华文中宋" panose="02010600040101010101" pitchFamily="2" charset="-122"/>
              </a:rPr>
              <a:t>装配体的主要轴线、主要安装面成水平或铅垂位置</a:t>
            </a:r>
            <a:r>
              <a:rPr lang="zh-CN" altLang="en-US" b="0" i="0" dirty="0">
                <a:latin typeface="华文中宋" panose="02010600040101010101" pitchFamily="2" charset="-122"/>
                <a:ea typeface="华文中宋" panose="02010600040101010101" pitchFamily="2" charset="-122"/>
              </a:rPr>
              <a:t>。</a:t>
            </a:r>
          </a:p>
          <a:p>
            <a:pPr algn="l">
              <a:spcBef>
                <a:spcPct val="50000"/>
              </a:spcBef>
              <a:buBlip>
                <a:blip r:embed="rId6"/>
              </a:buBlip>
            </a:pPr>
            <a:r>
              <a:rPr lang="zh-CN" altLang="en-US" b="0" i="0" dirty="0">
                <a:latin typeface="华文中宋" panose="02010600040101010101" pitchFamily="2" charset="-122"/>
                <a:ea typeface="华文中宋" panose="02010600040101010101" pitchFamily="2" charset="-122"/>
              </a:rPr>
              <a:t> 选择</a:t>
            </a:r>
            <a:r>
              <a:rPr lang="zh-CN" altLang="en-US" b="0" i="0" dirty="0">
                <a:solidFill>
                  <a:srgbClr val="FF0000"/>
                </a:solidFill>
                <a:latin typeface="华文中宋" panose="02010600040101010101" pitchFamily="2" charset="-122"/>
                <a:ea typeface="华文中宋" panose="02010600040101010101" pitchFamily="2" charset="-122"/>
              </a:rPr>
              <a:t>最能反映机器或部件</a:t>
            </a:r>
            <a:r>
              <a:rPr lang="zh-CN" altLang="en-US" b="0" i="0" dirty="0">
                <a:latin typeface="华文中宋" panose="02010600040101010101" pitchFamily="2" charset="-122"/>
                <a:ea typeface="华文中宋" panose="02010600040101010101" pitchFamily="2" charset="-122"/>
              </a:rPr>
              <a:t>的工作原理、传动路线、零件间装配关系及主要零件的主要结构</a:t>
            </a:r>
            <a:r>
              <a:rPr lang="zh-CN" altLang="en-US" b="0" i="0" dirty="0">
                <a:solidFill>
                  <a:srgbClr val="FF0000"/>
                </a:solidFill>
                <a:latin typeface="华文中宋" panose="02010600040101010101" pitchFamily="2" charset="-122"/>
                <a:ea typeface="华文中宋" panose="02010600040101010101" pitchFamily="2" charset="-122"/>
              </a:rPr>
              <a:t>的视图作为主视图</a:t>
            </a:r>
            <a:r>
              <a:rPr lang="zh-CN" altLang="en-US" b="0" i="0" dirty="0">
                <a:latin typeface="华文中宋" panose="02010600040101010101" pitchFamily="2" charset="-122"/>
                <a:ea typeface="华文中宋" panose="02010600040101010101" pitchFamily="2" charset="-122"/>
              </a:rPr>
              <a:t>。</a:t>
            </a:r>
          </a:p>
          <a:p>
            <a:pPr algn="l">
              <a:spcBef>
                <a:spcPct val="50000"/>
              </a:spcBef>
              <a:buBlip>
                <a:blip r:embed="rId6"/>
              </a:buBlip>
            </a:pPr>
            <a:r>
              <a:rPr lang="zh-CN" altLang="en-US" b="0" i="0" dirty="0">
                <a:latin typeface="华文中宋" panose="02010600040101010101" pitchFamily="2" charset="-122"/>
                <a:ea typeface="华文中宋" panose="02010600040101010101" pitchFamily="2" charset="-122"/>
              </a:rPr>
              <a:t> 当不能在同一视图上反映以上内容时，则应经过比较，</a:t>
            </a:r>
            <a:r>
              <a:rPr lang="zh-CN" altLang="en-US" b="0" i="0" dirty="0">
                <a:solidFill>
                  <a:srgbClr val="FF0000"/>
                </a:solidFill>
                <a:latin typeface="华文中宋" panose="02010600040101010101" pitchFamily="2" charset="-122"/>
                <a:ea typeface="华文中宋" panose="02010600040101010101" pitchFamily="2" charset="-122"/>
              </a:rPr>
              <a:t>取一个反映信息量较多的视图作为主视图</a:t>
            </a:r>
            <a:r>
              <a:rPr lang="zh-CN" altLang="en-US" b="0" i="0" dirty="0">
                <a:latin typeface="华文中宋" panose="02010600040101010101" pitchFamily="2" charset="-122"/>
                <a:ea typeface="华文中宋" panose="02010600040101010101" pitchFamily="2" charset="-122"/>
              </a:rPr>
              <a:t>。</a:t>
            </a:r>
          </a:p>
        </p:txBody>
      </p:sp>
      <p:sp>
        <p:nvSpPr>
          <p:cNvPr id="606213" name="Text Box 5"/>
          <p:cNvSpPr txBox="1"/>
          <p:nvPr>
            <p:custDataLst>
              <p:tags r:id="rId3"/>
            </p:custDataLst>
          </p:nvPr>
        </p:nvSpPr>
        <p:spPr>
          <a:xfrm>
            <a:off x="323850" y="3730625"/>
            <a:ext cx="2670175" cy="519113"/>
          </a:xfrm>
          <a:prstGeom prst="rect">
            <a:avLst/>
          </a:prstGeom>
          <a:solidFill>
            <a:srgbClr val="CCFFFF"/>
          </a:solidFill>
          <a:ln w="9525">
            <a:noFill/>
          </a:ln>
        </p:spPr>
        <p:txBody>
          <a:bodyPr>
            <a:spAutoFit/>
          </a:bodyPr>
          <a:lstStyle/>
          <a:p>
            <a:r>
              <a:rPr lang="zh-CN" altLang="en-US" sz="2800" i="0" dirty="0">
                <a:latin typeface="华文中宋" panose="02010600040101010101" pitchFamily="2" charset="-122"/>
                <a:ea typeface="华文中宋" panose="02010600040101010101" pitchFamily="2" charset="-122"/>
              </a:rPr>
              <a:t>其它视图选择</a:t>
            </a:r>
          </a:p>
        </p:txBody>
      </p:sp>
      <p:sp>
        <p:nvSpPr>
          <p:cNvPr id="606214" name="Text Box 6"/>
          <p:cNvSpPr txBox="1"/>
          <p:nvPr>
            <p:custDataLst>
              <p:tags r:id="rId4"/>
            </p:custDataLst>
          </p:nvPr>
        </p:nvSpPr>
        <p:spPr>
          <a:xfrm>
            <a:off x="468313" y="4298950"/>
            <a:ext cx="8135937" cy="2282825"/>
          </a:xfrm>
          <a:prstGeom prst="rect">
            <a:avLst/>
          </a:prstGeom>
          <a:noFill/>
          <a:ln w="9525">
            <a:noFill/>
          </a:ln>
        </p:spPr>
        <p:txBody>
          <a:bodyPr>
            <a:spAutoFit/>
          </a:bodyPr>
          <a:lstStyle/>
          <a:p>
            <a:pPr algn="l">
              <a:spcBef>
                <a:spcPct val="50000"/>
              </a:spcBef>
              <a:buBlip>
                <a:blip r:embed="rId6"/>
              </a:buBlip>
            </a:pPr>
            <a:r>
              <a:rPr lang="en-US" altLang="zh-CN" b="0" i="0" dirty="0">
                <a:latin typeface="华文中宋" panose="02010600040101010101" pitchFamily="2" charset="-122"/>
                <a:ea typeface="华文中宋" panose="02010600040101010101" pitchFamily="2" charset="-122"/>
              </a:rPr>
              <a:t> </a:t>
            </a:r>
            <a:r>
              <a:rPr lang="zh-CN" altLang="en-US" b="0" i="0" dirty="0">
                <a:latin typeface="华文中宋" panose="02010600040101010101" pitchFamily="2" charset="-122"/>
                <a:ea typeface="华文中宋" panose="02010600040101010101" pitchFamily="2" charset="-122"/>
              </a:rPr>
              <a:t>考虑还有哪些装配关系、工作原理以及主要零件的主要结构还没有表达清楚，再确定选用视图以及相应的表达方法。</a:t>
            </a:r>
          </a:p>
          <a:p>
            <a:pPr algn="l">
              <a:spcBef>
                <a:spcPct val="50000"/>
              </a:spcBef>
              <a:buBlip>
                <a:blip r:embed="rId6"/>
              </a:buBlip>
            </a:pPr>
            <a:r>
              <a:rPr lang="zh-CN" altLang="en-US" b="0" i="0" dirty="0">
                <a:latin typeface="华文中宋" panose="02010600040101010101" pitchFamily="2" charset="-122"/>
                <a:ea typeface="华文中宋" panose="02010600040101010101" pitchFamily="2" charset="-122"/>
              </a:rPr>
              <a:t> 尽可能地考虑应用基本视图以及基本视图上的剖视图（包括拆卸画法、沿零件结合面剖切）来表达有关内容。</a:t>
            </a:r>
          </a:p>
          <a:p>
            <a:pPr algn="l">
              <a:spcBef>
                <a:spcPct val="50000"/>
              </a:spcBef>
              <a:buBlip>
                <a:blip r:embed="rId6"/>
              </a:buBlip>
            </a:pPr>
            <a:r>
              <a:rPr lang="zh-CN" altLang="en-US" b="0" i="0" dirty="0">
                <a:latin typeface="华文中宋" panose="02010600040101010101" pitchFamily="2" charset="-122"/>
                <a:ea typeface="华文中宋" panose="02010600040101010101" pitchFamily="2" charset="-122"/>
              </a:rPr>
              <a:t> 合理地布置视图位置，使图样清晰，并充分利用图幅。</a:t>
            </a:r>
          </a:p>
        </p:txBody>
      </p:sp>
      <p:sp>
        <p:nvSpPr>
          <p:cNvPr id="15369" name="Rectangle 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10.2.3 </a:t>
            </a:r>
            <a:r>
              <a:rPr lang="zh-CN" altLang="en-US" i="0" dirty="0">
                <a:solidFill>
                  <a:srgbClr val="000066"/>
                </a:solidFill>
                <a:latin typeface="仿宋_GB2312" pitchFamily="49" charset="-122"/>
                <a:ea typeface="仿宋_GB2312" pitchFamily="49" charset="-122"/>
              </a:rPr>
              <a:t>装配图的表达分析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06212">
                                            <p:txEl>
                                              <p:pRg st="1" end="1"/>
                                            </p:txEl>
                                          </p:spTgt>
                                        </p:tgtEl>
                                        <p:attrNameLst>
                                          <p:attrName>style.visibility</p:attrName>
                                        </p:attrNameLst>
                                      </p:cBhvr>
                                      <p:to>
                                        <p:strVal val="visible"/>
                                      </p:to>
                                    </p:set>
                                    <p:animEffect transition="in" filter="blinds(horizontal)">
                                      <p:cBhvr>
                                        <p:cTn id="7" dur="500"/>
                                        <p:tgtEl>
                                          <p:spTgt spid="60621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6212">
                                            <p:txEl>
                                              <p:pRg st="2" end="2"/>
                                            </p:txEl>
                                          </p:spTgt>
                                        </p:tgtEl>
                                        <p:attrNameLst>
                                          <p:attrName>style.visibility</p:attrName>
                                        </p:attrNameLst>
                                      </p:cBhvr>
                                      <p:to>
                                        <p:strVal val="visible"/>
                                      </p:to>
                                    </p:set>
                                    <p:animEffect transition="in" filter="blinds(horizontal)">
                                      <p:cBhvr>
                                        <p:cTn id="12" dur="500"/>
                                        <p:tgtEl>
                                          <p:spTgt spid="6062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606213"/>
                                        </p:tgtEl>
                                        <p:attrNameLst>
                                          <p:attrName>style.visibility</p:attrName>
                                        </p:attrNameLst>
                                      </p:cBhvr>
                                      <p:to>
                                        <p:strVal val="visible"/>
                                      </p:to>
                                    </p:set>
                                    <p:anim calcmode="lin" valueType="num">
                                      <p:cBhvr>
                                        <p:cTn id="17" dur="500" fill="hold"/>
                                        <p:tgtEl>
                                          <p:spTgt spid="606213"/>
                                        </p:tgtEl>
                                        <p:attrNameLst>
                                          <p:attrName>ppt_w</p:attrName>
                                        </p:attrNameLst>
                                      </p:cBhvr>
                                      <p:tavLst>
                                        <p:tav tm="0">
                                          <p:val>
                                            <p:fltVal val="0"/>
                                          </p:val>
                                        </p:tav>
                                        <p:tav tm="100000">
                                          <p:val>
                                            <p:strVal val="#ppt_w"/>
                                          </p:val>
                                        </p:tav>
                                      </p:tavLst>
                                    </p:anim>
                                    <p:anim calcmode="lin" valueType="num">
                                      <p:cBhvr>
                                        <p:cTn id="18" dur="500" fill="hold"/>
                                        <p:tgtEl>
                                          <p:spTgt spid="606213"/>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06214">
                                            <p:txEl>
                                              <p:pRg st="0" end="0"/>
                                            </p:txEl>
                                          </p:spTgt>
                                        </p:tgtEl>
                                        <p:attrNameLst>
                                          <p:attrName>style.visibility</p:attrName>
                                        </p:attrNameLst>
                                      </p:cBhvr>
                                      <p:to>
                                        <p:strVal val="visible"/>
                                      </p:to>
                                    </p:set>
                                    <p:animEffect transition="in" filter="blinds(horizontal)">
                                      <p:cBhvr>
                                        <p:cTn id="23" dur="500"/>
                                        <p:tgtEl>
                                          <p:spTgt spid="606214">
                                            <p:txEl>
                                              <p:pRg st="0" end="0"/>
                                            </p:txEl>
                                          </p:spTgt>
                                        </p:tgtEl>
                                      </p:cBhvr>
                                    </p:animEffect>
                                  </p:childTnLst>
                                </p:cTn>
                              </p:par>
                            </p:childTnLst>
                          </p:cTn>
                        </p:par>
                        <p:par>
                          <p:cTn id="24" fill="hold">
                            <p:stCondLst>
                              <p:cond delay="500"/>
                            </p:stCondLst>
                            <p:childTnLst>
                              <p:par>
                                <p:cTn id="25" presetID="3" presetClass="entr" presetSubtype="10" fill="hold" grpId="0" nodeType="afterEffect">
                                  <p:stCondLst>
                                    <p:cond delay="0"/>
                                  </p:stCondLst>
                                  <p:childTnLst>
                                    <p:set>
                                      <p:cBhvr>
                                        <p:cTn id="26" dur="1" fill="hold">
                                          <p:stCondLst>
                                            <p:cond delay="0"/>
                                          </p:stCondLst>
                                        </p:cTn>
                                        <p:tgtEl>
                                          <p:spTgt spid="606214">
                                            <p:txEl>
                                              <p:pRg st="1" end="1"/>
                                            </p:txEl>
                                          </p:spTgt>
                                        </p:tgtEl>
                                        <p:attrNameLst>
                                          <p:attrName>style.visibility</p:attrName>
                                        </p:attrNameLst>
                                      </p:cBhvr>
                                      <p:to>
                                        <p:strVal val="visible"/>
                                      </p:to>
                                    </p:set>
                                    <p:animEffect transition="in" filter="blinds(horizontal)">
                                      <p:cBhvr>
                                        <p:cTn id="27" dur="500"/>
                                        <p:tgtEl>
                                          <p:spTgt spid="606214">
                                            <p:txEl>
                                              <p:pRg st="1" end="1"/>
                                            </p:txEl>
                                          </p:spTgt>
                                        </p:tgtEl>
                                      </p:cBhvr>
                                    </p:animEffect>
                                  </p:childTnLst>
                                </p:cTn>
                              </p:par>
                            </p:childTnLst>
                          </p:cTn>
                        </p:par>
                        <p:par>
                          <p:cTn id="28" fill="hold">
                            <p:stCondLst>
                              <p:cond delay="1000"/>
                            </p:stCondLst>
                            <p:childTnLst>
                              <p:par>
                                <p:cTn id="29" presetID="3" presetClass="entr" presetSubtype="10" fill="hold" grpId="0" nodeType="afterEffect">
                                  <p:stCondLst>
                                    <p:cond delay="0"/>
                                  </p:stCondLst>
                                  <p:childTnLst>
                                    <p:set>
                                      <p:cBhvr>
                                        <p:cTn id="30" dur="1" fill="hold">
                                          <p:stCondLst>
                                            <p:cond delay="0"/>
                                          </p:stCondLst>
                                        </p:cTn>
                                        <p:tgtEl>
                                          <p:spTgt spid="606214">
                                            <p:txEl>
                                              <p:pRg st="2" end="2"/>
                                            </p:txEl>
                                          </p:spTgt>
                                        </p:tgtEl>
                                        <p:attrNameLst>
                                          <p:attrName>style.visibility</p:attrName>
                                        </p:attrNameLst>
                                      </p:cBhvr>
                                      <p:to>
                                        <p:strVal val="visible"/>
                                      </p:to>
                                    </p:set>
                                    <p:animEffect transition="in" filter="blinds(horizontal)">
                                      <p:cBhvr>
                                        <p:cTn id="31" dur="500"/>
                                        <p:tgtEl>
                                          <p:spTgt spid="6062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6212" grpId="0" build="p"/>
      <p:bldP spid="606213" grpId="0" animBg="1"/>
      <p:bldP spid="60621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6FD8D9E-EEFD-4191-88E6-CA199947F79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12</a:t>
            </a:fld>
            <a:endParaRPr lang="en-US" altLang="zh-CN" sz="1400" b="0" i="0" dirty="0">
              <a:ea typeface="宋体" panose="02010600030101010101" pitchFamily="2" charset="-122"/>
            </a:endParaRPr>
          </a:p>
        </p:txBody>
      </p:sp>
      <p:sp>
        <p:nvSpPr>
          <p:cNvPr id="16389" name="Rectangle 1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10.2.3 </a:t>
            </a:r>
            <a:r>
              <a:rPr lang="zh-CN" altLang="en-US" i="0" dirty="0">
                <a:solidFill>
                  <a:srgbClr val="000066"/>
                </a:solidFill>
                <a:latin typeface="仿宋_GB2312" pitchFamily="49" charset="-122"/>
                <a:ea typeface="仿宋_GB2312" pitchFamily="49" charset="-122"/>
              </a:rPr>
              <a:t>装配图中部件的表达方法</a:t>
            </a:r>
          </a:p>
        </p:txBody>
      </p:sp>
      <p:pic>
        <p:nvPicPr>
          <p:cNvPr id="16390" name="Picture 16"/>
          <p:cNvPicPr>
            <a:picLocks noChangeAspect="1"/>
          </p:cNvPicPr>
          <p:nvPr/>
        </p:nvPicPr>
        <p:blipFill>
          <a:blip r:embed="rId2"/>
          <a:stretch>
            <a:fillRect/>
          </a:stretch>
        </p:blipFill>
        <p:spPr>
          <a:xfrm>
            <a:off x="461963" y="444500"/>
            <a:ext cx="8097837" cy="6148388"/>
          </a:xfrm>
          <a:prstGeom prst="rect">
            <a:avLst/>
          </a:prstGeom>
          <a:noFill/>
          <a:ln w="4763">
            <a:noFill/>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148BEA4-DE60-444D-9818-F0E1BE2A324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13</a:t>
            </a:fld>
            <a:endParaRPr lang="en-US" altLang="zh-CN" sz="1400" b="0" i="0" dirty="0">
              <a:ea typeface="宋体" panose="02010600030101010101" pitchFamily="2" charset="-122"/>
            </a:endParaRPr>
          </a:p>
        </p:txBody>
      </p:sp>
      <p:sp>
        <p:nvSpPr>
          <p:cNvPr id="18437" name="Rectangle 12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10.3.1 </a:t>
            </a:r>
            <a:r>
              <a:rPr lang="zh-CN" altLang="en-US" i="0" dirty="0">
                <a:solidFill>
                  <a:srgbClr val="000066"/>
                </a:solidFill>
                <a:latin typeface="仿宋_GB2312" pitchFamily="49" charset="-122"/>
                <a:ea typeface="仿宋_GB2312" pitchFamily="49" charset="-122"/>
              </a:rPr>
              <a:t>装配图的尺寸标注</a:t>
            </a:r>
          </a:p>
        </p:txBody>
      </p:sp>
      <p:sp>
        <p:nvSpPr>
          <p:cNvPr id="565369" name="Text Box 121"/>
          <p:cNvSpPr txBox="1"/>
          <p:nvPr/>
        </p:nvSpPr>
        <p:spPr>
          <a:xfrm>
            <a:off x="368300" y="809625"/>
            <a:ext cx="8318500" cy="5710238"/>
          </a:xfrm>
          <a:prstGeom prst="rect">
            <a:avLst/>
          </a:prstGeom>
          <a:solidFill>
            <a:schemeClr val="bg1"/>
          </a:solidFill>
          <a:ln w="9525">
            <a:noFill/>
          </a:ln>
        </p:spPr>
        <p:txBody>
          <a:bodyPr>
            <a:spAutoFit/>
          </a:bodyPr>
          <a:lstStyle/>
          <a:p>
            <a:pPr algn="l">
              <a:spcBef>
                <a:spcPct val="20000"/>
              </a:spcBef>
            </a:pPr>
            <a:r>
              <a:rPr lang="zh-CN" altLang="en-US" sz="2800" i="0" dirty="0">
                <a:solidFill>
                  <a:schemeClr val="accent2"/>
                </a:solidFill>
                <a:latin typeface="黑体" panose="02010609060101010101" pitchFamily="2" charset="-122"/>
                <a:ea typeface="黑体" panose="02010609060101010101" pitchFamily="2" charset="-122"/>
              </a:rPr>
              <a:t>一．</a:t>
            </a:r>
            <a:r>
              <a:rPr lang="zh-CN" altLang="en-US" sz="2800" i="0" dirty="0">
                <a:solidFill>
                  <a:srgbClr val="FF3300"/>
                </a:solidFill>
                <a:latin typeface="黑体" panose="02010609060101010101" pitchFamily="2" charset="-122"/>
                <a:ea typeface="黑体" panose="02010609060101010101" pitchFamily="2" charset="-122"/>
              </a:rPr>
              <a:t>特征尺寸（规格尺寸）</a:t>
            </a:r>
            <a:r>
              <a:rPr lang="en-US" altLang="zh-CN" i="0" dirty="0">
                <a:solidFill>
                  <a:schemeClr val="folHlink"/>
                </a:solidFill>
                <a:latin typeface="宋体" panose="02010600030101010101" pitchFamily="2" charset="-122"/>
                <a:ea typeface="宋体" panose="02010600030101010101" pitchFamily="2" charset="-122"/>
              </a:rPr>
              <a:t>-</a:t>
            </a:r>
            <a:r>
              <a:rPr lang="zh-CN" altLang="en-US" i="0" dirty="0">
                <a:latin typeface="宋体" panose="02010600030101010101" pitchFamily="2" charset="-122"/>
                <a:ea typeface="宋体" panose="02010600030101010101" pitchFamily="2" charset="-122"/>
              </a:rPr>
              <a:t>表示部件或机器的规格和工作性能，这些尺寸在设计时要首先确定，它是设计机器、了解和选用机器的依据</a:t>
            </a:r>
          </a:p>
          <a:p>
            <a:pPr algn="l">
              <a:spcBef>
                <a:spcPct val="20000"/>
              </a:spcBef>
            </a:pPr>
            <a:r>
              <a:rPr lang="zh-CN" altLang="en-US" sz="2800" i="0" dirty="0">
                <a:solidFill>
                  <a:schemeClr val="accent2"/>
                </a:solidFill>
                <a:latin typeface="黑体" panose="02010609060101010101" pitchFamily="2" charset="-122"/>
                <a:ea typeface="黑体" panose="02010609060101010101" pitchFamily="2" charset="-122"/>
              </a:rPr>
              <a:t>二．</a:t>
            </a:r>
            <a:r>
              <a:rPr lang="zh-CN" altLang="en-US" sz="2800" i="0" dirty="0">
                <a:solidFill>
                  <a:srgbClr val="FF3300"/>
                </a:solidFill>
                <a:latin typeface="黑体" panose="02010609060101010101" pitchFamily="2" charset="-122"/>
                <a:ea typeface="黑体" panose="02010609060101010101" pitchFamily="2" charset="-122"/>
              </a:rPr>
              <a:t>装配尺寸</a:t>
            </a:r>
          </a:p>
          <a:p>
            <a:pPr algn="l">
              <a:spcBef>
                <a:spcPct val="20000"/>
              </a:spcBef>
              <a:buChar char="•"/>
            </a:pPr>
            <a:r>
              <a:rPr lang="zh-CN" altLang="en-US" i="0" dirty="0">
                <a:solidFill>
                  <a:schemeClr val="hlink"/>
                </a:solidFill>
                <a:latin typeface="宋体" panose="02010600030101010101" pitchFamily="2" charset="-122"/>
                <a:ea typeface="宋体" panose="02010600030101010101" pitchFamily="2" charset="-122"/>
              </a:rPr>
              <a:t> </a:t>
            </a:r>
            <a:r>
              <a:rPr lang="zh-CN" altLang="en-US" i="0" dirty="0">
                <a:solidFill>
                  <a:schemeClr val="hlink"/>
                </a:solidFill>
                <a:latin typeface="黑体" panose="02010609060101010101" pitchFamily="2" charset="-122"/>
                <a:ea typeface="黑体" panose="02010609060101010101" pitchFamily="2" charset="-122"/>
              </a:rPr>
              <a:t>配合尺寸</a:t>
            </a:r>
            <a:r>
              <a:rPr lang="zh-CN" altLang="en-US" i="0" dirty="0">
                <a:latin typeface="宋体" panose="02010600030101010101" pitchFamily="2" charset="-122"/>
                <a:ea typeface="宋体" panose="02010600030101010101" pitchFamily="2" charset="-122"/>
              </a:rPr>
              <a:t>零件间有配合要求的一些重要尺寸</a:t>
            </a:r>
            <a:endParaRPr lang="zh-CN" altLang="en-US" i="0" dirty="0">
              <a:solidFill>
                <a:schemeClr val="hlink"/>
              </a:solidFill>
              <a:latin typeface="宋体" panose="02010600030101010101" pitchFamily="2" charset="-122"/>
              <a:ea typeface="宋体" panose="02010600030101010101" pitchFamily="2" charset="-122"/>
            </a:endParaRPr>
          </a:p>
          <a:p>
            <a:pPr algn="l">
              <a:spcBef>
                <a:spcPct val="20000"/>
              </a:spcBef>
              <a:buChar char="•"/>
            </a:pPr>
            <a:r>
              <a:rPr lang="zh-CN" altLang="en-US" i="0" dirty="0">
                <a:solidFill>
                  <a:schemeClr val="hlink"/>
                </a:solidFill>
                <a:latin typeface="宋体" panose="02010600030101010101" pitchFamily="2" charset="-122"/>
                <a:ea typeface="宋体" panose="02010600030101010101" pitchFamily="2" charset="-122"/>
              </a:rPr>
              <a:t> </a:t>
            </a:r>
            <a:r>
              <a:rPr lang="zh-CN" altLang="en-US" i="0" dirty="0">
                <a:solidFill>
                  <a:schemeClr val="hlink"/>
                </a:solidFill>
                <a:latin typeface="黑体" panose="02010609060101010101" pitchFamily="2" charset="-122"/>
                <a:ea typeface="黑体" panose="02010609060101010101" pitchFamily="2" charset="-122"/>
              </a:rPr>
              <a:t>相对位置尺寸</a:t>
            </a:r>
            <a:r>
              <a:rPr lang="zh-CN" altLang="en-US" i="0" dirty="0">
                <a:latin typeface="宋体" panose="02010600030101010101" pitchFamily="2" charset="-122"/>
                <a:ea typeface="宋体" panose="02010600030101010101" pitchFamily="2" charset="-122"/>
              </a:rPr>
              <a:t>装配时需保证的零件间较重要的距离、间隙</a:t>
            </a:r>
            <a:endParaRPr lang="zh-CN" altLang="en-US" i="0" dirty="0">
              <a:solidFill>
                <a:schemeClr val="hlink"/>
              </a:solidFill>
              <a:latin typeface="宋体" panose="02010600030101010101" pitchFamily="2" charset="-122"/>
              <a:ea typeface="宋体" panose="02010600030101010101" pitchFamily="2" charset="-122"/>
            </a:endParaRPr>
          </a:p>
          <a:p>
            <a:pPr algn="l">
              <a:spcBef>
                <a:spcPct val="20000"/>
              </a:spcBef>
              <a:buChar char="•"/>
            </a:pPr>
            <a:r>
              <a:rPr lang="zh-CN" altLang="en-US" i="0" dirty="0">
                <a:solidFill>
                  <a:schemeClr val="hlink"/>
                </a:solidFill>
                <a:latin typeface="宋体" panose="02010600030101010101" pitchFamily="2" charset="-122"/>
                <a:ea typeface="宋体" panose="02010600030101010101" pitchFamily="2" charset="-122"/>
              </a:rPr>
              <a:t> </a:t>
            </a:r>
            <a:r>
              <a:rPr lang="zh-CN" altLang="en-US" i="0" dirty="0">
                <a:solidFill>
                  <a:schemeClr val="hlink"/>
                </a:solidFill>
                <a:latin typeface="黑体" panose="02010609060101010101" pitchFamily="2" charset="-122"/>
                <a:ea typeface="黑体" panose="02010609060101010101" pitchFamily="2" charset="-122"/>
              </a:rPr>
              <a:t>装配时加工尺寸</a:t>
            </a:r>
            <a:r>
              <a:rPr lang="zh-CN" altLang="en-US" i="0" dirty="0">
                <a:latin typeface="宋体" panose="02010600030101010101" pitchFamily="2" charset="-122"/>
                <a:ea typeface="宋体" panose="02010600030101010101" pitchFamily="2" charset="-122"/>
              </a:rPr>
              <a:t>有些零件要装配在一起后才能进行加工，装配图上要标注装配时的加工尺寸</a:t>
            </a:r>
          </a:p>
          <a:p>
            <a:pPr algn="l">
              <a:spcBef>
                <a:spcPct val="20000"/>
              </a:spcBef>
            </a:pPr>
            <a:r>
              <a:rPr lang="zh-CN" altLang="en-US" sz="2800" i="0" dirty="0">
                <a:latin typeface="黑体" panose="02010609060101010101" pitchFamily="2" charset="-122"/>
                <a:ea typeface="黑体" panose="02010609060101010101" pitchFamily="2" charset="-122"/>
              </a:rPr>
              <a:t>三．</a:t>
            </a:r>
            <a:r>
              <a:rPr lang="zh-CN" altLang="en-US" sz="2800" i="0" dirty="0">
                <a:solidFill>
                  <a:srgbClr val="FF3300"/>
                </a:solidFill>
                <a:latin typeface="黑体" panose="02010609060101010101" pitchFamily="2" charset="-122"/>
                <a:ea typeface="黑体" panose="02010609060101010101" pitchFamily="2" charset="-122"/>
              </a:rPr>
              <a:t>安装尺寸</a:t>
            </a:r>
            <a:r>
              <a:rPr lang="en-US" altLang="zh-CN" sz="2800" i="0" dirty="0">
                <a:solidFill>
                  <a:srgbClr val="FF3300"/>
                </a:solidFill>
                <a:latin typeface="黑体" panose="02010609060101010101" pitchFamily="2" charset="-122"/>
                <a:ea typeface="黑体" panose="02010609060101010101" pitchFamily="2" charset="-122"/>
              </a:rPr>
              <a:t>-</a:t>
            </a:r>
            <a:r>
              <a:rPr lang="zh-CN" altLang="en-US" i="0" dirty="0">
                <a:latin typeface="宋体" panose="02010600030101010101" pitchFamily="2" charset="-122"/>
                <a:ea typeface="宋体" panose="02010600030101010101" pitchFamily="2" charset="-122"/>
              </a:rPr>
              <a:t>将部件安装在机器上或机器安装在基础上需确定的尺寸</a:t>
            </a:r>
          </a:p>
          <a:p>
            <a:pPr algn="l">
              <a:spcBef>
                <a:spcPct val="20000"/>
              </a:spcBef>
            </a:pPr>
            <a:r>
              <a:rPr lang="zh-CN" altLang="en-US" sz="2800" i="0" dirty="0">
                <a:latin typeface="黑体" panose="02010609060101010101" pitchFamily="2" charset="-122"/>
                <a:ea typeface="黑体" panose="02010609060101010101" pitchFamily="2" charset="-122"/>
              </a:rPr>
              <a:t>四．</a:t>
            </a:r>
            <a:r>
              <a:rPr lang="zh-CN" altLang="en-US" sz="2800" i="0" dirty="0">
                <a:solidFill>
                  <a:srgbClr val="FF3300"/>
                </a:solidFill>
                <a:latin typeface="黑体" panose="02010609060101010101" pitchFamily="2" charset="-122"/>
                <a:ea typeface="黑体" panose="02010609060101010101" pitchFamily="2" charset="-122"/>
              </a:rPr>
              <a:t>外形尺寸</a:t>
            </a:r>
            <a:r>
              <a:rPr lang="en-US" altLang="zh-CN" sz="2800" i="0" dirty="0">
                <a:solidFill>
                  <a:srgbClr val="FF3300"/>
                </a:solidFill>
                <a:latin typeface="黑体" panose="02010609060101010101" pitchFamily="2" charset="-122"/>
                <a:ea typeface="黑体" panose="02010609060101010101" pitchFamily="2" charset="-122"/>
              </a:rPr>
              <a:t>-</a:t>
            </a:r>
            <a:r>
              <a:rPr lang="zh-CN" altLang="en-US" i="0" dirty="0">
                <a:latin typeface="宋体" panose="02010600030101010101" pitchFamily="2" charset="-122"/>
                <a:ea typeface="宋体" panose="02010600030101010101" pitchFamily="2" charset="-122"/>
              </a:rPr>
              <a:t>机器或部件总长、总宽、总高</a:t>
            </a:r>
          </a:p>
          <a:p>
            <a:pPr algn="l">
              <a:spcBef>
                <a:spcPct val="20000"/>
              </a:spcBef>
            </a:pPr>
            <a:r>
              <a:rPr lang="zh-CN" altLang="en-US" sz="2800" i="0" dirty="0">
                <a:latin typeface="黑体" panose="02010609060101010101" pitchFamily="2" charset="-122"/>
                <a:ea typeface="黑体" panose="02010609060101010101" pitchFamily="2" charset="-122"/>
              </a:rPr>
              <a:t>五</a:t>
            </a:r>
            <a:r>
              <a:rPr lang="en-US" altLang="zh-CN" sz="2800" i="0" dirty="0">
                <a:latin typeface="黑体" panose="02010609060101010101" pitchFamily="2" charset="-122"/>
                <a:ea typeface="黑体" panose="02010609060101010101" pitchFamily="2" charset="-122"/>
              </a:rPr>
              <a:t>.</a:t>
            </a:r>
            <a:r>
              <a:rPr lang="zh-CN" altLang="en-US" sz="2800" i="0" dirty="0">
                <a:solidFill>
                  <a:srgbClr val="FF3300"/>
                </a:solidFill>
                <a:latin typeface="黑体" panose="02010609060101010101" pitchFamily="2" charset="-122"/>
                <a:ea typeface="黑体" panose="02010609060101010101" pitchFamily="2" charset="-122"/>
              </a:rPr>
              <a:t>其他重要尺寸</a:t>
            </a:r>
            <a:r>
              <a:rPr lang="en-US" altLang="zh-CN" sz="2800" i="0" dirty="0">
                <a:solidFill>
                  <a:srgbClr val="FF3300"/>
                </a:solidFill>
                <a:latin typeface="黑体" panose="02010609060101010101" pitchFamily="2" charset="-122"/>
                <a:ea typeface="黑体" panose="02010609060101010101" pitchFamily="2" charset="-122"/>
              </a:rPr>
              <a:t>-</a:t>
            </a:r>
            <a:r>
              <a:rPr lang="zh-CN" altLang="en-US" i="0" dirty="0">
                <a:latin typeface="宋体" panose="02010600030101010101" pitchFamily="2" charset="-122"/>
                <a:ea typeface="宋体" panose="02010600030101010101" pitchFamily="2" charset="-122"/>
              </a:rPr>
              <a:t>不属于上述的尺寸，但设计或装配时需要保证的尺寸</a:t>
            </a:r>
          </a:p>
        </p:txBody>
      </p:sp>
      <p:sp>
        <p:nvSpPr>
          <p:cNvPr id="18439" name="Text Box 122"/>
          <p:cNvSpPr txBox="1"/>
          <p:nvPr/>
        </p:nvSpPr>
        <p:spPr>
          <a:xfrm>
            <a:off x="195263" y="481013"/>
            <a:ext cx="8748712" cy="393700"/>
          </a:xfrm>
          <a:prstGeom prst="rect">
            <a:avLst/>
          </a:prstGeom>
          <a:solidFill>
            <a:schemeClr val="bg1"/>
          </a:solidFill>
          <a:ln w="9525">
            <a:noFill/>
          </a:ln>
        </p:spPr>
        <p:txBody>
          <a:bodyPr>
            <a:spAutoFit/>
          </a:bodyPr>
          <a:lstStyle/>
          <a:p>
            <a:pPr algn="l">
              <a:lnSpc>
                <a:spcPct val="90000"/>
              </a:lnSpc>
              <a:spcBef>
                <a:spcPct val="20000"/>
              </a:spcBef>
            </a:pPr>
            <a:r>
              <a:rPr lang="zh-CN" altLang="en-US" sz="2200" i="0" dirty="0">
                <a:latin typeface="黑体" panose="02010609060101010101" pitchFamily="2" charset="-122"/>
                <a:ea typeface="宋体" panose="02010600030101010101" pitchFamily="2" charset="-122"/>
              </a:rPr>
              <a:t>装配图上不需要注出零件的全部尺寸，仅需标注以下五种尺寸</a:t>
            </a:r>
            <a:r>
              <a:rPr lang="zh-CN" altLang="en-US" sz="2200" i="0" dirty="0">
                <a:latin typeface="宋体" panose="02010600030101010101" pitchFamily="2" charset="-122"/>
                <a:ea typeface="宋体" panose="02010600030101010101" pitchFamily="2" charset="-122"/>
              </a:rPr>
              <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65369">
                                            <p:txEl>
                                              <p:pRg st="0" end="0"/>
                                            </p:txEl>
                                          </p:spTgt>
                                        </p:tgtEl>
                                        <p:attrNameLst>
                                          <p:attrName>style.visibility</p:attrName>
                                        </p:attrNameLst>
                                      </p:cBhvr>
                                      <p:to>
                                        <p:strVal val="visible"/>
                                      </p:to>
                                    </p:set>
                                    <p:animEffect transition="in" filter="blinds(horizontal)">
                                      <p:cBhvr>
                                        <p:cTn id="7" dur="500"/>
                                        <p:tgtEl>
                                          <p:spTgt spid="5653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5369">
                                            <p:txEl>
                                              <p:pRg st="1" end="1"/>
                                            </p:txEl>
                                          </p:spTgt>
                                        </p:tgtEl>
                                        <p:attrNameLst>
                                          <p:attrName>style.visibility</p:attrName>
                                        </p:attrNameLst>
                                      </p:cBhvr>
                                      <p:to>
                                        <p:strVal val="visible"/>
                                      </p:to>
                                    </p:set>
                                    <p:animEffect transition="in" filter="blinds(horizontal)">
                                      <p:cBhvr>
                                        <p:cTn id="12" dur="500"/>
                                        <p:tgtEl>
                                          <p:spTgt spid="565369">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65369">
                                            <p:txEl>
                                              <p:pRg st="2" end="2"/>
                                            </p:txEl>
                                          </p:spTgt>
                                        </p:tgtEl>
                                        <p:attrNameLst>
                                          <p:attrName>style.visibility</p:attrName>
                                        </p:attrNameLst>
                                      </p:cBhvr>
                                      <p:to>
                                        <p:strVal val="visible"/>
                                      </p:to>
                                    </p:set>
                                    <p:animEffect transition="in" filter="blinds(horizontal)">
                                      <p:cBhvr>
                                        <p:cTn id="15" dur="500"/>
                                        <p:tgtEl>
                                          <p:spTgt spid="565369">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65369">
                                            <p:txEl>
                                              <p:pRg st="3" end="3"/>
                                            </p:txEl>
                                          </p:spTgt>
                                        </p:tgtEl>
                                        <p:attrNameLst>
                                          <p:attrName>style.visibility</p:attrName>
                                        </p:attrNameLst>
                                      </p:cBhvr>
                                      <p:to>
                                        <p:strVal val="visible"/>
                                      </p:to>
                                    </p:set>
                                    <p:animEffect transition="in" filter="blinds(horizontal)">
                                      <p:cBhvr>
                                        <p:cTn id="18" dur="500"/>
                                        <p:tgtEl>
                                          <p:spTgt spid="565369">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65369">
                                            <p:txEl>
                                              <p:pRg st="4" end="4"/>
                                            </p:txEl>
                                          </p:spTgt>
                                        </p:tgtEl>
                                        <p:attrNameLst>
                                          <p:attrName>style.visibility</p:attrName>
                                        </p:attrNameLst>
                                      </p:cBhvr>
                                      <p:to>
                                        <p:strVal val="visible"/>
                                      </p:to>
                                    </p:set>
                                    <p:animEffect transition="in" filter="blinds(horizontal)">
                                      <p:cBhvr>
                                        <p:cTn id="21" dur="500"/>
                                        <p:tgtEl>
                                          <p:spTgt spid="565369">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565369">
                                            <p:txEl>
                                              <p:pRg st="5" end="5"/>
                                            </p:txEl>
                                          </p:spTgt>
                                        </p:tgtEl>
                                        <p:attrNameLst>
                                          <p:attrName>style.visibility</p:attrName>
                                        </p:attrNameLst>
                                      </p:cBhvr>
                                      <p:to>
                                        <p:strVal val="visible"/>
                                      </p:to>
                                    </p:set>
                                    <p:animEffect transition="in" filter="blinds(horizontal)">
                                      <p:cBhvr>
                                        <p:cTn id="26" dur="500"/>
                                        <p:tgtEl>
                                          <p:spTgt spid="565369">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565369">
                                            <p:txEl>
                                              <p:pRg st="6" end="6"/>
                                            </p:txEl>
                                          </p:spTgt>
                                        </p:tgtEl>
                                        <p:attrNameLst>
                                          <p:attrName>style.visibility</p:attrName>
                                        </p:attrNameLst>
                                      </p:cBhvr>
                                      <p:to>
                                        <p:strVal val="visible"/>
                                      </p:to>
                                    </p:set>
                                    <p:animEffect transition="in" filter="blinds(horizontal)">
                                      <p:cBhvr>
                                        <p:cTn id="31" dur="500"/>
                                        <p:tgtEl>
                                          <p:spTgt spid="565369">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565369">
                                            <p:txEl>
                                              <p:pRg st="7" end="7"/>
                                            </p:txEl>
                                          </p:spTgt>
                                        </p:tgtEl>
                                        <p:attrNameLst>
                                          <p:attrName>style.visibility</p:attrName>
                                        </p:attrNameLst>
                                      </p:cBhvr>
                                      <p:to>
                                        <p:strVal val="visible"/>
                                      </p:to>
                                    </p:set>
                                    <p:animEffect transition="in" filter="blinds(horizontal)">
                                      <p:cBhvr>
                                        <p:cTn id="36" dur="500"/>
                                        <p:tgtEl>
                                          <p:spTgt spid="5653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p:cNvPicPr>
          <p:nvPr/>
        </p:nvPicPr>
        <p:blipFill>
          <a:blip r:embed="rId2"/>
          <a:stretch>
            <a:fillRect/>
          </a:stretch>
        </p:blipFill>
        <p:spPr>
          <a:xfrm>
            <a:off x="0" y="0"/>
            <a:ext cx="9144000" cy="6859588"/>
          </a:xfrm>
          <a:prstGeom prst="rect">
            <a:avLst/>
          </a:prstGeom>
          <a:noFill/>
          <a:ln w="9525">
            <a:noFill/>
          </a:ln>
        </p:spPr>
      </p:pic>
      <p:pic>
        <p:nvPicPr>
          <p:cNvPr id="608259" name="Picture 3"/>
          <p:cNvPicPr>
            <a:picLocks noChangeAspect="1"/>
          </p:cNvPicPr>
          <p:nvPr/>
        </p:nvPicPr>
        <p:blipFill>
          <a:blip r:embed="rId3"/>
          <a:stretch>
            <a:fillRect/>
          </a:stretch>
        </p:blipFill>
        <p:spPr>
          <a:xfrm>
            <a:off x="0" y="0"/>
            <a:ext cx="9144000" cy="6858000"/>
          </a:xfrm>
          <a:prstGeom prst="rect">
            <a:avLst/>
          </a:prstGeom>
          <a:noFill/>
          <a:ln w="9525">
            <a:noFill/>
          </a:ln>
        </p:spPr>
      </p:pic>
      <p:pic>
        <p:nvPicPr>
          <p:cNvPr id="608260" name="Picture 4"/>
          <p:cNvPicPr>
            <a:picLocks noChangeAspect="1"/>
          </p:cNvPicPr>
          <p:nvPr/>
        </p:nvPicPr>
        <p:blipFill>
          <a:blip r:embed="rId4"/>
          <a:stretch>
            <a:fillRect/>
          </a:stretch>
        </p:blipFill>
        <p:spPr>
          <a:xfrm>
            <a:off x="0" y="0"/>
            <a:ext cx="9144000" cy="6858000"/>
          </a:xfrm>
          <a:prstGeom prst="rect">
            <a:avLst/>
          </a:prstGeom>
          <a:noFill/>
          <a:ln w="9525">
            <a:noFill/>
          </a:ln>
        </p:spPr>
      </p:pic>
      <p:pic>
        <p:nvPicPr>
          <p:cNvPr id="608261" name="Picture 5"/>
          <p:cNvPicPr>
            <a:picLocks noChangeAspect="1"/>
          </p:cNvPicPr>
          <p:nvPr/>
        </p:nvPicPr>
        <p:blipFill>
          <a:blip r:embed="rId5"/>
          <a:stretch>
            <a:fillRect/>
          </a:stretch>
        </p:blipFill>
        <p:spPr>
          <a:xfrm>
            <a:off x="0" y="0"/>
            <a:ext cx="9144000" cy="6858000"/>
          </a:xfrm>
          <a:prstGeom prst="rect">
            <a:avLst/>
          </a:prstGeom>
          <a:noFill/>
          <a:ln w="9525">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82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82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82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B2BBF60-3180-4117-836F-7E34AE8EB28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15</a:t>
            </a:fld>
            <a:endParaRPr lang="en-US" altLang="zh-CN" sz="1400" b="0" i="0" dirty="0">
              <a:ea typeface="宋体" panose="02010600030101010101" pitchFamily="2" charset="-122"/>
            </a:endParaRPr>
          </a:p>
        </p:txBody>
      </p:sp>
      <p:pic>
        <p:nvPicPr>
          <p:cNvPr id="20485" name="Picture 64"/>
          <p:cNvPicPr>
            <a:picLocks noChangeAspect="1"/>
          </p:cNvPicPr>
          <p:nvPr/>
        </p:nvPicPr>
        <p:blipFill>
          <a:blip r:embed="rId2"/>
          <a:stretch>
            <a:fillRect/>
          </a:stretch>
        </p:blipFill>
        <p:spPr>
          <a:xfrm>
            <a:off x="0" y="406400"/>
            <a:ext cx="8877300" cy="6413500"/>
          </a:xfrm>
          <a:prstGeom prst="rect">
            <a:avLst/>
          </a:prstGeom>
          <a:noFill/>
          <a:ln w="9525">
            <a:noFill/>
          </a:ln>
        </p:spPr>
      </p:pic>
      <p:sp>
        <p:nvSpPr>
          <p:cNvPr id="566335" name="Text Box 63"/>
          <p:cNvSpPr txBox="1">
            <a:spLocks noChangeArrowheads="1"/>
          </p:cNvSpPr>
          <p:nvPr/>
        </p:nvSpPr>
        <p:spPr bwMode="auto">
          <a:xfrm>
            <a:off x="125413" y="595313"/>
            <a:ext cx="9018588" cy="2663825"/>
          </a:xfrm>
          <a:prstGeom prst="rect">
            <a:avLst/>
          </a:prstGeom>
          <a:solidFill>
            <a:schemeClr val="bg1"/>
          </a:solidFill>
          <a:ln w="9525" algn="ctr">
            <a:solidFill>
              <a:srgbClr val="FF0000"/>
            </a:solidFill>
            <a:miter lim="800000"/>
          </a:ln>
          <a:effectLst/>
        </p:spPr>
        <p:txBody>
          <a:bodyPr>
            <a:spAutoFit/>
          </a:bodyPr>
          <a:lstStyle/>
          <a:p>
            <a:pPr marR="0" algn="l" defTabSz="914400">
              <a:buClrTx/>
              <a:buSzTx/>
              <a:buFontTx/>
              <a:buNone/>
              <a:defRPr/>
            </a:pPr>
            <a:r>
              <a:rPr kumimoji="0" lang="en-US" altLang="zh-CN" sz="2800" i="0"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zh-CN" altLang="en-US" sz="2800" i="0" kern="1200" cap="none" spc="0" normalizeH="0" baseline="0" noProof="0">
                <a:solidFill>
                  <a:srgbClr val="A5002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装配图上的技术要求一般用文字注写在图纸下方空白处，也可另编写技术文件，附于图纸。技术要求通常包括：</a:t>
            </a:r>
          </a:p>
          <a:p>
            <a:pPr marL="457200" marR="0" lvl="1"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A5002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装配后的密封、润滑等要求</a:t>
            </a:r>
          </a:p>
          <a:p>
            <a:pPr marL="457200" marR="0" lvl="1"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A5002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有关性能、安装、调试、使用、维护等方面的要求</a:t>
            </a:r>
          </a:p>
          <a:p>
            <a:pPr marL="457200" marR="0" lvl="1"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0" lang="zh-CN" altLang="en-US" sz="2800" b="1" i="0" u="none" strike="noStrike" kern="1200" cap="none" spc="0" normalizeH="0" baseline="0" noProof="0">
                <a:ln>
                  <a:noFill/>
                </a:ln>
                <a:solidFill>
                  <a:srgbClr val="A5002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有关试验或检验方法的要求。</a:t>
            </a:r>
          </a:p>
        </p:txBody>
      </p:sp>
      <p:sp>
        <p:nvSpPr>
          <p:cNvPr id="20487" name="Rectangle 6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10.3.2 </a:t>
            </a:r>
            <a:r>
              <a:rPr lang="zh-CN" altLang="en-US" i="0" dirty="0">
                <a:solidFill>
                  <a:srgbClr val="000066"/>
                </a:solidFill>
                <a:latin typeface="仿宋_GB2312" pitchFamily="49" charset="-122"/>
                <a:ea typeface="仿宋_GB2312" pitchFamily="49" charset="-122"/>
              </a:rPr>
              <a:t>装配图上的技术要求</a:t>
            </a:r>
          </a:p>
        </p:txBody>
      </p:sp>
      <p:sp>
        <p:nvSpPr>
          <p:cNvPr id="566338" name="Oval 66"/>
          <p:cNvSpPr/>
          <p:nvPr/>
        </p:nvSpPr>
        <p:spPr>
          <a:xfrm>
            <a:off x="5500688" y="3043238"/>
            <a:ext cx="3643312" cy="1657350"/>
          </a:xfrm>
          <a:prstGeom prst="ellipse">
            <a:avLst/>
          </a:prstGeom>
          <a:noFill/>
          <a:ln w="57150" cap="flat" cmpd="sng">
            <a:solidFill>
              <a:srgbClr val="0000FF"/>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 name="矩形 2"/>
          <p:cNvSpPr/>
          <p:nvPr/>
        </p:nvSpPr>
        <p:spPr>
          <a:xfrm>
            <a:off x="7497445" y="6443345"/>
            <a:ext cx="1064895" cy="234950"/>
          </a:xfrm>
          <a:prstGeom prst="rect">
            <a:avLst/>
          </a:prstGeom>
          <a:solidFill>
            <a:schemeClr val="bg1"/>
          </a:solidFill>
          <a:ln w="4763" cap="flat" cmpd="sng" algn="ctr">
            <a:solidFill>
              <a:schemeClr val="bg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
        <p:nvSpPr>
          <p:cNvPr id="4" name="文本框 3"/>
          <p:cNvSpPr txBox="1"/>
          <p:nvPr/>
        </p:nvSpPr>
        <p:spPr>
          <a:xfrm>
            <a:off x="7497445" y="6443980"/>
            <a:ext cx="1064895" cy="234315"/>
          </a:xfrm>
          <a:prstGeom prst="rect">
            <a:avLst/>
          </a:prstGeom>
          <a:noFill/>
        </p:spPr>
        <p:txBody>
          <a:bodyPr wrap="square" rtlCol="0">
            <a:noAutofit/>
          </a:bodyPr>
          <a:lstStyle/>
          <a:p>
            <a:r>
              <a:rPr lang="zh-CN" altLang="en-US" sz="1400">
                <a:latin typeface="仿宋" panose="02010609060101010101" charset="-122"/>
                <a:ea typeface="仿宋" panose="02010609060101010101" charset="-122"/>
              </a:rPr>
              <a:t>（厂</a:t>
            </a:r>
            <a:r>
              <a:rPr lang="en-US" altLang="zh-CN" sz="1400">
                <a:latin typeface="仿宋" panose="02010609060101010101" charset="-122"/>
                <a:ea typeface="仿宋" panose="02010609060101010101" charset="-122"/>
              </a:rPr>
              <a:t> </a:t>
            </a:r>
            <a:r>
              <a:rPr lang="zh-CN" altLang="en-US" sz="1400">
                <a:latin typeface="仿宋" panose="02010609060101010101" charset="-122"/>
                <a:ea typeface="仿宋" panose="02010609060101010101" charset="-122"/>
              </a:rPr>
              <a:t>名）</a:t>
            </a:r>
            <a:endParaRPr lang="en-US" altLang="zh-CN" sz="1400">
              <a:latin typeface="仿宋" panose="02010609060101010101" charset="-122"/>
              <a:ea typeface="仿宋" panose="0201060906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66338"/>
                                        </p:tgtEl>
                                        <p:attrNameLst>
                                          <p:attrName>style.visibility</p:attrName>
                                        </p:attrNameLst>
                                      </p:cBhvr>
                                      <p:to>
                                        <p:strVal val="visible"/>
                                      </p:to>
                                    </p:set>
                                    <p:anim calcmode="lin" valueType="num">
                                      <p:cBhvr>
                                        <p:cTn id="7" dur="500" fill="hold"/>
                                        <p:tgtEl>
                                          <p:spTgt spid="566338"/>
                                        </p:tgtEl>
                                        <p:attrNameLst>
                                          <p:attrName>ppt_w</p:attrName>
                                        </p:attrNameLst>
                                      </p:cBhvr>
                                      <p:tavLst>
                                        <p:tav tm="0">
                                          <p:val>
                                            <p:fltVal val="0"/>
                                          </p:val>
                                        </p:tav>
                                        <p:tav tm="100000">
                                          <p:val>
                                            <p:strVal val="#ppt_w"/>
                                          </p:val>
                                        </p:tav>
                                      </p:tavLst>
                                    </p:anim>
                                    <p:anim calcmode="lin" valueType="num">
                                      <p:cBhvr>
                                        <p:cTn id="8" dur="500" fill="hold"/>
                                        <p:tgtEl>
                                          <p:spTgt spid="56633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66335"/>
                                        </p:tgtEl>
                                        <p:attrNameLst>
                                          <p:attrName>style.visibility</p:attrName>
                                        </p:attrNameLst>
                                      </p:cBhvr>
                                      <p:to>
                                        <p:strVal val="visible"/>
                                      </p:to>
                                    </p:set>
                                    <p:animEffect transition="in" filter="blinds(horizontal)">
                                      <p:cBhvr>
                                        <p:cTn id="13" dur="500"/>
                                        <p:tgtEl>
                                          <p:spTgt spid="566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6335" grpId="0" animBg="1"/>
      <p:bldP spid="56633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81B4B6B-63BE-46AD-8FA9-F8EFDAE6E1BE}"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1"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16</a:t>
            </a:fld>
            <a:endParaRPr lang="en-US" altLang="zh-CN" sz="1400" b="0" i="0" dirty="0">
              <a:ea typeface="宋体" panose="02010600030101010101" pitchFamily="2" charset="-122"/>
            </a:endParaRPr>
          </a:p>
        </p:txBody>
      </p:sp>
      <p:sp>
        <p:nvSpPr>
          <p:cNvPr id="653315" name="Text Box 3"/>
          <p:cNvSpPr txBox="1"/>
          <p:nvPr/>
        </p:nvSpPr>
        <p:spPr>
          <a:xfrm>
            <a:off x="755650" y="1196975"/>
            <a:ext cx="8167688" cy="1479550"/>
          </a:xfrm>
          <a:prstGeom prst="rect">
            <a:avLst/>
          </a:prstGeom>
          <a:noFill/>
          <a:ln w="9525">
            <a:noFill/>
          </a:ln>
        </p:spPr>
        <p:txBody>
          <a:bodyPr>
            <a:spAutoFit/>
          </a:bodyPr>
          <a:lstStyle/>
          <a:p>
            <a:pPr algn="l">
              <a:lnSpc>
                <a:spcPct val="110000"/>
              </a:lnSpc>
              <a:spcBef>
                <a:spcPct val="50000"/>
              </a:spcBef>
              <a:buClr>
                <a:srgbClr val="CCFF33"/>
              </a:buClr>
              <a:buFont typeface="Wingdings" panose="05000000000000000000" pitchFamily="2" charset="2"/>
            </a:pPr>
            <a:r>
              <a:rPr lang="zh-CN" altLang="en-US" b="0" i="0" dirty="0">
                <a:latin typeface="华文中宋" panose="02010600040101010101" pitchFamily="2" charset="-122"/>
                <a:ea typeface="华文中宋" panose="02010600040101010101" pitchFamily="2" charset="-122"/>
              </a:rPr>
              <a:t>第一种：将所有标准件的数量、标记按规定标注在图上，标准件不占编号，而将非标准件按序号编写。</a:t>
            </a:r>
          </a:p>
          <a:p>
            <a:pPr algn="l">
              <a:lnSpc>
                <a:spcPct val="110000"/>
              </a:lnSpc>
              <a:spcBef>
                <a:spcPct val="50000"/>
              </a:spcBef>
              <a:buClr>
                <a:srgbClr val="CCFF33"/>
              </a:buClr>
              <a:buFont typeface="Wingdings" panose="05000000000000000000" pitchFamily="2" charset="2"/>
            </a:pPr>
            <a:r>
              <a:rPr lang="zh-CN" altLang="en-US" b="0" i="0" dirty="0">
                <a:latin typeface="华文中宋" panose="02010600040101010101" pitchFamily="2" charset="-122"/>
                <a:ea typeface="华文中宋" panose="02010600040101010101" pitchFamily="2" charset="-122"/>
              </a:rPr>
              <a:t>第二种： 装配图中所有零、部件都必须编写序号。</a:t>
            </a:r>
          </a:p>
        </p:txBody>
      </p:sp>
      <p:sp>
        <p:nvSpPr>
          <p:cNvPr id="653316" name="Text Box 4"/>
          <p:cNvSpPr txBox="1"/>
          <p:nvPr/>
        </p:nvSpPr>
        <p:spPr>
          <a:xfrm>
            <a:off x="539750" y="692150"/>
            <a:ext cx="2682875" cy="512763"/>
          </a:xfrm>
          <a:prstGeom prst="rect">
            <a:avLst/>
          </a:prstGeom>
          <a:solidFill>
            <a:srgbClr val="CCFFCC"/>
          </a:solidFill>
          <a:ln w="9525">
            <a:noFill/>
          </a:ln>
        </p:spPr>
        <p:txBody>
          <a:bodyPr>
            <a:spAutoFit/>
          </a:bodyPr>
          <a:lstStyle/>
          <a:p>
            <a:pPr algn="l">
              <a:lnSpc>
                <a:spcPct val="115000"/>
              </a:lnSpc>
              <a:spcBef>
                <a:spcPct val="35000"/>
              </a:spcBef>
            </a:pPr>
            <a:r>
              <a:rPr lang="zh-CN" altLang="en-US" i="0" dirty="0">
                <a:latin typeface="华文中宋" panose="02010600040101010101" pitchFamily="2" charset="-122"/>
                <a:ea typeface="华文中宋" panose="02010600040101010101" pitchFamily="2" charset="-122"/>
              </a:rPr>
              <a:t>编写序号的方法</a:t>
            </a:r>
          </a:p>
        </p:txBody>
      </p:sp>
      <p:sp>
        <p:nvSpPr>
          <p:cNvPr id="653317" name="Text Box 5"/>
          <p:cNvSpPr txBox="1"/>
          <p:nvPr/>
        </p:nvSpPr>
        <p:spPr>
          <a:xfrm>
            <a:off x="539750" y="2636838"/>
            <a:ext cx="3302000" cy="512762"/>
          </a:xfrm>
          <a:prstGeom prst="rect">
            <a:avLst/>
          </a:prstGeom>
          <a:solidFill>
            <a:srgbClr val="CCFFCC"/>
          </a:solidFill>
          <a:ln w="9525">
            <a:noFill/>
          </a:ln>
        </p:spPr>
        <p:txBody>
          <a:bodyPr>
            <a:spAutoFit/>
          </a:bodyPr>
          <a:lstStyle/>
          <a:p>
            <a:pPr algn="l">
              <a:lnSpc>
                <a:spcPct val="115000"/>
              </a:lnSpc>
              <a:spcBef>
                <a:spcPct val="35000"/>
              </a:spcBef>
            </a:pPr>
            <a:r>
              <a:rPr lang="zh-CN" altLang="en-US" i="0" dirty="0">
                <a:latin typeface="华文中宋" panose="02010600040101010101" pitchFamily="2" charset="-122"/>
                <a:ea typeface="华文中宋" panose="02010600040101010101" pitchFamily="2" charset="-122"/>
              </a:rPr>
              <a:t>编写序号的一些规定</a:t>
            </a:r>
          </a:p>
        </p:txBody>
      </p:sp>
      <p:sp>
        <p:nvSpPr>
          <p:cNvPr id="653318" name="Text Box 6"/>
          <p:cNvSpPr txBox="1"/>
          <p:nvPr/>
        </p:nvSpPr>
        <p:spPr>
          <a:xfrm>
            <a:off x="755650" y="3213100"/>
            <a:ext cx="8167688" cy="1881188"/>
          </a:xfrm>
          <a:prstGeom prst="rect">
            <a:avLst/>
          </a:prstGeom>
          <a:noFill/>
          <a:ln w="9525">
            <a:noFill/>
          </a:ln>
        </p:spPr>
        <p:txBody>
          <a:bodyPr>
            <a:spAutoFit/>
          </a:bodyPr>
          <a:lstStyle/>
          <a:p>
            <a:pPr marL="342900" indent="-342900" algn="l">
              <a:lnSpc>
                <a:spcPct val="110000"/>
              </a:lnSpc>
              <a:spcBef>
                <a:spcPct val="50000"/>
              </a:spcBef>
              <a:buClr>
                <a:srgbClr val="0000CC"/>
              </a:buClr>
              <a:buFont typeface="Wingdings" panose="05000000000000000000" pitchFamily="2" charset="2"/>
              <a:buAutoNum type="arabicPeriod"/>
            </a:pPr>
            <a:r>
              <a:rPr lang="en-US" altLang="zh-CN" b="0" i="0" dirty="0">
                <a:latin typeface="华文中宋" panose="02010600040101010101" pitchFamily="2" charset="-122"/>
                <a:ea typeface="华文中宋" panose="02010600040101010101" pitchFamily="2" charset="-122"/>
              </a:rPr>
              <a:t> </a:t>
            </a:r>
            <a:r>
              <a:rPr lang="zh-CN" altLang="en-US" b="0" i="0" dirty="0">
                <a:latin typeface="华文中宋" panose="02010600040101010101" pitchFamily="2" charset="-122"/>
                <a:ea typeface="华文中宋" panose="02010600040101010101" pitchFamily="2" charset="-122"/>
              </a:rPr>
              <a:t>装配图中相同的各组成部分只应有一个序号，一般只标注一次，必要时多处出现的相同组成部分允许重复标注。</a:t>
            </a:r>
          </a:p>
          <a:p>
            <a:pPr marL="342900" indent="-342900" algn="l">
              <a:lnSpc>
                <a:spcPct val="110000"/>
              </a:lnSpc>
              <a:spcBef>
                <a:spcPct val="50000"/>
              </a:spcBef>
              <a:buClr>
                <a:srgbClr val="0000CC"/>
              </a:buClr>
              <a:buFont typeface="Wingdings" panose="05000000000000000000" pitchFamily="2" charset="2"/>
              <a:buAutoNum type="arabicPeriod"/>
            </a:pPr>
            <a:r>
              <a:rPr lang="zh-CN" altLang="en-US" b="0" i="0" dirty="0">
                <a:latin typeface="华文中宋" panose="02010600040101010101" pitchFamily="2" charset="-122"/>
                <a:ea typeface="华文中宋" panose="02010600040101010101" pitchFamily="2" charset="-122"/>
              </a:rPr>
              <a:t> 序号的编写方法有以下三种，但在同一装配图中编写序号的形式应一致。 </a:t>
            </a:r>
          </a:p>
        </p:txBody>
      </p:sp>
      <p:grpSp>
        <p:nvGrpSpPr>
          <p:cNvPr id="2" name="Group 7"/>
          <p:cNvGrpSpPr/>
          <p:nvPr/>
        </p:nvGrpSpPr>
        <p:grpSpPr>
          <a:xfrm>
            <a:off x="1349375" y="5141913"/>
            <a:ext cx="1854200" cy="1427162"/>
            <a:chOff x="850" y="3113"/>
            <a:chExt cx="1168" cy="899"/>
          </a:xfrm>
        </p:grpSpPr>
        <p:sp>
          <p:nvSpPr>
            <p:cNvPr id="22575" name="Line 8"/>
            <p:cNvSpPr/>
            <p:nvPr/>
          </p:nvSpPr>
          <p:spPr>
            <a:xfrm>
              <a:off x="1729" y="3134"/>
              <a:ext cx="0" cy="409"/>
            </a:xfrm>
            <a:prstGeom prst="line">
              <a:avLst/>
            </a:prstGeom>
            <a:ln w="28575" cap="flat" cmpd="sng">
              <a:solidFill>
                <a:srgbClr val="0000CC"/>
              </a:solidFill>
              <a:prstDash val="solid"/>
              <a:headEnd type="none" w="med" len="med"/>
              <a:tailEnd type="none" w="med" len="med"/>
            </a:ln>
          </p:spPr>
        </p:sp>
        <p:sp>
          <p:nvSpPr>
            <p:cNvPr id="22576" name="Line 9"/>
            <p:cNvSpPr/>
            <p:nvPr/>
          </p:nvSpPr>
          <p:spPr>
            <a:xfrm>
              <a:off x="1723" y="3541"/>
              <a:ext cx="295" cy="0"/>
            </a:xfrm>
            <a:prstGeom prst="line">
              <a:avLst/>
            </a:prstGeom>
            <a:ln w="28575" cap="flat" cmpd="sng">
              <a:solidFill>
                <a:srgbClr val="0000CC"/>
              </a:solidFill>
              <a:prstDash val="solid"/>
              <a:headEnd type="none" w="med" len="med"/>
              <a:tailEnd type="none" w="med" len="med"/>
            </a:ln>
          </p:spPr>
        </p:sp>
        <p:sp>
          <p:nvSpPr>
            <p:cNvPr id="22577" name="Line 10"/>
            <p:cNvSpPr/>
            <p:nvPr/>
          </p:nvSpPr>
          <p:spPr>
            <a:xfrm flipV="1">
              <a:off x="2013" y="3132"/>
              <a:ext cx="0" cy="409"/>
            </a:xfrm>
            <a:prstGeom prst="line">
              <a:avLst/>
            </a:prstGeom>
            <a:ln w="28575" cap="flat" cmpd="sng">
              <a:solidFill>
                <a:srgbClr val="0000CC"/>
              </a:solidFill>
              <a:prstDash val="solid"/>
              <a:headEnd type="none" w="med" len="med"/>
              <a:tailEnd type="none" w="med" len="med"/>
            </a:ln>
          </p:spPr>
        </p:sp>
        <p:sp>
          <p:nvSpPr>
            <p:cNvPr id="22578" name="Freeform 11"/>
            <p:cNvSpPr/>
            <p:nvPr/>
          </p:nvSpPr>
          <p:spPr>
            <a:xfrm>
              <a:off x="1722" y="3113"/>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2579" name="Line 12"/>
            <p:cNvSpPr/>
            <p:nvPr/>
          </p:nvSpPr>
          <p:spPr>
            <a:xfrm>
              <a:off x="1725" y="3540"/>
              <a:ext cx="0" cy="227"/>
            </a:xfrm>
            <a:prstGeom prst="line">
              <a:avLst/>
            </a:prstGeom>
            <a:ln w="9525" cap="flat" cmpd="sng">
              <a:solidFill>
                <a:srgbClr val="800000"/>
              </a:solidFill>
              <a:prstDash val="solid"/>
              <a:headEnd type="none" w="med" len="med"/>
              <a:tailEnd type="none" w="med" len="med"/>
            </a:ln>
          </p:spPr>
        </p:sp>
        <p:sp>
          <p:nvSpPr>
            <p:cNvPr id="22580" name="Line 13"/>
            <p:cNvSpPr/>
            <p:nvPr/>
          </p:nvSpPr>
          <p:spPr>
            <a:xfrm>
              <a:off x="2016" y="3540"/>
              <a:ext cx="0" cy="227"/>
            </a:xfrm>
            <a:prstGeom prst="line">
              <a:avLst/>
            </a:prstGeom>
            <a:ln w="9525" cap="flat" cmpd="sng">
              <a:solidFill>
                <a:srgbClr val="800000"/>
              </a:solidFill>
              <a:prstDash val="solid"/>
              <a:headEnd type="none" w="med" len="med"/>
              <a:tailEnd type="none" w="med" len="med"/>
            </a:ln>
          </p:spPr>
        </p:sp>
        <p:sp>
          <p:nvSpPr>
            <p:cNvPr id="22581" name="Line 14"/>
            <p:cNvSpPr/>
            <p:nvPr/>
          </p:nvSpPr>
          <p:spPr>
            <a:xfrm>
              <a:off x="1723" y="3708"/>
              <a:ext cx="295" cy="0"/>
            </a:xfrm>
            <a:prstGeom prst="line">
              <a:avLst/>
            </a:prstGeom>
            <a:ln w="9525" cap="flat" cmpd="sng">
              <a:solidFill>
                <a:srgbClr val="800000"/>
              </a:solidFill>
              <a:prstDash val="solid"/>
              <a:headEnd type="triangle" w="med" len="med"/>
              <a:tailEnd type="triangle" w="med" len="med"/>
            </a:ln>
          </p:spPr>
        </p:sp>
        <p:sp>
          <p:nvSpPr>
            <p:cNvPr id="22582" name="Text Box 15"/>
            <p:cNvSpPr txBox="1"/>
            <p:nvPr/>
          </p:nvSpPr>
          <p:spPr>
            <a:xfrm>
              <a:off x="1735" y="3574"/>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2583" name="Line 16"/>
            <p:cNvSpPr/>
            <p:nvPr/>
          </p:nvSpPr>
          <p:spPr>
            <a:xfrm flipH="1">
              <a:off x="1746" y="3405"/>
              <a:ext cx="114" cy="434"/>
            </a:xfrm>
            <a:prstGeom prst="line">
              <a:avLst/>
            </a:prstGeom>
            <a:ln w="9525" cap="flat" cmpd="sng">
              <a:solidFill>
                <a:srgbClr val="800000"/>
              </a:solidFill>
              <a:prstDash val="solid"/>
              <a:headEnd type="none" w="med" len="med"/>
              <a:tailEnd type="none" w="med" len="med"/>
            </a:ln>
          </p:spPr>
        </p:sp>
        <p:sp>
          <p:nvSpPr>
            <p:cNvPr id="22584" name="Oval 17"/>
            <p:cNvSpPr/>
            <p:nvPr/>
          </p:nvSpPr>
          <p:spPr>
            <a:xfrm>
              <a:off x="1655" y="3831"/>
              <a:ext cx="182" cy="181"/>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600" i="0" dirty="0">
                  <a:solidFill>
                    <a:srgbClr val="990000"/>
                  </a:solidFill>
                  <a:latin typeface="Garamond" panose="02020404030301010803" pitchFamily="18" charset="0"/>
                  <a:ea typeface="宋体" panose="02010600030101010101" pitchFamily="2" charset="-122"/>
                </a:rPr>
                <a:t>12</a:t>
              </a:r>
            </a:p>
          </p:txBody>
        </p:sp>
        <p:grpSp>
          <p:nvGrpSpPr>
            <p:cNvPr id="22585" name="Group 18"/>
            <p:cNvGrpSpPr/>
            <p:nvPr/>
          </p:nvGrpSpPr>
          <p:grpSpPr>
            <a:xfrm>
              <a:off x="850" y="3113"/>
              <a:ext cx="488" cy="815"/>
              <a:chOff x="850" y="3113"/>
              <a:chExt cx="488" cy="815"/>
            </a:xfrm>
          </p:grpSpPr>
          <p:grpSp>
            <p:nvGrpSpPr>
              <p:cNvPr id="22587" name="Group 19"/>
              <p:cNvGrpSpPr/>
              <p:nvPr/>
            </p:nvGrpSpPr>
            <p:grpSpPr>
              <a:xfrm>
                <a:off x="850" y="3113"/>
                <a:ext cx="488" cy="815"/>
                <a:chOff x="850" y="3113"/>
                <a:chExt cx="488" cy="815"/>
              </a:xfrm>
            </p:grpSpPr>
            <p:sp>
              <p:nvSpPr>
                <p:cNvPr id="22589" name="Line 20"/>
                <p:cNvSpPr/>
                <p:nvPr/>
              </p:nvSpPr>
              <p:spPr>
                <a:xfrm>
                  <a:off x="1049" y="3134"/>
                  <a:ext cx="0" cy="409"/>
                </a:xfrm>
                <a:prstGeom prst="line">
                  <a:avLst/>
                </a:prstGeom>
                <a:ln w="28575" cap="flat" cmpd="sng">
                  <a:solidFill>
                    <a:srgbClr val="0000CC"/>
                  </a:solidFill>
                  <a:prstDash val="solid"/>
                  <a:headEnd type="none" w="med" len="med"/>
                  <a:tailEnd type="none" w="med" len="med"/>
                </a:ln>
              </p:spPr>
            </p:sp>
            <p:sp>
              <p:nvSpPr>
                <p:cNvPr id="22590" name="Line 21"/>
                <p:cNvSpPr/>
                <p:nvPr/>
              </p:nvSpPr>
              <p:spPr>
                <a:xfrm>
                  <a:off x="1043" y="3541"/>
                  <a:ext cx="295" cy="0"/>
                </a:xfrm>
                <a:prstGeom prst="line">
                  <a:avLst/>
                </a:prstGeom>
                <a:ln w="28575" cap="flat" cmpd="sng">
                  <a:solidFill>
                    <a:srgbClr val="0000CC"/>
                  </a:solidFill>
                  <a:prstDash val="solid"/>
                  <a:headEnd type="none" w="med" len="med"/>
                  <a:tailEnd type="none" w="med" len="med"/>
                </a:ln>
              </p:spPr>
            </p:sp>
            <p:sp>
              <p:nvSpPr>
                <p:cNvPr id="22591" name="Line 22"/>
                <p:cNvSpPr/>
                <p:nvPr/>
              </p:nvSpPr>
              <p:spPr>
                <a:xfrm flipV="1">
                  <a:off x="1333" y="3132"/>
                  <a:ext cx="0" cy="409"/>
                </a:xfrm>
                <a:prstGeom prst="line">
                  <a:avLst/>
                </a:prstGeom>
                <a:ln w="28575" cap="flat" cmpd="sng">
                  <a:solidFill>
                    <a:srgbClr val="0000CC"/>
                  </a:solidFill>
                  <a:prstDash val="solid"/>
                  <a:headEnd type="none" w="med" len="med"/>
                  <a:tailEnd type="none" w="med" len="med"/>
                </a:ln>
              </p:spPr>
            </p:sp>
            <p:sp>
              <p:nvSpPr>
                <p:cNvPr id="22592" name="Freeform 23"/>
                <p:cNvSpPr/>
                <p:nvPr/>
              </p:nvSpPr>
              <p:spPr>
                <a:xfrm>
                  <a:off x="1042" y="3113"/>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2593" name="Line 24"/>
                <p:cNvSpPr/>
                <p:nvPr/>
              </p:nvSpPr>
              <p:spPr>
                <a:xfrm>
                  <a:off x="1045" y="3540"/>
                  <a:ext cx="0" cy="227"/>
                </a:xfrm>
                <a:prstGeom prst="line">
                  <a:avLst/>
                </a:prstGeom>
                <a:ln w="9525" cap="flat" cmpd="sng">
                  <a:solidFill>
                    <a:srgbClr val="800000"/>
                  </a:solidFill>
                  <a:prstDash val="solid"/>
                  <a:headEnd type="none" w="med" len="med"/>
                  <a:tailEnd type="none" w="med" len="med"/>
                </a:ln>
              </p:spPr>
            </p:sp>
            <p:sp>
              <p:nvSpPr>
                <p:cNvPr id="22594" name="Line 25"/>
                <p:cNvSpPr/>
                <p:nvPr/>
              </p:nvSpPr>
              <p:spPr>
                <a:xfrm>
                  <a:off x="1336" y="3540"/>
                  <a:ext cx="0" cy="227"/>
                </a:xfrm>
                <a:prstGeom prst="line">
                  <a:avLst/>
                </a:prstGeom>
                <a:ln w="9525" cap="flat" cmpd="sng">
                  <a:solidFill>
                    <a:srgbClr val="800000"/>
                  </a:solidFill>
                  <a:prstDash val="solid"/>
                  <a:headEnd type="none" w="med" len="med"/>
                  <a:tailEnd type="none" w="med" len="med"/>
                </a:ln>
              </p:spPr>
            </p:sp>
            <p:sp>
              <p:nvSpPr>
                <p:cNvPr id="22595" name="Line 26"/>
                <p:cNvSpPr/>
                <p:nvPr/>
              </p:nvSpPr>
              <p:spPr>
                <a:xfrm>
                  <a:off x="1043" y="3722"/>
                  <a:ext cx="295" cy="0"/>
                </a:xfrm>
                <a:prstGeom prst="line">
                  <a:avLst/>
                </a:prstGeom>
                <a:ln w="9525" cap="flat" cmpd="sng">
                  <a:solidFill>
                    <a:srgbClr val="800000"/>
                  </a:solidFill>
                  <a:prstDash val="solid"/>
                  <a:headEnd type="triangle" w="med" len="med"/>
                  <a:tailEnd type="triangle" w="med" len="med"/>
                </a:ln>
              </p:spPr>
            </p:sp>
            <p:sp>
              <p:nvSpPr>
                <p:cNvPr id="22596" name="Text Box 27"/>
                <p:cNvSpPr txBox="1"/>
                <p:nvPr/>
              </p:nvSpPr>
              <p:spPr>
                <a:xfrm>
                  <a:off x="1055" y="3588"/>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2597" name="Line 28"/>
                <p:cNvSpPr/>
                <p:nvPr/>
              </p:nvSpPr>
              <p:spPr>
                <a:xfrm flipH="1">
                  <a:off x="1089" y="3405"/>
                  <a:ext cx="91" cy="498"/>
                </a:xfrm>
                <a:prstGeom prst="line">
                  <a:avLst/>
                </a:prstGeom>
                <a:ln w="9525" cap="flat" cmpd="sng">
                  <a:solidFill>
                    <a:srgbClr val="800000"/>
                  </a:solidFill>
                  <a:prstDash val="solid"/>
                  <a:headEnd type="none" w="med" len="med"/>
                  <a:tailEnd type="none" w="med" len="med"/>
                </a:ln>
              </p:spPr>
            </p:sp>
            <p:sp>
              <p:nvSpPr>
                <p:cNvPr id="22598" name="Line 29"/>
                <p:cNvSpPr/>
                <p:nvPr/>
              </p:nvSpPr>
              <p:spPr>
                <a:xfrm flipH="1">
                  <a:off x="862" y="3903"/>
                  <a:ext cx="227" cy="0"/>
                </a:xfrm>
                <a:prstGeom prst="line">
                  <a:avLst/>
                </a:prstGeom>
                <a:ln w="9525" cap="flat" cmpd="sng">
                  <a:solidFill>
                    <a:srgbClr val="800000"/>
                  </a:solidFill>
                  <a:prstDash val="solid"/>
                  <a:headEnd type="none" w="med" len="med"/>
                  <a:tailEnd type="none" w="med" len="med"/>
                </a:ln>
              </p:spPr>
            </p:sp>
            <p:sp>
              <p:nvSpPr>
                <p:cNvPr id="22599" name="Text Box 30"/>
                <p:cNvSpPr txBox="1"/>
                <p:nvPr/>
              </p:nvSpPr>
              <p:spPr>
                <a:xfrm>
                  <a:off x="850" y="3762"/>
                  <a:ext cx="272" cy="166"/>
                </a:xfrm>
                <a:prstGeom prst="rect">
                  <a:avLst/>
                </a:prstGeom>
                <a:noFill/>
                <a:ln w="9525">
                  <a:noFill/>
                </a:ln>
              </p:spPr>
              <p:txBody>
                <a:bodyPr>
                  <a:spAutoFit/>
                </a:bodyPr>
                <a:lstStyle/>
                <a:p>
                  <a:pPr algn="l">
                    <a:lnSpc>
                      <a:spcPct val="70000"/>
                    </a:lnSpc>
                    <a:spcBef>
                      <a:spcPct val="50000"/>
                    </a:spcBef>
                  </a:pPr>
                  <a:r>
                    <a:rPr lang="en-US" altLang="zh-CN" sz="1600" i="0" dirty="0">
                      <a:solidFill>
                        <a:srgbClr val="990000"/>
                      </a:solidFill>
                      <a:latin typeface="Garamond" panose="02020404030301010803" pitchFamily="18" charset="0"/>
                      <a:ea typeface="宋体" panose="02010600030101010101" pitchFamily="2" charset="-122"/>
                    </a:rPr>
                    <a:t>12</a:t>
                  </a:r>
                </a:p>
              </p:txBody>
            </p:sp>
          </p:grpSp>
          <p:sp>
            <p:nvSpPr>
              <p:cNvPr id="22588" name="Oval 31"/>
              <p:cNvSpPr>
                <a:spLocks noChangeAspect="1"/>
              </p:cNvSpPr>
              <p:nvPr/>
            </p:nvSpPr>
            <p:spPr>
              <a:xfrm>
                <a:off x="1171" y="3385"/>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22586" name="Oval 32"/>
            <p:cNvSpPr>
              <a:spLocks noChangeAspect="1"/>
            </p:cNvSpPr>
            <p:nvPr/>
          </p:nvSpPr>
          <p:spPr>
            <a:xfrm>
              <a:off x="1850" y="3385"/>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5" name="Group 33"/>
          <p:cNvGrpSpPr/>
          <p:nvPr/>
        </p:nvGrpSpPr>
        <p:grpSpPr>
          <a:xfrm>
            <a:off x="4067175" y="4997450"/>
            <a:ext cx="1654175" cy="1585913"/>
            <a:chOff x="2711" y="3046"/>
            <a:chExt cx="1042" cy="999"/>
          </a:xfrm>
        </p:grpSpPr>
        <p:sp>
          <p:nvSpPr>
            <p:cNvPr id="22552" name="Line 34"/>
            <p:cNvSpPr/>
            <p:nvPr/>
          </p:nvSpPr>
          <p:spPr>
            <a:xfrm>
              <a:off x="2910" y="3073"/>
              <a:ext cx="0" cy="409"/>
            </a:xfrm>
            <a:prstGeom prst="line">
              <a:avLst/>
            </a:prstGeom>
            <a:ln w="28575" cap="flat" cmpd="sng">
              <a:solidFill>
                <a:srgbClr val="0000CC"/>
              </a:solidFill>
              <a:prstDash val="solid"/>
              <a:headEnd type="none" w="med" len="med"/>
              <a:tailEnd type="none" w="med" len="med"/>
            </a:ln>
          </p:spPr>
        </p:sp>
        <p:sp>
          <p:nvSpPr>
            <p:cNvPr id="22553" name="Line 35"/>
            <p:cNvSpPr/>
            <p:nvPr/>
          </p:nvSpPr>
          <p:spPr>
            <a:xfrm>
              <a:off x="2904" y="3480"/>
              <a:ext cx="295" cy="0"/>
            </a:xfrm>
            <a:prstGeom prst="line">
              <a:avLst/>
            </a:prstGeom>
            <a:ln w="28575" cap="flat" cmpd="sng">
              <a:solidFill>
                <a:srgbClr val="0000CC"/>
              </a:solidFill>
              <a:prstDash val="solid"/>
              <a:headEnd type="none" w="med" len="med"/>
              <a:tailEnd type="none" w="med" len="med"/>
            </a:ln>
          </p:spPr>
        </p:sp>
        <p:sp>
          <p:nvSpPr>
            <p:cNvPr id="22554" name="Line 36"/>
            <p:cNvSpPr/>
            <p:nvPr/>
          </p:nvSpPr>
          <p:spPr>
            <a:xfrm flipV="1">
              <a:off x="3194" y="3071"/>
              <a:ext cx="0" cy="409"/>
            </a:xfrm>
            <a:prstGeom prst="line">
              <a:avLst/>
            </a:prstGeom>
            <a:ln w="28575" cap="flat" cmpd="sng">
              <a:solidFill>
                <a:srgbClr val="0000CC"/>
              </a:solidFill>
              <a:prstDash val="solid"/>
              <a:headEnd type="none" w="med" len="med"/>
              <a:tailEnd type="none" w="med" len="med"/>
            </a:ln>
          </p:spPr>
        </p:sp>
        <p:sp>
          <p:nvSpPr>
            <p:cNvPr id="22555" name="Freeform 37"/>
            <p:cNvSpPr/>
            <p:nvPr/>
          </p:nvSpPr>
          <p:spPr>
            <a:xfrm>
              <a:off x="2903" y="3052"/>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2556" name="Line 38"/>
            <p:cNvSpPr/>
            <p:nvPr/>
          </p:nvSpPr>
          <p:spPr>
            <a:xfrm>
              <a:off x="2906" y="3460"/>
              <a:ext cx="0" cy="227"/>
            </a:xfrm>
            <a:prstGeom prst="line">
              <a:avLst/>
            </a:prstGeom>
            <a:ln w="9525" cap="flat" cmpd="sng">
              <a:solidFill>
                <a:srgbClr val="800000"/>
              </a:solidFill>
              <a:prstDash val="solid"/>
              <a:headEnd type="none" w="med" len="med"/>
              <a:tailEnd type="none" w="med" len="med"/>
            </a:ln>
          </p:spPr>
        </p:sp>
        <p:sp>
          <p:nvSpPr>
            <p:cNvPr id="22557" name="Line 39"/>
            <p:cNvSpPr/>
            <p:nvPr/>
          </p:nvSpPr>
          <p:spPr>
            <a:xfrm>
              <a:off x="3197" y="3467"/>
              <a:ext cx="0" cy="227"/>
            </a:xfrm>
            <a:prstGeom prst="line">
              <a:avLst/>
            </a:prstGeom>
            <a:ln w="9525" cap="flat" cmpd="sng">
              <a:solidFill>
                <a:srgbClr val="800000"/>
              </a:solidFill>
              <a:prstDash val="solid"/>
              <a:headEnd type="none" w="med" len="med"/>
              <a:tailEnd type="none" w="med" len="med"/>
            </a:ln>
          </p:spPr>
        </p:sp>
        <p:sp>
          <p:nvSpPr>
            <p:cNvPr id="22558" name="Line 40"/>
            <p:cNvSpPr/>
            <p:nvPr/>
          </p:nvSpPr>
          <p:spPr>
            <a:xfrm>
              <a:off x="2904" y="3661"/>
              <a:ext cx="295" cy="0"/>
            </a:xfrm>
            <a:prstGeom prst="line">
              <a:avLst/>
            </a:prstGeom>
            <a:ln w="9525" cap="flat" cmpd="sng">
              <a:solidFill>
                <a:srgbClr val="800000"/>
              </a:solidFill>
              <a:prstDash val="solid"/>
              <a:headEnd type="triangle" w="med" len="med"/>
              <a:tailEnd type="triangle" w="med" len="med"/>
            </a:ln>
          </p:spPr>
        </p:sp>
        <p:sp>
          <p:nvSpPr>
            <p:cNvPr id="22559" name="Text Box 41"/>
            <p:cNvSpPr txBox="1"/>
            <p:nvPr/>
          </p:nvSpPr>
          <p:spPr>
            <a:xfrm>
              <a:off x="2916" y="3515"/>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2560" name="Line 42"/>
            <p:cNvSpPr/>
            <p:nvPr/>
          </p:nvSpPr>
          <p:spPr>
            <a:xfrm flipH="1">
              <a:off x="2950" y="3424"/>
              <a:ext cx="91" cy="498"/>
            </a:xfrm>
            <a:prstGeom prst="line">
              <a:avLst/>
            </a:prstGeom>
            <a:ln w="9525" cap="flat" cmpd="sng">
              <a:solidFill>
                <a:srgbClr val="800000"/>
              </a:solidFill>
              <a:prstDash val="solid"/>
              <a:headEnd type="none" w="med" len="med"/>
              <a:tailEnd type="none" w="med" len="med"/>
            </a:ln>
          </p:spPr>
        </p:sp>
        <p:sp>
          <p:nvSpPr>
            <p:cNvPr id="22561" name="Line 43"/>
            <p:cNvSpPr/>
            <p:nvPr/>
          </p:nvSpPr>
          <p:spPr>
            <a:xfrm flipH="1">
              <a:off x="2723" y="3922"/>
              <a:ext cx="227" cy="0"/>
            </a:xfrm>
            <a:prstGeom prst="line">
              <a:avLst/>
            </a:prstGeom>
            <a:ln w="9525" cap="flat" cmpd="sng">
              <a:solidFill>
                <a:srgbClr val="800000"/>
              </a:solidFill>
              <a:prstDash val="solid"/>
              <a:headEnd type="none" w="med" len="med"/>
              <a:tailEnd type="none" w="med" len="med"/>
            </a:ln>
          </p:spPr>
        </p:sp>
        <p:sp>
          <p:nvSpPr>
            <p:cNvPr id="22562" name="Text Box 44"/>
            <p:cNvSpPr txBox="1"/>
            <p:nvPr/>
          </p:nvSpPr>
          <p:spPr>
            <a:xfrm>
              <a:off x="2711" y="3767"/>
              <a:ext cx="272" cy="192"/>
            </a:xfrm>
            <a:prstGeom prst="rect">
              <a:avLst/>
            </a:prstGeom>
            <a:noFill/>
            <a:ln w="9525">
              <a:noFill/>
            </a:ln>
          </p:spPr>
          <p:txBody>
            <a:bodyPr>
              <a:spAutoFit/>
            </a:bodyPr>
            <a:lstStyle/>
            <a:p>
              <a:pPr algn="l">
                <a:lnSpc>
                  <a:spcPct val="70000"/>
                </a:lnSpc>
                <a:spcBef>
                  <a:spcPct val="50000"/>
                </a:spcBef>
              </a:pPr>
              <a:r>
                <a:rPr lang="en-US" altLang="zh-CN" sz="2000" i="0" dirty="0">
                  <a:solidFill>
                    <a:srgbClr val="990000"/>
                  </a:solidFill>
                  <a:latin typeface="Garamond" panose="02020404030301010803" pitchFamily="18" charset="0"/>
                  <a:ea typeface="宋体" panose="02010600030101010101" pitchFamily="2" charset="-122"/>
                </a:rPr>
                <a:t>12</a:t>
              </a:r>
            </a:p>
          </p:txBody>
        </p:sp>
        <p:sp>
          <p:nvSpPr>
            <p:cNvPr id="22563" name="Oval 45"/>
            <p:cNvSpPr>
              <a:spLocks noChangeAspect="1"/>
            </p:cNvSpPr>
            <p:nvPr/>
          </p:nvSpPr>
          <p:spPr>
            <a:xfrm>
              <a:off x="3032" y="3404"/>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64" name="Line 46"/>
            <p:cNvSpPr/>
            <p:nvPr/>
          </p:nvSpPr>
          <p:spPr>
            <a:xfrm>
              <a:off x="3464" y="3067"/>
              <a:ext cx="0" cy="409"/>
            </a:xfrm>
            <a:prstGeom prst="line">
              <a:avLst/>
            </a:prstGeom>
            <a:ln w="28575" cap="flat" cmpd="sng">
              <a:solidFill>
                <a:srgbClr val="0000CC"/>
              </a:solidFill>
              <a:prstDash val="solid"/>
              <a:headEnd type="none" w="med" len="med"/>
              <a:tailEnd type="none" w="med" len="med"/>
            </a:ln>
          </p:spPr>
        </p:sp>
        <p:sp>
          <p:nvSpPr>
            <p:cNvPr id="22565" name="Line 47"/>
            <p:cNvSpPr/>
            <p:nvPr/>
          </p:nvSpPr>
          <p:spPr>
            <a:xfrm>
              <a:off x="3458" y="3474"/>
              <a:ext cx="295" cy="0"/>
            </a:xfrm>
            <a:prstGeom prst="line">
              <a:avLst/>
            </a:prstGeom>
            <a:ln w="28575" cap="flat" cmpd="sng">
              <a:solidFill>
                <a:srgbClr val="0000CC"/>
              </a:solidFill>
              <a:prstDash val="solid"/>
              <a:headEnd type="none" w="med" len="med"/>
              <a:tailEnd type="none" w="med" len="med"/>
            </a:ln>
          </p:spPr>
        </p:sp>
        <p:sp>
          <p:nvSpPr>
            <p:cNvPr id="22566" name="Line 48"/>
            <p:cNvSpPr/>
            <p:nvPr/>
          </p:nvSpPr>
          <p:spPr>
            <a:xfrm flipV="1">
              <a:off x="3748" y="3065"/>
              <a:ext cx="0" cy="409"/>
            </a:xfrm>
            <a:prstGeom prst="line">
              <a:avLst/>
            </a:prstGeom>
            <a:ln w="28575" cap="flat" cmpd="sng">
              <a:solidFill>
                <a:srgbClr val="0000CC"/>
              </a:solidFill>
              <a:prstDash val="solid"/>
              <a:headEnd type="none" w="med" len="med"/>
              <a:tailEnd type="none" w="med" len="med"/>
            </a:ln>
          </p:spPr>
        </p:sp>
        <p:sp>
          <p:nvSpPr>
            <p:cNvPr id="22567" name="Freeform 49"/>
            <p:cNvSpPr/>
            <p:nvPr/>
          </p:nvSpPr>
          <p:spPr>
            <a:xfrm>
              <a:off x="3457" y="3046"/>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2568" name="Line 50"/>
            <p:cNvSpPr/>
            <p:nvPr/>
          </p:nvSpPr>
          <p:spPr>
            <a:xfrm>
              <a:off x="3460" y="3473"/>
              <a:ext cx="0" cy="227"/>
            </a:xfrm>
            <a:prstGeom prst="line">
              <a:avLst/>
            </a:prstGeom>
            <a:ln w="9525" cap="flat" cmpd="sng">
              <a:solidFill>
                <a:srgbClr val="800000"/>
              </a:solidFill>
              <a:prstDash val="solid"/>
              <a:headEnd type="none" w="med" len="med"/>
              <a:tailEnd type="none" w="med" len="med"/>
            </a:ln>
          </p:spPr>
        </p:sp>
        <p:sp>
          <p:nvSpPr>
            <p:cNvPr id="22569" name="Line 51"/>
            <p:cNvSpPr/>
            <p:nvPr/>
          </p:nvSpPr>
          <p:spPr>
            <a:xfrm>
              <a:off x="3751" y="3473"/>
              <a:ext cx="0" cy="227"/>
            </a:xfrm>
            <a:prstGeom prst="line">
              <a:avLst/>
            </a:prstGeom>
            <a:ln w="9525" cap="flat" cmpd="sng">
              <a:solidFill>
                <a:srgbClr val="800000"/>
              </a:solidFill>
              <a:prstDash val="solid"/>
              <a:headEnd type="none" w="med" len="med"/>
              <a:tailEnd type="none" w="med" len="med"/>
            </a:ln>
          </p:spPr>
        </p:sp>
        <p:sp>
          <p:nvSpPr>
            <p:cNvPr id="22570" name="Line 52"/>
            <p:cNvSpPr/>
            <p:nvPr/>
          </p:nvSpPr>
          <p:spPr>
            <a:xfrm>
              <a:off x="3458" y="3655"/>
              <a:ext cx="295" cy="0"/>
            </a:xfrm>
            <a:prstGeom prst="line">
              <a:avLst/>
            </a:prstGeom>
            <a:ln w="9525" cap="flat" cmpd="sng">
              <a:solidFill>
                <a:srgbClr val="800000"/>
              </a:solidFill>
              <a:prstDash val="solid"/>
              <a:headEnd type="triangle" w="med" len="med"/>
              <a:tailEnd type="triangle" w="med" len="med"/>
            </a:ln>
          </p:spPr>
        </p:sp>
        <p:sp>
          <p:nvSpPr>
            <p:cNvPr id="22571" name="Text Box 53"/>
            <p:cNvSpPr txBox="1"/>
            <p:nvPr/>
          </p:nvSpPr>
          <p:spPr>
            <a:xfrm>
              <a:off x="3470" y="3521"/>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2572" name="Line 54"/>
            <p:cNvSpPr/>
            <p:nvPr/>
          </p:nvSpPr>
          <p:spPr>
            <a:xfrm flipH="1">
              <a:off x="3504" y="3338"/>
              <a:ext cx="91" cy="498"/>
            </a:xfrm>
            <a:prstGeom prst="line">
              <a:avLst/>
            </a:prstGeom>
            <a:ln w="9525" cap="flat" cmpd="sng">
              <a:solidFill>
                <a:srgbClr val="800000"/>
              </a:solidFill>
              <a:prstDash val="solid"/>
              <a:headEnd type="none" w="med" len="med"/>
              <a:tailEnd type="none" w="med" len="med"/>
            </a:ln>
          </p:spPr>
        </p:sp>
        <p:sp>
          <p:nvSpPr>
            <p:cNvPr id="22573" name="Oval 55"/>
            <p:cNvSpPr>
              <a:spLocks noChangeAspect="1"/>
            </p:cNvSpPr>
            <p:nvPr/>
          </p:nvSpPr>
          <p:spPr>
            <a:xfrm>
              <a:off x="3390" y="3817"/>
              <a:ext cx="229" cy="228"/>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2000" i="0" dirty="0">
                  <a:solidFill>
                    <a:srgbClr val="990000"/>
                  </a:solidFill>
                  <a:latin typeface="Garamond" panose="02020404030301010803" pitchFamily="18" charset="0"/>
                  <a:ea typeface="宋体" panose="02010600030101010101" pitchFamily="2" charset="-122"/>
                </a:rPr>
                <a:t>12</a:t>
              </a:r>
            </a:p>
          </p:txBody>
        </p:sp>
        <p:sp>
          <p:nvSpPr>
            <p:cNvPr id="22574" name="Oval 56"/>
            <p:cNvSpPr>
              <a:spLocks noChangeAspect="1"/>
            </p:cNvSpPr>
            <p:nvPr/>
          </p:nvSpPr>
          <p:spPr>
            <a:xfrm>
              <a:off x="3585" y="3318"/>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6" name="Group 57"/>
          <p:cNvGrpSpPr/>
          <p:nvPr/>
        </p:nvGrpSpPr>
        <p:grpSpPr>
          <a:xfrm>
            <a:off x="6838950" y="4997450"/>
            <a:ext cx="901700" cy="1571625"/>
            <a:chOff x="4308" y="3067"/>
            <a:chExt cx="568" cy="990"/>
          </a:xfrm>
        </p:grpSpPr>
        <p:sp>
          <p:nvSpPr>
            <p:cNvPr id="22541" name="Line 58"/>
            <p:cNvSpPr/>
            <p:nvPr/>
          </p:nvSpPr>
          <p:spPr>
            <a:xfrm>
              <a:off x="4315" y="3088"/>
              <a:ext cx="0" cy="409"/>
            </a:xfrm>
            <a:prstGeom prst="line">
              <a:avLst/>
            </a:prstGeom>
            <a:ln w="28575" cap="flat" cmpd="sng">
              <a:solidFill>
                <a:srgbClr val="0000CC"/>
              </a:solidFill>
              <a:prstDash val="solid"/>
              <a:headEnd type="none" w="med" len="med"/>
              <a:tailEnd type="none" w="med" len="med"/>
            </a:ln>
          </p:spPr>
        </p:sp>
        <p:sp>
          <p:nvSpPr>
            <p:cNvPr id="22542" name="Line 59"/>
            <p:cNvSpPr/>
            <p:nvPr/>
          </p:nvSpPr>
          <p:spPr>
            <a:xfrm>
              <a:off x="4309" y="3495"/>
              <a:ext cx="295" cy="0"/>
            </a:xfrm>
            <a:prstGeom prst="line">
              <a:avLst/>
            </a:prstGeom>
            <a:ln w="28575" cap="flat" cmpd="sng">
              <a:solidFill>
                <a:srgbClr val="0000CC"/>
              </a:solidFill>
              <a:prstDash val="solid"/>
              <a:headEnd type="none" w="med" len="med"/>
              <a:tailEnd type="none" w="med" len="med"/>
            </a:ln>
          </p:spPr>
        </p:sp>
        <p:sp>
          <p:nvSpPr>
            <p:cNvPr id="22543" name="Line 60"/>
            <p:cNvSpPr/>
            <p:nvPr/>
          </p:nvSpPr>
          <p:spPr>
            <a:xfrm flipV="1">
              <a:off x="4599" y="3086"/>
              <a:ext cx="0" cy="409"/>
            </a:xfrm>
            <a:prstGeom prst="line">
              <a:avLst/>
            </a:prstGeom>
            <a:ln w="28575" cap="flat" cmpd="sng">
              <a:solidFill>
                <a:srgbClr val="0000CC"/>
              </a:solidFill>
              <a:prstDash val="solid"/>
              <a:headEnd type="none" w="med" len="med"/>
              <a:tailEnd type="none" w="med" len="med"/>
            </a:ln>
          </p:spPr>
        </p:sp>
        <p:sp>
          <p:nvSpPr>
            <p:cNvPr id="22544" name="Freeform 61"/>
            <p:cNvSpPr/>
            <p:nvPr/>
          </p:nvSpPr>
          <p:spPr>
            <a:xfrm>
              <a:off x="4308" y="3067"/>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2545" name="Line 62"/>
            <p:cNvSpPr/>
            <p:nvPr/>
          </p:nvSpPr>
          <p:spPr>
            <a:xfrm>
              <a:off x="4311" y="3494"/>
              <a:ext cx="0" cy="227"/>
            </a:xfrm>
            <a:prstGeom prst="line">
              <a:avLst/>
            </a:prstGeom>
            <a:ln w="9525" cap="flat" cmpd="sng">
              <a:solidFill>
                <a:srgbClr val="800000"/>
              </a:solidFill>
              <a:prstDash val="solid"/>
              <a:headEnd type="none" w="med" len="med"/>
              <a:tailEnd type="none" w="med" len="med"/>
            </a:ln>
          </p:spPr>
        </p:sp>
        <p:sp>
          <p:nvSpPr>
            <p:cNvPr id="22546" name="Line 63"/>
            <p:cNvSpPr/>
            <p:nvPr/>
          </p:nvSpPr>
          <p:spPr>
            <a:xfrm>
              <a:off x="4602" y="3494"/>
              <a:ext cx="0" cy="227"/>
            </a:xfrm>
            <a:prstGeom prst="line">
              <a:avLst/>
            </a:prstGeom>
            <a:ln w="9525" cap="flat" cmpd="sng">
              <a:solidFill>
                <a:srgbClr val="800000"/>
              </a:solidFill>
              <a:prstDash val="solid"/>
              <a:headEnd type="none" w="med" len="med"/>
              <a:tailEnd type="none" w="med" len="med"/>
            </a:ln>
          </p:spPr>
        </p:sp>
        <p:sp>
          <p:nvSpPr>
            <p:cNvPr id="22547" name="Line 64"/>
            <p:cNvSpPr/>
            <p:nvPr/>
          </p:nvSpPr>
          <p:spPr>
            <a:xfrm>
              <a:off x="4309" y="3676"/>
              <a:ext cx="295" cy="0"/>
            </a:xfrm>
            <a:prstGeom prst="line">
              <a:avLst/>
            </a:prstGeom>
            <a:ln w="9525" cap="flat" cmpd="sng">
              <a:solidFill>
                <a:srgbClr val="800000"/>
              </a:solidFill>
              <a:prstDash val="solid"/>
              <a:headEnd type="triangle" w="med" len="med"/>
              <a:tailEnd type="triangle" w="med" len="med"/>
            </a:ln>
          </p:spPr>
        </p:sp>
        <p:sp>
          <p:nvSpPr>
            <p:cNvPr id="22548" name="Text Box 65"/>
            <p:cNvSpPr txBox="1"/>
            <p:nvPr/>
          </p:nvSpPr>
          <p:spPr>
            <a:xfrm>
              <a:off x="4321" y="3542"/>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2549" name="Line 66"/>
            <p:cNvSpPr/>
            <p:nvPr/>
          </p:nvSpPr>
          <p:spPr>
            <a:xfrm>
              <a:off x="4446" y="3359"/>
              <a:ext cx="158" cy="525"/>
            </a:xfrm>
            <a:prstGeom prst="line">
              <a:avLst/>
            </a:prstGeom>
            <a:ln w="9525" cap="flat" cmpd="sng">
              <a:solidFill>
                <a:srgbClr val="800000"/>
              </a:solidFill>
              <a:prstDash val="solid"/>
              <a:headEnd type="none" w="med" len="med"/>
              <a:tailEnd type="none" w="med" len="med"/>
            </a:ln>
          </p:spPr>
        </p:sp>
        <p:sp>
          <p:nvSpPr>
            <p:cNvPr id="22550" name="Oval 67"/>
            <p:cNvSpPr>
              <a:spLocks noChangeAspect="1"/>
            </p:cNvSpPr>
            <p:nvPr/>
          </p:nvSpPr>
          <p:spPr>
            <a:xfrm>
              <a:off x="4436" y="3339"/>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2551" name="Text Box 68"/>
            <p:cNvSpPr txBox="1"/>
            <p:nvPr/>
          </p:nvSpPr>
          <p:spPr>
            <a:xfrm>
              <a:off x="4558" y="3838"/>
              <a:ext cx="318" cy="219"/>
            </a:xfrm>
            <a:prstGeom prst="rect">
              <a:avLst/>
            </a:prstGeom>
            <a:noFill/>
            <a:ln w="9525">
              <a:noFill/>
            </a:ln>
          </p:spPr>
          <p:txBody>
            <a:bodyPr>
              <a:spAutoFit/>
            </a:bodyPr>
            <a:lstStyle/>
            <a:p>
              <a:pPr algn="l">
                <a:lnSpc>
                  <a:spcPct val="70000"/>
                </a:lnSpc>
                <a:spcBef>
                  <a:spcPct val="50000"/>
                </a:spcBef>
              </a:pPr>
              <a:r>
                <a:rPr lang="en-US" altLang="zh-CN" i="0" dirty="0">
                  <a:solidFill>
                    <a:srgbClr val="990000"/>
                  </a:solidFill>
                  <a:latin typeface="Garamond" panose="02020404030301010803" pitchFamily="18" charset="0"/>
                  <a:ea typeface="宋体" panose="02010600030101010101" pitchFamily="2" charset="-122"/>
                </a:rPr>
                <a:t>34</a:t>
              </a:r>
            </a:p>
          </p:txBody>
        </p:sp>
      </p:grpSp>
      <p:sp>
        <p:nvSpPr>
          <p:cNvPr id="22540" name="Rectangle 6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10.4.1 </a:t>
            </a:r>
            <a:r>
              <a:rPr lang="zh-CN" altLang="en-US" i="0" dirty="0">
                <a:solidFill>
                  <a:srgbClr val="000066"/>
                </a:solidFill>
                <a:latin typeface="仿宋_GB2312" pitchFamily="49" charset="-122"/>
                <a:ea typeface="仿宋_GB2312" pitchFamily="49" charset="-122"/>
              </a:rPr>
              <a:t>编写序号的方法和规定</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3316"/>
                                        </p:tgtEl>
                                        <p:attrNameLst>
                                          <p:attrName>style.visibility</p:attrName>
                                        </p:attrNameLst>
                                      </p:cBhvr>
                                      <p:to>
                                        <p:strVal val="visible"/>
                                      </p:to>
                                    </p:set>
                                    <p:animEffect transition="in" filter="blinds(horizontal)">
                                      <p:cBhvr>
                                        <p:cTn id="7" dur="500"/>
                                        <p:tgtEl>
                                          <p:spTgt spid="6533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53315">
                                            <p:txEl>
                                              <p:pRg st="0" end="0"/>
                                            </p:txEl>
                                          </p:spTgt>
                                        </p:tgtEl>
                                        <p:attrNameLst>
                                          <p:attrName>style.visibility</p:attrName>
                                        </p:attrNameLst>
                                      </p:cBhvr>
                                      <p:to>
                                        <p:strVal val="visible"/>
                                      </p:to>
                                    </p:set>
                                    <p:animEffect transition="in" filter="blinds(horizontal)">
                                      <p:cBhvr>
                                        <p:cTn id="12" dur="500"/>
                                        <p:tgtEl>
                                          <p:spTgt spid="6533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3315">
                                            <p:txEl>
                                              <p:pRg st="1" end="1"/>
                                            </p:txEl>
                                          </p:spTgt>
                                        </p:tgtEl>
                                        <p:attrNameLst>
                                          <p:attrName>style.visibility</p:attrName>
                                        </p:attrNameLst>
                                      </p:cBhvr>
                                      <p:to>
                                        <p:strVal val="visible"/>
                                      </p:to>
                                    </p:set>
                                    <p:animEffect transition="in" filter="blinds(horizontal)">
                                      <p:cBhvr>
                                        <p:cTn id="17" dur="500"/>
                                        <p:tgtEl>
                                          <p:spTgt spid="65331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53317"/>
                                        </p:tgtEl>
                                        <p:attrNameLst>
                                          <p:attrName>style.visibility</p:attrName>
                                        </p:attrNameLst>
                                      </p:cBhvr>
                                      <p:to>
                                        <p:strVal val="visible"/>
                                      </p:to>
                                    </p:set>
                                    <p:animEffect transition="in" filter="blinds(horizontal)">
                                      <p:cBhvr>
                                        <p:cTn id="22" dur="500"/>
                                        <p:tgtEl>
                                          <p:spTgt spid="6533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3318">
                                            <p:txEl>
                                              <p:pRg st="0" end="0"/>
                                            </p:txEl>
                                          </p:spTgt>
                                        </p:tgtEl>
                                        <p:attrNameLst>
                                          <p:attrName>style.visibility</p:attrName>
                                        </p:attrNameLst>
                                      </p:cBhvr>
                                      <p:to>
                                        <p:strVal val="visible"/>
                                      </p:to>
                                    </p:set>
                                    <p:animEffect transition="in" filter="blinds(horizontal)">
                                      <p:cBhvr>
                                        <p:cTn id="27" dur="500"/>
                                        <p:tgtEl>
                                          <p:spTgt spid="653318">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53318">
                                            <p:txEl>
                                              <p:pRg st="1" end="1"/>
                                            </p:txEl>
                                          </p:spTgt>
                                        </p:tgtEl>
                                        <p:attrNameLst>
                                          <p:attrName>style.visibility</p:attrName>
                                        </p:attrNameLst>
                                      </p:cBhvr>
                                      <p:to>
                                        <p:strVal val="visible"/>
                                      </p:to>
                                    </p:set>
                                    <p:animEffect transition="in" filter="blinds(horizontal)">
                                      <p:cBhvr>
                                        <p:cTn id="32" dur="500"/>
                                        <p:tgtEl>
                                          <p:spTgt spid="653318">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blinds(horizontal)">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3315" grpId="0" build="p"/>
      <p:bldP spid="653316" grpId="0" animBg="1"/>
      <p:bldP spid="653317" grpId="0" animBg="1"/>
      <p:bldP spid="65331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93DE9AE-2E54-4455-B089-8BC3CD8F0D0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0"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17</a:t>
            </a:fld>
            <a:endParaRPr lang="en-US" altLang="zh-CN" sz="1400" b="0" i="0" dirty="0">
              <a:ea typeface="宋体" panose="02010600030101010101" pitchFamily="2" charset="-122"/>
            </a:endParaRPr>
          </a:p>
        </p:txBody>
      </p:sp>
      <p:grpSp>
        <p:nvGrpSpPr>
          <p:cNvPr id="2" name="Group 3"/>
          <p:cNvGrpSpPr/>
          <p:nvPr/>
        </p:nvGrpSpPr>
        <p:grpSpPr>
          <a:xfrm>
            <a:off x="6030913" y="1052513"/>
            <a:ext cx="1854200" cy="1427162"/>
            <a:chOff x="850" y="3158"/>
            <a:chExt cx="1168" cy="899"/>
          </a:xfrm>
        </p:grpSpPr>
        <p:sp>
          <p:nvSpPr>
            <p:cNvPr id="23598" name="Line 4"/>
            <p:cNvSpPr/>
            <p:nvPr/>
          </p:nvSpPr>
          <p:spPr>
            <a:xfrm>
              <a:off x="1729" y="3179"/>
              <a:ext cx="0" cy="409"/>
            </a:xfrm>
            <a:prstGeom prst="line">
              <a:avLst/>
            </a:prstGeom>
            <a:ln w="28575" cap="flat" cmpd="sng">
              <a:solidFill>
                <a:srgbClr val="0000CC"/>
              </a:solidFill>
              <a:prstDash val="solid"/>
              <a:headEnd type="none" w="med" len="med"/>
              <a:tailEnd type="none" w="med" len="med"/>
            </a:ln>
          </p:spPr>
        </p:sp>
        <p:sp>
          <p:nvSpPr>
            <p:cNvPr id="23599" name="Line 5"/>
            <p:cNvSpPr/>
            <p:nvPr/>
          </p:nvSpPr>
          <p:spPr>
            <a:xfrm>
              <a:off x="1723" y="3586"/>
              <a:ext cx="295" cy="0"/>
            </a:xfrm>
            <a:prstGeom prst="line">
              <a:avLst/>
            </a:prstGeom>
            <a:ln w="28575" cap="flat" cmpd="sng">
              <a:solidFill>
                <a:srgbClr val="0000CC"/>
              </a:solidFill>
              <a:prstDash val="solid"/>
              <a:headEnd type="none" w="med" len="med"/>
              <a:tailEnd type="none" w="med" len="med"/>
            </a:ln>
          </p:spPr>
        </p:sp>
        <p:sp>
          <p:nvSpPr>
            <p:cNvPr id="23600" name="Line 6"/>
            <p:cNvSpPr/>
            <p:nvPr/>
          </p:nvSpPr>
          <p:spPr>
            <a:xfrm flipV="1">
              <a:off x="2013" y="3177"/>
              <a:ext cx="0" cy="409"/>
            </a:xfrm>
            <a:prstGeom prst="line">
              <a:avLst/>
            </a:prstGeom>
            <a:ln w="28575" cap="flat" cmpd="sng">
              <a:solidFill>
                <a:srgbClr val="0000CC"/>
              </a:solidFill>
              <a:prstDash val="solid"/>
              <a:headEnd type="none" w="med" len="med"/>
              <a:tailEnd type="none" w="med" len="med"/>
            </a:ln>
          </p:spPr>
        </p:sp>
        <p:sp>
          <p:nvSpPr>
            <p:cNvPr id="23601" name="Freeform 7"/>
            <p:cNvSpPr/>
            <p:nvPr/>
          </p:nvSpPr>
          <p:spPr>
            <a:xfrm>
              <a:off x="1722" y="3158"/>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3602" name="Line 8"/>
            <p:cNvSpPr/>
            <p:nvPr/>
          </p:nvSpPr>
          <p:spPr>
            <a:xfrm>
              <a:off x="1725" y="3585"/>
              <a:ext cx="0" cy="227"/>
            </a:xfrm>
            <a:prstGeom prst="line">
              <a:avLst/>
            </a:prstGeom>
            <a:ln w="9525" cap="flat" cmpd="sng">
              <a:solidFill>
                <a:srgbClr val="800000"/>
              </a:solidFill>
              <a:prstDash val="solid"/>
              <a:headEnd type="none" w="med" len="med"/>
              <a:tailEnd type="none" w="med" len="med"/>
            </a:ln>
          </p:spPr>
        </p:sp>
        <p:sp>
          <p:nvSpPr>
            <p:cNvPr id="23603" name="Line 9"/>
            <p:cNvSpPr/>
            <p:nvPr/>
          </p:nvSpPr>
          <p:spPr>
            <a:xfrm>
              <a:off x="2016" y="3585"/>
              <a:ext cx="0" cy="227"/>
            </a:xfrm>
            <a:prstGeom prst="line">
              <a:avLst/>
            </a:prstGeom>
            <a:ln w="9525" cap="flat" cmpd="sng">
              <a:solidFill>
                <a:srgbClr val="800000"/>
              </a:solidFill>
              <a:prstDash val="solid"/>
              <a:headEnd type="none" w="med" len="med"/>
              <a:tailEnd type="none" w="med" len="med"/>
            </a:ln>
          </p:spPr>
        </p:sp>
        <p:sp>
          <p:nvSpPr>
            <p:cNvPr id="23604" name="Line 10"/>
            <p:cNvSpPr/>
            <p:nvPr/>
          </p:nvSpPr>
          <p:spPr>
            <a:xfrm>
              <a:off x="1723" y="3753"/>
              <a:ext cx="295" cy="0"/>
            </a:xfrm>
            <a:prstGeom prst="line">
              <a:avLst/>
            </a:prstGeom>
            <a:ln w="9525" cap="flat" cmpd="sng">
              <a:solidFill>
                <a:srgbClr val="800000"/>
              </a:solidFill>
              <a:prstDash val="solid"/>
              <a:headEnd type="triangle" w="med" len="med"/>
              <a:tailEnd type="triangle" w="med" len="med"/>
            </a:ln>
          </p:spPr>
        </p:sp>
        <p:sp>
          <p:nvSpPr>
            <p:cNvPr id="23605" name="Text Box 11"/>
            <p:cNvSpPr txBox="1"/>
            <p:nvPr/>
          </p:nvSpPr>
          <p:spPr>
            <a:xfrm>
              <a:off x="1735" y="3619"/>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3606" name="Line 12"/>
            <p:cNvSpPr/>
            <p:nvPr/>
          </p:nvSpPr>
          <p:spPr>
            <a:xfrm flipH="1">
              <a:off x="1746" y="3450"/>
              <a:ext cx="114" cy="434"/>
            </a:xfrm>
            <a:prstGeom prst="line">
              <a:avLst/>
            </a:prstGeom>
            <a:ln w="9525" cap="flat" cmpd="sng">
              <a:solidFill>
                <a:srgbClr val="800000"/>
              </a:solidFill>
              <a:prstDash val="solid"/>
              <a:headEnd type="none" w="med" len="med"/>
              <a:tailEnd type="none" w="med" len="med"/>
            </a:ln>
          </p:spPr>
        </p:sp>
        <p:sp>
          <p:nvSpPr>
            <p:cNvPr id="23607" name="Oval 13"/>
            <p:cNvSpPr/>
            <p:nvPr/>
          </p:nvSpPr>
          <p:spPr>
            <a:xfrm>
              <a:off x="1655" y="3876"/>
              <a:ext cx="182" cy="181"/>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600" i="0" dirty="0">
                  <a:solidFill>
                    <a:srgbClr val="990000"/>
                  </a:solidFill>
                  <a:latin typeface="Garamond" panose="02020404030301010803" pitchFamily="18" charset="0"/>
                  <a:ea typeface="宋体" panose="02010600030101010101" pitchFamily="2" charset="-122"/>
                </a:rPr>
                <a:t>12</a:t>
              </a:r>
            </a:p>
          </p:txBody>
        </p:sp>
        <p:grpSp>
          <p:nvGrpSpPr>
            <p:cNvPr id="23608" name="Group 14"/>
            <p:cNvGrpSpPr/>
            <p:nvPr/>
          </p:nvGrpSpPr>
          <p:grpSpPr>
            <a:xfrm>
              <a:off x="850" y="3158"/>
              <a:ext cx="488" cy="815"/>
              <a:chOff x="850" y="3158"/>
              <a:chExt cx="488" cy="815"/>
            </a:xfrm>
          </p:grpSpPr>
          <p:grpSp>
            <p:nvGrpSpPr>
              <p:cNvPr id="23610" name="Group 15"/>
              <p:cNvGrpSpPr/>
              <p:nvPr/>
            </p:nvGrpSpPr>
            <p:grpSpPr>
              <a:xfrm>
                <a:off x="850" y="3158"/>
                <a:ext cx="488" cy="815"/>
                <a:chOff x="850" y="3158"/>
                <a:chExt cx="488" cy="815"/>
              </a:xfrm>
            </p:grpSpPr>
            <p:sp>
              <p:nvSpPr>
                <p:cNvPr id="23612" name="Line 16"/>
                <p:cNvSpPr/>
                <p:nvPr/>
              </p:nvSpPr>
              <p:spPr>
                <a:xfrm>
                  <a:off x="1049" y="3179"/>
                  <a:ext cx="0" cy="409"/>
                </a:xfrm>
                <a:prstGeom prst="line">
                  <a:avLst/>
                </a:prstGeom>
                <a:ln w="28575" cap="flat" cmpd="sng">
                  <a:solidFill>
                    <a:srgbClr val="0000CC"/>
                  </a:solidFill>
                  <a:prstDash val="solid"/>
                  <a:headEnd type="none" w="med" len="med"/>
                  <a:tailEnd type="none" w="med" len="med"/>
                </a:ln>
              </p:spPr>
            </p:sp>
            <p:sp>
              <p:nvSpPr>
                <p:cNvPr id="23613" name="Line 17"/>
                <p:cNvSpPr/>
                <p:nvPr/>
              </p:nvSpPr>
              <p:spPr>
                <a:xfrm>
                  <a:off x="1043" y="3586"/>
                  <a:ext cx="295" cy="0"/>
                </a:xfrm>
                <a:prstGeom prst="line">
                  <a:avLst/>
                </a:prstGeom>
                <a:ln w="28575" cap="flat" cmpd="sng">
                  <a:solidFill>
                    <a:srgbClr val="0000CC"/>
                  </a:solidFill>
                  <a:prstDash val="solid"/>
                  <a:headEnd type="none" w="med" len="med"/>
                  <a:tailEnd type="none" w="med" len="med"/>
                </a:ln>
              </p:spPr>
            </p:sp>
            <p:sp>
              <p:nvSpPr>
                <p:cNvPr id="23614" name="Line 18"/>
                <p:cNvSpPr/>
                <p:nvPr/>
              </p:nvSpPr>
              <p:spPr>
                <a:xfrm flipV="1">
                  <a:off x="1333" y="3177"/>
                  <a:ext cx="0" cy="409"/>
                </a:xfrm>
                <a:prstGeom prst="line">
                  <a:avLst/>
                </a:prstGeom>
                <a:ln w="28575" cap="flat" cmpd="sng">
                  <a:solidFill>
                    <a:srgbClr val="0000CC"/>
                  </a:solidFill>
                  <a:prstDash val="solid"/>
                  <a:headEnd type="none" w="med" len="med"/>
                  <a:tailEnd type="none" w="med" len="med"/>
                </a:ln>
              </p:spPr>
            </p:sp>
            <p:sp>
              <p:nvSpPr>
                <p:cNvPr id="23615" name="Freeform 19"/>
                <p:cNvSpPr/>
                <p:nvPr/>
              </p:nvSpPr>
              <p:spPr>
                <a:xfrm>
                  <a:off x="1042" y="3158"/>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3616" name="Line 20"/>
                <p:cNvSpPr/>
                <p:nvPr/>
              </p:nvSpPr>
              <p:spPr>
                <a:xfrm>
                  <a:off x="1045" y="3585"/>
                  <a:ext cx="0" cy="227"/>
                </a:xfrm>
                <a:prstGeom prst="line">
                  <a:avLst/>
                </a:prstGeom>
                <a:ln w="9525" cap="flat" cmpd="sng">
                  <a:solidFill>
                    <a:srgbClr val="800000"/>
                  </a:solidFill>
                  <a:prstDash val="solid"/>
                  <a:headEnd type="none" w="med" len="med"/>
                  <a:tailEnd type="none" w="med" len="med"/>
                </a:ln>
              </p:spPr>
            </p:sp>
            <p:sp>
              <p:nvSpPr>
                <p:cNvPr id="23617" name="Line 21"/>
                <p:cNvSpPr/>
                <p:nvPr/>
              </p:nvSpPr>
              <p:spPr>
                <a:xfrm>
                  <a:off x="1336" y="3585"/>
                  <a:ext cx="0" cy="227"/>
                </a:xfrm>
                <a:prstGeom prst="line">
                  <a:avLst/>
                </a:prstGeom>
                <a:ln w="9525" cap="flat" cmpd="sng">
                  <a:solidFill>
                    <a:srgbClr val="800000"/>
                  </a:solidFill>
                  <a:prstDash val="solid"/>
                  <a:headEnd type="none" w="med" len="med"/>
                  <a:tailEnd type="none" w="med" len="med"/>
                </a:ln>
              </p:spPr>
            </p:sp>
            <p:sp>
              <p:nvSpPr>
                <p:cNvPr id="23618" name="Line 22"/>
                <p:cNvSpPr/>
                <p:nvPr/>
              </p:nvSpPr>
              <p:spPr>
                <a:xfrm>
                  <a:off x="1043" y="3767"/>
                  <a:ext cx="295" cy="0"/>
                </a:xfrm>
                <a:prstGeom prst="line">
                  <a:avLst/>
                </a:prstGeom>
                <a:ln w="9525" cap="flat" cmpd="sng">
                  <a:solidFill>
                    <a:srgbClr val="800000"/>
                  </a:solidFill>
                  <a:prstDash val="solid"/>
                  <a:headEnd type="triangle" w="med" len="med"/>
                  <a:tailEnd type="triangle" w="med" len="med"/>
                </a:ln>
              </p:spPr>
            </p:sp>
            <p:sp>
              <p:nvSpPr>
                <p:cNvPr id="23619" name="Text Box 23"/>
                <p:cNvSpPr txBox="1"/>
                <p:nvPr/>
              </p:nvSpPr>
              <p:spPr>
                <a:xfrm>
                  <a:off x="1055" y="3633"/>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3620" name="Line 24"/>
                <p:cNvSpPr/>
                <p:nvPr/>
              </p:nvSpPr>
              <p:spPr>
                <a:xfrm flipH="1">
                  <a:off x="1089" y="3450"/>
                  <a:ext cx="91" cy="498"/>
                </a:xfrm>
                <a:prstGeom prst="line">
                  <a:avLst/>
                </a:prstGeom>
                <a:ln w="9525" cap="flat" cmpd="sng">
                  <a:solidFill>
                    <a:srgbClr val="800000"/>
                  </a:solidFill>
                  <a:prstDash val="solid"/>
                  <a:headEnd type="none" w="med" len="med"/>
                  <a:tailEnd type="none" w="med" len="med"/>
                </a:ln>
              </p:spPr>
            </p:sp>
            <p:sp>
              <p:nvSpPr>
                <p:cNvPr id="23621" name="Line 25"/>
                <p:cNvSpPr/>
                <p:nvPr/>
              </p:nvSpPr>
              <p:spPr>
                <a:xfrm flipH="1">
                  <a:off x="862" y="3948"/>
                  <a:ext cx="227" cy="0"/>
                </a:xfrm>
                <a:prstGeom prst="line">
                  <a:avLst/>
                </a:prstGeom>
                <a:ln w="9525" cap="flat" cmpd="sng">
                  <a:solidFill>
                    <a:srgbClr val="800000"/>
                  </a:solidFill>
                  <a:prstDash val="solid"/>
                  <a:headEnd type="none" w="med" len="med"/>
                  <a:tailEnd type="none" w="med" len="med"/>
                </a:ln>
              </p:spPr>
            </p:sp>
            <p:sp>
              <p:nvSpPr>
                <p:cNvPr id="23622" name="Text Box 26"/>
                <p:cNvSpPr txBox="1"/>
                <p:nvPr/>
              </p:nvSpPr>
              <p:spPr>
                <a:xfrm>
                  <a:off x="850" y="3807"/>
                  <a:ext cx="272" cy="166"/>
                </a:xfrm>
                <a:prstGeom prst="rect">
                  <a:avLst/>
                </a:prstGeom>
                <a:noFill/>
                <a:ln w="9525">
                  <a:noFill/>
                </a:ln>
              </p:spPr>
              <p:txBody>
                <a:bodyPr>
                  <a:spAutoFit/>
                </a:bodyPr>
                <a:lstStyle/>
                <a:p>
                  <a:pPr algn="l">
                    <a:lnSpc>
                      <a:spcPct val="70000"/>
                    </a:lnSpc>
                    <a:spcBef>
                      <a:spcPct val="50000"/>
                    </a:spcBef>
                  </a:pPr>
                  <a:r>
                    <a:rPr lang="en-US" altLang="zh-CN" sz="1600" i="0" dirty="0">
                      <a:solidFill>
                        <a:srgbClr val="990000"/>
                      </a:solidFill>
                      <a:latin typeface="Garamond" panose="02020404030301010803" pitchFamily="18" charset="0"/>
                      <a:ea typeface="宋体" panose="02010600030101010101" pitchFamily="2" charset="-122"/>
                    </a:rPr>
                    <a:t>12</a:t>
                  </a:r>
                </a:p>
              </p:txBody>
            </p:sp>
          </p:grpSp>
          <p:sp>
            <p:nvSpPr>
              <p:cNvPr id="23611" name="Oval 27"/>
              <p:cNvSpPr>
                <a:spLocks noChangeAspect="1"/>
              </p:cNvSpPr>
              <p:nvPr/>
            </p:nvSpPr>
            <p:spPr>
              <a:xfrm>
                <a:off x="1171" y="3430"/>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23609" name="Oval 28"/>
            <p:cNvSpPr>
              <a:spLocks noChangeAspect="1"/>
            </p:cNvSpPr>
            <p:nvPr/>
          </p:nvSpPr>
          <p:spPr>
            <a:xfrm>
              <a:off x="1850" y="3430"/>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5" name="Group 29"/>
          <p:cNvGrpSpPr/>
          <p:nvPr/>
        </p:nvGrpSpPr>
        <p:grpSpPr>
          <a:xfrm>
            <a:off x="6175375" y="2781300"/>
            <a:ext cx="1654175" cy="1585913"/>
            <a:chOff x="2711" y="3046"/>
            <a:chExt cx="1042" cy="999"/>
          </a:xfrm>
        </p:grpSpPr>
        <p:sp>
          <p:nvSpPr>
            <p:cNvPr id="23575" name="Line 30"/>
            <p:cNvSpPr/>
            <p:nvPr/>
          </p:nvSpPr>
          <p:spPr>
            <a:xfrm>
              <a:off x="2910" y="3073"/>
              <a:ext cx="0" cy="409"/>
            </a:xfrm>
            <a:prstGeom prst="line">
              <a:avLst/>
            </a:prstGeom>
            <a:ln w="28575" cap="flat" cmpd="sng">
              <a:solidFill>
                <a:srgbClr val="0000CC"/>
              </a:solidFill>
              <a:prstDash val="solid"/>
              <a:headEnd type="none" w="med" len="med"/>
              <a:tailEnd type="none" w="med" len="med"/>
            </a:ln>
          </p:spPr>
        </p:sp>
        <p:sp>
          <p:nvSpPr>
            <p:cNvPr id="23576" name="Line 31"/>
            <p:cNvSpPr/>
            <p:nvPr/>
          </p:nvSpPr>
          <p:spPr>
            <a:xfrm>
              <a:off x="2904" y="3480"/>
              <a:ext cx="295" cy="0"/>
            </a:xfrm>
            <a:prstGeom prst="line">
              <a:avLst/>
            </a:prstGeom>
            <a:ln w="28575" cap="flat" cmpd="sng">
              <a:solidFill>
                <a:srgbClr val="0000CC"/>
              </a:solidFill>
              <a:prstDash val="solid"/>
              <a:headEnd type="none" w="med" len="med"/>
              <a:tailEnd type="none" w="med" len="med"/>
            </a:ln>
          </p:spPr>
        </p:sp>
        <p:sp>
          <p:nvSpPr>
            <p:cNvPr id="23577" name="Line 32"/>
            <p:cNvSpPr/>
            <p:nvPr/>
          </p:nvSpPr>
          <p:spPr>
            <a:xfrm flipV="1">
              <a:off x="3194" y="3071"/>
              <a:ext cx="0" cy="409"/>
            </a:xfrm>
            <a:prstGeom prst="line">
              <a:avLst/>
            </a:prstGeom>
            <a:ln w="28575" cap="flat" cmpd="sng">
              <a:solidFill>
                <a:srgbClr val="0000CC"/>
              </a:solidFill>
              <a:prstDash val="solid"/>
              <a:headEnd type="none" w="med" len="med"/>
              <a:tailEnd type="none" w="med" len="med"/>
            </a:ln>
          </p:spPr>
        </p:sp>
        <p:sp>
          <p:nvSpPr>
            <p:cNvPr id="23578" name="Freeform 33"/>
            <p:cNvSpPr/>
            <p:nvPr/>
          </p:nvSpPr>
          <p:spPr>
            <a:xfrm>
              <a:off x="2903" y="3052"/>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3579" name="Line 34"/>
            <p:cNvSpPr/>
            <p:nvPr/>
          </p:nvSpPr>
          <p:spPr>
            <a:xfrm>
              <a:off x="2906" y="3460"/>
              <a:ext cx="0" cy="227"/>
            </a:xfrm>
            <a:prstGeom prst="line">
              <a:avLst/>
            </a:prstGeom>
            <a:ln w="9525" cap="flat" cmpd="sng">
              <a:solidFill>
                <a:srgbClr val="800000"/>
              </a:solidFill>
              <a:prstDash val="solid"/>
              <a:headEnd type="none" w="med" len="med"/>
              <a:tailEnd type="none" w="med" len="med"/>
            </a:ln>
          </p:spPr>
        </p:sp>
        <p:sp>
          <p:nvSpPr>
            <p:cNvPr id="23580" name="Line 35"/>
            <p:cNvSpPr/>
            <p:nvPr/>
          </p:nvSpPr>
          <p:spPr>
            <a:xfrm>
              <a:off x="3197" y="3467"/>
              <a:ext cx="0" cy="227"/>
            </a:xfrm>
            <a:prstGeom prst="line">
              <a:avLst/>
            </a:prstGeom>
            <a:ln w="9525" cap="flat" cmpd="sng">
              <a:solidFill>
                <a:srgbClr val="800000"/>
              </a:solidFill>
              <a:prstDash val="solid"/>
              <a:headEnd type="none" w="med" len="med"/>
              <a:tailEnd type="none" w="med" len="med"/>
            </a:ln>
          </p:spPr>
        </p:sp>
        <p:sp>
          <p:nvSpPr>
            <p:cNvPr id="23581" name="Line 36"/>
            <p:cNvSpPr/>
            <p:nvPr/>
          </p:nvSpPr>
          <p:spPr>
            <a:xfrm>
              <a:off x="2904" y="3661"/>
              <a:ext cx="295" cy="0"/>
            </a:xfrm>
            <a:prstGeom prst="line">
              <a:avLst/>
            </a:prstGeom>
            <a:ln w="9525" cap="flat" cmpd="sng">
              <a:solidFill>
                <a:srgbClr val="800000"/>
              </a:solidFill>
              <a:prstDash val="solid"/>
              <a:headEnd type="triangle" w="med" len="med"/>
              <a:tailEnd type="triangle" w="med" len="med"/>
            </a:ln>
          </p:spPr>
        </p:sp>
        <p:sp>
          <p:nvSpPr>
            <p:cNvPr id="23582" name="Text Box 37"/>
            <p:cNvSpPr txBox="1"/>
            <p:nvPr/>
          </p:nvSpPr>
          <p:spPr>
            <a:xfrm>
              <a:off x="2916" y="3515"/>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3583" name="Line 38"/>
            <p:cNvSpPr/>
            <p:nvPr/>
          </p:nvSpPr>
          <p:spPr>
            <a:xfrm flipH="1">
              <a:off x="2950" y="3424"/>
              <a:ext cx="91" cy="498"/>
            </a:xfrm>
            <a:prstGeom prst="line">
              <a:avLst/>
            </a:prstGeom>
            <a:ln w="9525" cap="flat" cmpd="sng">
              <a:solidFill>
                <a:srgbClr val="800000"/>
              </a:solidFill>
              <a:prstDash val="solid"/>
              <a:headEnd type="none" w="med" len="med"/>
              <a:tailEnd type="none" w="med" len="med"/>
            </a:ln>
          </p:spPr>
        </p:sp>
        <p:sp>
          <p:nvSpPr>
            <p:cNvPr id="23584" name="Line 39"/>
            <p:cNvSpPr/>
            <p:nvPr/>
          </p:nvSpPr>
          <p:spPr>
            <a:xfrm flipH="1">
              <a:off x="2723" y="3922"/>
              <a:ext cx="227" cy="0"/>
            </a:xfrm>
            <a:prstGeom prst="line">
              <a:avLst/>
            </a:prstGeom>
            <a:ln w="9525" cap="flat" cmpd="sng">
              <a:solidFill>
                <a:srgbClr val="800000"/>
              </a:solidFill>
              <a:prstDash val="solid"/>
              <a:headEnd type="none" w="med" len="med"/>
              <a:tailEnd type="none" w="med" len="med"/>
            </a:ln>
          </p:spPr>
        </p:sp>
        <p:sp>
          <p:nvSpPr>
            <p:cNvPr id="23585" name="Text Box 40"/>
            <p:cNvSpPr txBox="1"/>
            <p:nvPr/>
          </p:nvSpPr>
          <p:spPr>
            <a:xfrm>
              <a:off x="2711" y="3767"/>
              <a:ext cx="272" cy="179"/>
            </a:xfrm>
            <a:prstGeom prst="rect">
              <a:avLst/>
            </a:prstGeom>
            <a:noFill/>
            <a:ln w="9525">
              <a:noFill/>
            </a:ln>
          </p:spPr>
          <p:txBody>
            <a:bodyPr>
              <a:spAutoFit/>
            </a:bodyPr>
            <a:lstStyle/>
            <a:p>
              <a:pPr algn="l">
                <a:lnSpc>
                  <a:spcPct val="70000"/>
                </a:lnSpc>
                <a:spcBef>
                  <a:spcPct val="50000"/>
                </a:spcBef>
              </a:pPr>
              <a:r>
                <a:rPr lang="en-US" altLang="zh-CN" sz="1800" i="0" dirty="0">
                  <a:solidFill>
                    <a:srgbClr val="990000"/>
                  </a:solidFill>
                  <a:latin typeface="Garamond" panose="02020404030301010803" pitchFamily="18" charset="0"/>
                  <a:ea typeface="宋体" panose="02010600030101010101" pitchFamily="2" charset="-122"/>
                </a:rPr>
                <a:t>12</a:t>
              </a:r>
            </a:p>
          </p:txBody>
        </p:sp>
        <p:sp>
          <p:nvSpPr>
            <p:cNvPr id="23586" name="Oval 41"/>
            <p:cNvSpPr>
              <a:spLocks noChangeAspect="1"/>
            </p:cNvSpPr>
            <p:nvPr/>
          </p:nvSpPr>
          <p:spPr>
            <a:xfrm>
              <a:off x="3032" y="3404"/>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87" name="Line 42"/>
            <p:cNvSpPr/>
            <p:nvPr/>
          </p:nvSpPr>
          <p:spPr>
            <a:xfrm>
              <a:off x="3464" y="3067"/>
              <a:ext cx="0" cy="409"/>
            </a:xfrm>
            <a:prstGeom prst="line">
              <a:avLst/>
            </a:prstGeom>
            <a:ln w="28575" cap="flat" cmpd="sng">
              <a:solidFill>
                <a:srgbClr val="0000CC"/>
              </a:solidFill>
              <a:prstDash val="solid"/>
              <a:headEnd type="none" w="med" len="med"/>
              <a:tailEnd type="none" w="med" len="med"/>
            </a:ln>
          </p:spPr>
        </p:sp>
        <p:sp>
          <p:nvSpPr>
            <p:cNvPr id="23588" name="Line 43"/>
            <p:cNvSpPr/>
            <p:nvPr/>
          </p:nvSpPr>
          <p:spPr>
            <a:xfrm>
              <a:off x="3458" y="3474"/>
              <a:ext cx="295" cy="0"/>
            </a:xfrm>
            <a:prstGeom prst="line">
              <a:avLst/>
            </a:prstGeom>
            <a:ln w="28575" cap="flat" cmpd="sng">
              <a:solidFill>
                <a:srgbClr val="0000CC"/>
              </a:solidFill>
              <a:prstDash val="solid"/>
              <a:headEnd type="none" w="med" len="med"/>
              <a:tailEnd type="none" w="med" len="med"/>
            </a:ln>
          </p:spPr>
        </p:sp>
        <p:sp>
          <p:nvSpPr>
            <p:cNvPr id="23589" name="Line 44"/>
            <p:cNvSpPr/>
            <p:nvPr/>
          </p:nvSpPr>
          <p:spPr>
            <a:xfrm flipV="1">
              <a:off x="3748" y="3065"/>
              <a:ext cx="0" cy="409"/>
            </a:xfrm>
            <a:prstGeom prst="line">
              <a:avLst/>
            </a:prstGeom>
            <a:ln w="28575" cap="flat" cmpd="sng">
              <a:solidFill>
                <a:srgbClr val="0000CC"/>
              </a:solidFill>
              <a:prstDash val="solid"/>
              <a:headEnd type="none" w="med" len="med"/>
              <a:tailEnd type="none" w="med" len="med"/>
            </a:ln>
          </p:spPr>
        </p:sp>
        <p:sp>
          <p:nvSpPr>
            <p:cNvPr id="23590" name="Freeform 45"/>
            <p:cNvSpPr/>
            <p:nvPr/>
          </p:nvSpPr>
          <p:spPr>
            <a:xfrm>
              <a:off x="3457" y="3046"/>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3591" name="Line 46"/>
            <p:cNvSpPr/>
            <p:nvPr/>
          </p:nvSpPr>
          <p:spPr>
            <a:xfrm>
              <a:off x="3460" y="3473"/>
              <a:ext cx="0" cy="227"/>
            </a:xfrm>
            <a:prstGeom prst="line">
              <a:avLst/>
            </a:prstGeom>
            <a:ln w="9525" cap="flat" cmpd="sng">
              <a:solidFill>
                <a:srgbClr val="800000"/>
              </a:solidFill>
              <a:prstDash val="solid"/>
              <a:headEnd type="none" w="med" len="med"/>
              <a:tailEnd type="none" w="med" len="med"/>
            </a:ln>
          </p:spPr>
        </p:sp>
        <p:sp>
          <p:nvSpPr>
            <p:cNvPr id="23592" name="Line 47"/>
            <p:cNvSpPr/>
            <p:nvPr/>
          </p:nvSpPr>
          <p:spPr>
            <a:xfrm>
              <a:off x="3751" y="3473"/>
              <a:ext cx="0" cy="227"/>
            </a:xfrm>
            <a:prstGeom prst="line">
              <a:avLst/>
            </a:prstGeom>
            <a:ln w="9525" cap="flat" cmpd="sng">
              <a:solidFill>
                <a:srgbClr val="800000"/>
              </a:solidFill>
              <a:prstDash val="solid"/>
              <a:headEnd type="none" w="med" len="med"/>
              <a:tailEnd type="none" w="med" len="med"/>
            </a:ln>
          </p:spPr>
        </p:sp>
        <p:sp>
          <p:nvSpPr>
            <p:cNvPr id="23593" name="Line 48"/>
            <p:cNvSpPr/>
            <p:nvPr/>
          </p:nvSpPr>
          <p:spPr>
            <a:xfrm>
              <a:off x="3458" y="3655"/>
              <a:ext cx="295" cy="0"/>
            </a:xfrm>
            <a:prstGeom prst="line">
              <a:avLst/>
            </a:prstGeom>
            <a:ln w="9525" cap="flat" cmpd="sng">
              <a:solidFill>
                <a:srgbClr val="800000"/>
              </a:solidFill>
              <a:prstDash val="solid"/>
              <a:headEnd type="triangle" w="med" len="med"/>
              <a:tailEnd type="triangle" w="med" len="med"/>
            </a:ln>
          </p:spPr>
        </p:sp>
        <p:sp>
          <p:nvSpPr>
            <p:cNvPr id="23594" name="Text Box 49"/>
            <p:cNvSpPr txBox="1"/>
            <p:nvPr/>
          </p:nvSpPr>
          <p:spPr>
            <a:xfrm>
              <a:off x="3470" y="3521"/>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3595" name="Line 50"/>
            <p:cNvSpPr/>
            <p:nvPr/>
          </p:nvSpPr>
          <p:spPr>
            <a:xfrm flipH="1">
              <a:off x="3504" y="3338"/>
              <a:ext cx="91" cy="498"/>
            </a:xfrm>
            <a:prstGeom prst="line">
              <a:avLst/>
            </a:prstGeom>
            <a:ln w="9525" cap="flat" cmpd="sng">
              <a:solidFill>
                <a:srgbClr val="800000"/>
              </a:solidFill>
              <a:prstDash val="solid"/>
              <a:headEnd type="none" w="med" len="med"/>
              <a:tailEnd type="none" w="med" len="med"/>
            </a:ln>
          </p:spPr>
        </p:sp>
        <p:sp>
          <p:nvSpPr>
            <p:cNvPr id="23596" name="Oval 51"/>
            <p:cNvSpPr>
              <a:spLocks noChangeAspect="1"/>
            </p:cNvSpPr>
            <p:nvPr/>
          </p:nvSpPr>
          <p:spPr>
            <a:xfrm>
              <a:off x="3390" y="3817"/>
              <a:ext cx="229" cy="228"/>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800" i="0" dirty="0">
                  <a:solidFill>
                    <a:srgbClr val="990000"/>
                  </a:solidFill>
                  <a:latin typeface="Garamond" panose="02020404030301010803" pitchFamily="18" charset="0"/>
                  <a:ea typeface="宋体" panose="02010600030101010101" pitchFamily="2" charset="-122"/>
                </a:rPr>
                <a:t>12</a:t>
              </a:r>
            </a:p>
          </p:txBody>
        </p:sp>
        <p:sp>
          <p:nvSpPr>
            <p:cNvPr id="23597" name="Oval 52"/>
            <p:cNvSpPr>
              <a:spLocks noChangeAspect="1"/>
            </p:cNvSpPr>
            <p:nvPr/>
          </p:nvSpPr>
          <p:spPr>
            <a:xfrm>
              <a:off x="3585" y="3318"/>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6" name="Group 53"/>
          <p:cNvGrpSpPr/>
          <p:nvPr/>
        </p:nvGrpSpPr>
        <p:grpSpPr>
          <a:xfrm>
            <a:off x="6462713" y="4797425"/>
            <a:ext cx="901700" cy="1571625"/>
            <a:chOff x="4308" y="3067"/>
            <a:chExt cx="568" cy="990"/>
          </a:xfrm>
        </p:grpSpPr>
        <p:sp>
          <p:nvSpPr>
            <p:cNvPr id="23564" name="Line 54"/>
            <p:cNvSpPr/>
            <p:nvPr/>
          </p:nvSpPr>
          <p:spPr>
            <a:xfrm>
              <a:off x="4315" y="3088"/>
              <a:ext cx="0" cy="409"/>
            </a:xfrm>
            <a:prstGeom prst="line">
              <a:avLst/>
            </a:prstGeom>
            <a:ln w="28575" cap="flat" cmpd="sng">
              <a:solidFill>
                <a:srgbClr val="0000CC"/>
              </a:solidFill>
              <a:prstDash val="solid"/>
              <a:headEnd type="none" w="med" len="med"/>
              <a:tailEnd type="none" w="med" len="med"/>
            </a:ln>
          </p:spPr>
        </p:sp>
        <p:sp>
          <p:nvSpPr>
            <p:cNvPr id="23565" name="Line 55"/>
            <p:cNvSpPr/>
            <p:nvPr/>
          </p:nvSpPr>
          <p:spPr>
            <a:xfrm>
              <a:off x="4309" y="3495"/>
              <a:ext cx="295" cy="0"/>
            </a:xfrm>
            <a:prstGeom prst="line">
              <a:avLst/>
            </a:prstGeom>
            <a:ln w="28575" cap="flat" cmpd="sng">
              <a:solidFill>
                <a:srgbClr val="0000CC"/>
              </a:solidFill>
              <a:prstDash val="solid"/>
              <a:headEnd type="none" w="med" len="med"/>
              <a:tailEnd type="none" w="med" len="med"/>
            </a:ln>
          </p:spPr>
        </p:sp>
        <p:sp>
          <p:nvSpPr>
            <p:cNvPr id="23566" name="Line 56"/>
            <p:cNvSpPr/>
            <p:nvPr/>
          </p:nvSpPr>
          <p:spPr>
            <a:xfrm flipV="1">
              <a:off x="4599" y="3086"/>
              <a:ext cx="0" cy="409"/>
            </a:xfrm>
            <a:prstGeom prst="line">
              <a:avLst/>
            </a:prstGeom>
            <a:ln w="28575" cap="flat" cmpd="sng">
              <a:solidFill>
                <a:srgbClr val="0000CC"/>
              </a:solidFill>
              <a:prstDash val="solid"/>
              <a:headEnd type="none" w="med" len="med"/>
              <a:tailEnd type="none" w="med" len="med"/>
            </a:ln>
          </p:spPr>
        </p:sp>
        <p:sp>
          <p:nvSpPr>
            <p:cNvPr id="23567" name="Freeform 57"/>
            <p:cNvSpPr/>
            <p:nvPr/>
          </p:nvSpPr>
          <p:spPr>
            <a:xfrm>
              <a:off x="4308" y="3067"/>
              <a:ext cx="296" cy="24"/>
            </a:xfrm>
            <a:custGeom>
              <a:avLst/>
              <a:gdLst>
                <a:gd name="txL" fmla="*/ 0 w 296"/>
                <a:gd name="txT" fmla="*/ 0 h 24"/>
                <a:gd name="txR" fmla="*/ 296 w 296"/>
                <a:gd name="txB" fmla="*/ 24 h 24"/>
              </a:gdLst>
              <a:ahLst/>
              <a:cxnLst>
                <a:cxn ang="0">
                  <a:pos x="0" y="24"/>
                </a:cxn>
                <a:cxn ang="0">
                  <a:pos x="14" y="15"/>
                </a:cxn>
                <a:cxn ang="0">
                  <a:pos x="32" y="9"/>
                </a:cxn>
                <a:cxn ang="0">
                  <a:pos x="90" y="0"/>
                </a:cxn>
                <a:cxn ang="0">
                  <a:pos x="153" y="4"/>
                </a:cxn>
                <a:cxn ang="0">
                  <a:pos x="254" y="3"/>
                </a:cxn>
                <a:cxn ang="0">
                  <a:pos x="272" y="7"/>
                </a:cxn>
                <a:cxn ang="0">
                  <a:pos x="290" y="13"/>
                </a:cxn>
                <a:cxn ang="0">
                  <a:pos x="296" y="15"/>
                </a:cxn>
              </a:cxnLst>
              <a:rect l="txL" t="txT" r="txR" b="txB"/>
              <a:pathLst>
                <a:path w="296" h="24">
                  <a:moveTo>
                    <a:pt x="0" y="24"/>
                  </a:moveTo>
                  <a:cubicBezTo>
                    <a:pt x="7" y="20"/>
                    <a:pt x="6" y="16"/>
                    <a:pt x="14" y="15"/>
                  </a:cubicBezTo>
                  <a:cubicBezTo>
                    <a:pt x="20" y="10"/>
                    <a:pt x="24" y="10"/>
                    <a:pt x="32" y="9"/>
                  </a:cubicBezTo>
                  <a:cubicBezTo>
                    <a:pt x="50" y="3"/>
                    <a:pt x="71" y="3"/>
                    <a:pt x="90" y="0"/>
                  </a:cubicBezTo>
                  <a:cubicBezTo>
                    <a:pt x="113" y="1"/>
                    <a:pt x="131" y="2"/>
                    <a:pt x="153" y="4"/>
                  </a:cubicBezTo>
                  <a:cubicBezTo>
                    <a:pt x="185" y="15"/>
                    <a:pt x="221" y="9"/>
                    <a:pt x="254" y="3"/>
                  </a:cubicBezTo>
                  <a:cubicBezTo>
                    <a:pt x="260" y="4"/>
                    <a:pt x="266" y="6"/>
                    <a:pt x="272" y="7"/>
                  </a:cubicBezTo>
                  <a:cubicBezTo>
                    <a:pt x="278" y="10"/>
                    <a:pt x="284" y="12"/>
                    <a:pt x="290" y="13"/>
                  </a:cubicBezTo>
                  <a:cubicBezTo>
                    <a:pt x="295" y="15"/>
                    <a:pt x="293" y="15"/>
                    <a:pt x="296" y="15"/>
                  </a:cubicBezTo>
                </a:path>
              </a:pathLst>
            </a:custGeom>
            <a:noFill/>
            <a:ln w="9525" cap="flat" cmpd="sng">
              <a:solidFill>
                <a:srgbClr val="0000CC">
                  <a:alpha val="100000"/>
                </a:srgbClr>
              </a:solidFill>
              <a:prstDash val="solid"/>
              <a:round/>
              <a:headEnd type="none" w="med" len="med"/>
              <a:tailEnd type="none" w="med" len="med"/>
            </a:ln>
          </p:spPr>
          <p:txBody>
            <a:bodyPr/>
            <a:lstStyle/>
            <a:p>
              <a:endParaRPr lang="zh-CN" altLang="en-US"/>
            </a:p>
          </p:txBody>
        </p:sp>
        <p:sp>
          <p:nvSpPr>
            <p:cNvPr id="23568" name="Line 58"/>
            <p:cNvSpPr/>
            <p:nvPr/>
          </p:nvSpPr>
          <p:spPr>
            <a:xfrm>
              <a:off x="4311" y="3494"/>
              <a:ext cx="0" cy="227"/>
            </a:xfrm>
            <a:prstGeom prst="line">
              <a:avLst/>
            </a:prstGeom>
            <a:ln w="9525" cap="flat" cmpd="sng">
              <a:solidFill>
                <a:srgbClr val="800000"/>
              </a:solidFill>
              <a:prstDash val="solid"/>
              <a:headEnd type="none" w="med" len="med"/>
              <a:tailEnd type="none" w="med" len="med"/>
            </a:ln>
          </p:spPr>
        </p:sp>
        <p:sp>
          <p:nvSpPr>
            <p:cNvPr id="23569" name="Line 59"/>
            <p:cNvSpPr/>
            <p:nvPr/>
          </p:nvSpPr>
          <p:spPr>
            <a:xfrm>
              <a:off x="4602" y="3494"/>
              <a:ext cx="0" cy="227"/>
            </a:xfrm>
            <a:prstGeom prst="line">
              <a:avLst/>
            </a:prstGeom>
            <a:ln w="9525" cap="flat" cmpd="sng">
              <a:solidFill>
                <a:srgbClr val="800000"/>
              </a:solidFill>
              <a:prstDash val="solid"/>
              <a:headEnd type="none" w="med" len="med"/>
              <a:tailEnd type="none" w="med" len="med"/>
            </a:ln>
          </p:spPr>
        </p:sp>
        <p:sp>
          <p:nvSpPr>
            <p:cNvPr id="23570" name="Line 60"/>
            <p:cNvSpPr/>
            <p:nvPr/>
          </p:nvSpPr>
          <p:spPr>
            <a:xfrm>
              <a:off x="4309" y="3676"/>
              <a:ext cx="295" cy="0"/>
            </a:xfrm>
            <a:prstGeom prst="line">
              <a:avLst/>
            </a:prstGeom>
            <a:ln w="9525" cap="flat" cmpd="sng">
              <a:solidFill>
                <a:srgbClr val="800000"/>
              </a:solidFill>
              <a:prstDash val="solid"/>
              <a:headEnd type="triangle" w="med" len="med"/>
              <a:tailEnd type="triangle" w="med" len="med"/>
            </a:ln>
          </p:spPr>
        </p:sp>
        <p:sp>
          <p:nvSpPr>
            <p:cNvPr id="23571" name="Text Box 61"/>
            <p:cNvSpPr txBox="1"/>
            <p:nvPr/>
          </p:nvSpPr>
          <p:spPr>
            <a:xfrm>
              <a:off x="4321" y="3542"/>
              <a:ext cx="272" cy="152"/>
            </a:xfrm>
            <a:prstGeom prst="rect">
              <a:avLst/>
            </a:prstGeom>
            <a:noFill/>
            <a:ln w="9525">
              <a:noFill/>
            </a:ln>
          </p:spPr>
          <p:txBody>
            <a:bodyPr>
              <a:spAutoFit/>
            </a:bodyPr>
            <a:lstStyle/>
            <a:p>
              <a:pPr algn="l">
                <a:lnSpc>
                  <a:spcPct val="70000"/>
                </a:lnSpc>
                <a:spcBef>
                  <a:spcPct val="50000"/>
                </a:spcBef>
              </a:pPr>
              <a:r>
                <a:rPr lang="en-US" altLang="zh-CN" sz="1400" i="0" dirty="0">
                  <a:solidFill>
                    <a:srgbClr val="990000"/>
                  </a:solidFill>
                  <a:latin typeface="Garamond" panose="02020404030301010803" pitchFamily="18" charset="0"/>
                  <a:ea typeface="宋体" panose="02010600030101010101" pitchFamily="2" charset="-122"/>
                </a:rPr>
                <a:t>10</a:t>
              </a:r>
            </a:p>
          </p:txBody>
        </p:sp>
        <p:sp>
          <p:nvSpPr>
            <p:cNvPr id="23572" name="Line 62"/>
            <p:cNvSpPr/>
            <p:nvPr/>
          </p:nvSpPr>
          <p:spPr>
            <a:xfrm>
              <a:off x="4446" y="3359"/>
              <a:ext cx="158" cy="525"/>
            </a:xfrm>
            <a:prstGeom prst="line">
              <a:avLst/>
            </a:prstGeom>
            <a:ln w="9525" cap="flat" cmpd="sng">
              <a:solidFill>
                <a:srgbClr val="800000"/>
              </a:solidFill>
              <a:prstDash val="solid"/>
              <a:headEnd type="none" w="med" len="med"/>
              <a:tailEnd type="none" w="med" len="med"/>
            </a:ln>
          </p:spPr>
        </p:sp>
        <p:sp>
          <p:nvSpPr>
            <p:cNvPr id="23573" name="Oval 63"/>
            <p:cNvSpPr>
              <a:spLocks noChangeAspect="1"/>
            </p:cNvSpPr>
            <p:nvPr/>
          </p:nvSpPr>
          <p:spPr>
            <a:xfrm>
              <a:off x="4436" y="3339"/>
              <a:ext cx="23" cy="22"/>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3574" name="Text Box 64"/>
            <p:cNvSpPr txBox="1"/>
            <p:nvPr/>
          </p:nvSpPr>
          <p:spPr>
            <a:xfrm>
              <a:off x="4558" y="3838"/>
              <a:ext cx="318" cy="219"/>
            </a:xfrm>
            <a:prstGeom prst="rect">
              <a:avLst/>
            </a:prstGeom>
            <a:noFill/>
            <a:ln w="9525">
              <a:noFill/>
            </a:ln>
          </p:spPr>
          <p:txBody>
            <a:bodyPr>
              <a:spAutoFit/>
            </a:bodyPr>
            <a:lstStyle/>
            <a:p>
              <a:pPr algn="l">
                <a:lnSpc>
                  <a:spcPct val="70000"/>
                </a:lnSpc>
                <a:spcBef>
                  <a:spcPct val="50000"/>
                </a:spcBef>
              </a:pPr>
              <a:r>
                <a:rPr lang="en-US" altLang="zh-CN" i="0" dirty="0">
                  <a:solidFill>
                    <a:srgbClr val="990000"/>
                  </a:solidFill>
                  <a:latin typeface="Garamond" panose="02020404030301010803" pitchFamily="18" charset="0"/>
                  <a:ea typeface="宋体" panose="02010600030101010101" pitchFamily="2" charset="-122"/>
                </a:rPr>
                <a:t>34</a:t>
              </a:r>
            </a:p>
          </p:txBody>
        </p:sp>
      </p:grpSp>
      <p:sp>
        <p:nvSpPr>
          <p:cNvPr id="654401" name="AutoShape 65"/>
          <p:cNvSpPr/>
          <p:nvPr/>
        </p:nvSpPr>
        <p:spPr>
          <a:xfrm>
            <a:off x="196850" y="1050925"/>
            <a:ext cx="5813425" cy="1081088"/>
          </a:xfrm>
          <a:prstGeom prst="wedgeRoundRectCallout">
            <a:avLst>
              <a:gd name="adj1" fmla="val -35065"/>
              <a:gd name="adj2" fmla="val 67620"/>
              <a:gd name="adj3" fmla="val 16667"/>
            </a:avLst>
          </a:prstGeom>
          <a:solidFill>
            <a:srgbClr val="FFFFFF"/>
          </a:solidFill>
          <a:ln w="9525">
            <a:noFill/>
          </a:ln>
        </p:spPr>
        <p:txBody>
          <a:bodyPr/>
          <a:lstStyle/>
          <a:p>
            <a:pPr algn="l"/>
            <a:r>
              <a:rPr lang="zh-CN" altLang="en-US" i="0" dirty="0">
                <a:solidFill>
                  <a:schemeClr val="tx2"/>
                </a:solidFill>
                <a:latin typeface="仿宋_GB2312" pitchFamily="49" charset="-122"/>
                <a:ea typeface="仿宋_GB2312" pitchFamily="49" charset="-122"/>
              </a:rPr>
              <a:t>在指引线的水平线上（细实线）或圆（细实线）内注写序号，序号字高比该装配图中所注尺寸数字大一号。</a:t>
            </a:r>
          </a:p>
        </p:txBody>
      </p:sp>
      <p:sp>
        <p:nvSpPr>
          <p:cNvPr id="654402" name="AutoShape 66"/>
          <p:cNvSpPr/>
          <p:nvPr/>
        </p:nvSpPr>
        <p:spPr>
          <a:xfrm>
            <a:off x="196850" y="2706688"/>
            <a:ext cx="5813425" cy="1081087"/>
          </a:xfrm>
          <a:prstGeom prst="wedgeRoundRectCallout">
            <a:avLst>
              <a:gd name="adj1" fmla="val -35065"/>
              <a:gd name="adj2" fmla="val 67620"/>
              <a:gd name="adj3" fmla="val 16667"/>
            </a:avLst>
          </a:prstGeom>
          <a:solidFill>
            <a:srgbClr val="FFFFFF"/>
          </a:solidFill>
          <a:ln w="9525">
            <a:noFill/>
          </a:ln>
        </p:spPr>
        <p:txBody>
          <a:bodyPr/>
          <a:lstStyle/>
          <a:p>
            <a:pPr algn="l"/>
            <a:r>
              <a:rPr lang="zh-CN" altLang="en-US" i="0" dirty="0">
                <a:solidFill>
                  <a:schemeClr val="tx2"/>
                </a:solidFill>
                <a:latin typeface="仿宋_GB2312" pitchFamily="49" charset="-122"/>
                <a:ea typeface="仿宋_GB2312" pitchFamily="49" charset="-122"/>
              </a:rPr>
              <a:t>在指引线的水平线上（细实线）或圆（细实线）内注写序号，序号字高比该装配图中所注尺寸数字大两号。</a:t>
            </a:r>
          </a:p>
        </p:txBody>
      </p:sp>
      <p:sp>
        <p:nvSpPr>
          <p:cNvPr id="654403" name="AutoShape 67"/>
          <p:cNvSpPr/>
          <p:nvPr/>
        </p:nvSpPr>
        <p:spPr>
          <a:xfrm>
            <a:off x="196850" y="4579938"/>
            <a:ext cx="5813425" cy="1081087"/>
          </a:xfrm>
          <a:prstGeom prst="wedgeRoundRectCallout">
            <a:avLst>
              <a:gd name="adj1" fmla="val -35065"/>
              <a:gd name="adj2" fmla="val 67620"/>
              <a:gd name="adj3" fmla="val 16667"/>
            </a:avLst>
          </a:prstGeom>
          <a:solidFill>
            <a:srgbClr val="FFFFFF"/>
          </a:solidFill>
          <a:ln w="9525">
            <a:noFill/>
          </a:ln>
        </p:spPr>
        <p:txBody>
          <a:bodyPr/>
          <a:lstStyle/>
          <a:p>
            <a:pPr algn="l"/>
            <a:r>
              <a:rPr lang="zh-CN" altLang="en-US" i="0" dirty="0">
                <a:solidFill>
                  <a:schemeClr val="tx2"/>
                </a:solidFill>
                <a:latin typeface="仿宋_GB2312" pitchFamily="49" charset="-122"/>
                <a:ea typeface="仿宋_GB2312" pitchFamily="49" charset="-122"/>
              </a:rPr>
              <a:t>在指引线附近注写序号，序号字高比该装配图中所注尺寸数字大两号。</a:t>
            </a:r>
          </a:p>
        </p:txBody>
      </p:sp>
      <p:sp>
        <p:nvSpPr>
          <p:cNvPr id="23563" name="Rectangle 6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10.4.1 </a:t>
            </a:r>
            <a:r>
              <a:rPr lang="zh-CN" altLang="en-US" i="0" dirty="0">
                <a:solidFill>
                  <a:srgbClr val="000066"/>
                </a:solidFill>
                <a:latin typeface="仿宋_GB2312" pitchFamily="49" charset="-122"/>
                <a:ea typeface="仿宋_GB2312" pitchFamily="49" charset="-122"/>
              </a:rPr>
              <a:t>编写序号的方法和规定</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4401"/>
                                        </p:tgtEl>
                                        <p:attrNameLst>
                                          <p:attrName>style.visibility</p:attrName>
                                        </p:attrNameLst>
                                      </p:cBhvr>
                                      <p:to>
                                        <p:strVal val="visible"/>
                                      </p:to>
                                    </p:set>
                                    <p:animEffect transition="in" filter="blinds(horizontal)">
                                      <p:cBhvr>
                                        <p:cTn id="7" dur="500"/>
                                        <p:tgtEl>
                                          <p:spTgt spid="6544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54402"/>
                                        </p:tgtEl>
                                        <p:attrNameLst>
                                          <p:attrName>style.visibility</p:attrName>
                                        </p:attrNameLst>
                                      </p:cBhvr>
                                      <p:to>
                                        <p:strVal val="visible"/>
                                      </p:to>
                                    </p:set>
                                    <p:animEffect transition="in" filter="blinds(horizontal)">
                                      <p:cBhvr>
                                        <p:cTn id="17" dur="500"/>
                                        <p:tgtEl>
                                          <p:spTgt spid="65440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54403"/>
                                        </p:tgtEl>
                                        <p:attrNameLst>
                                          <p:attrName>style.visibility</p:attrName>
                                        </p:attrNameLst>
                                      </p:cBhvr>
                                      <p:to>
                                        <p:strVal val="visible"/>
                                      </p:to>
                                    </p:set>
                                    <p:animEffect transition="in" filter="blinds(horizontal)">
                                      <p:cBhvr>
                                        <p:cTn id="27" dur="500"/>
                                        <p:tgtEl>
                                          <p:spTgt spid="65440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4401" grpId="0" animBg="1"/>
      <p:bldP spid="654402" grpId="0" animBg="1"/>
      <p:bldP spid="65440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4487F3E-77CA-44A1-8873-C908300294D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0"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18</a:t>
            </a:fld>
            <a:endParaRPr lang="en-US" altLang="zh-CN" sz="1400" b="0" i="0" dirty="0">
              <a:ea typeface="宋体" panose="02010600030101010101" pitchFamily="2" charset="-122"/>
            </a:endParaRPr>
          </a:p>
        </p:txBody>
      </p:sp>
      <p:sp>
        <p:nvSpPr>
          <p:cNvPr id="655364" name="Text Box 4"/>
          <p:cNvSpPr txBox="1">
            <a:spLocks noChangeArrowheads="1"/>
          </p:cNvSpPr>
          <p:nvPr/>
        </p:nvSpPr>
        <p:spPr bwMode="auto">
          <a:xfrm>
            <a:off x="346075" y="639763"/>
            <a:ext cx="8797925" cy="3706813"/>
          </a:xfrm>
          <a:prstGeom prst="rect">
            <a:avLst/>
          </a:prstGeom>
          <a:noFill/>
          <a:ln w="9525" algn="ctr">
            <a:noFill/>
            <a:miter lim="800000"/>
          </a:ln>
          <a:effectLst/>
        </p:spPr>
        <p:txBody>
          <a:bodyPr>
            <a:spAutoFit/>
          </a:bodyPr>
          <a:lstStyle/>
          <a:p>
            <a:pPr marL="457200" marR="0" indent="-457200" algn="l" defTabSz="914400">
              <a:lnSpc>
                <a:spcPct val="110000"/>
              </a:lnSpc>
              <a:buClr>
                <a:srgbClr val="0000CC"/>
              </a:buClr>
              <a:buSzTx/>
              <a:buFont typeface="Wingdings" panose="05000000000000000000" pitchFamily="2" charset="2"/>
              <a:buAutoNum type="arabicPeriod"/>
              <a:defRPr/>
            </a:pPr>
            <a:r>
              <a:rPr kumimoji="0" lang="en-US" altLang="zh-CN"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a:t>
            </a: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装配图中相同的各组成部分只应有一个序号，一般只标注一次，必要时多处出现的相同组成部分允许重复标注</a:t>
            </a:r>
            <a:r>
              <a:rPr kumimoji="1"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a:t>
            </a:r>
          </a:p>
          <a:p>
            <a:pPr marL="457200" marR="0" indent="-457200" algn="l" defTabSz="914400">
              <a:lnSpc>
                <a:spcPct val="110000"/>
              </a:lnSpc>
              <a:buClr>
                <a:srgbClr val="0000CC"/>
              </a:buClr>
              <a:buSzTx/>
              <a:buFont typeface="Wingdings" panose="05000000000000000000" pitchFamily="2" charset="2"/>
              <a:buAutoNum type="arabicPeriod"/>
              <a:defRPr/>
            </a:pPr>
            <a:r>
              <a:rPr kumimoji="1"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序号的编写方法有以下三种，但在同一装配图中编写序号的形式应一致。</a:t>
            </a:r>
          </a:p>
          <a:p>
            <a:pPr marL="457200" marR="0" indent="-457200" algn="l" defTabSz="914400">
              <a:lnSpc>
                <a:spcPct val="110000"/>
              </a:lnSpc>
              <a:buClr>
                <a:srgbClr val="0000CC"/>
              </a:buClr>
              <a:buSzTx/>
              <a:buFont typeface="Wingdings" panose="05000000000000000000" pitchFamily="2" charset="2"/>
              <a:buAutoNum type="arabicPeriod"/>
              <a:defRPr/>
            </a:pPr>
            <a:r>
              <a:rPr kumimoji="1"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 指引线应自所指部分的可见轮廓内引出，并带末端画一 圆点。若所指部分则不便画圆点</a:t>
            </a:r>
            <a:r>
              <a:rPr kumimoji="1" lang="en-US" altLang="zh-CN"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a:t>
            </a:r>
            <a:r>
              <a:rPr kumimoji="1"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很薄或涂黑）时，可在指引线末端画箭头，并指向该部分的轮廓线。</a:t>
            </a:r>
          </a:p>
          <a:p>
            <a:pPr marL="457200" marR="0" indent="-457200" algn="l" defTabSz="914400">
              <a:lnSpc>
                <a:spcPct val="110000"/>
              </a:lnSpc>
              <a:buClr>
                <a:srgbClr val="0000CC"/>
              </a:buClr>
              <a:buSzTx/>
              <a:buFont typeface="Wingdings" panose="05000000000000000000" pitchFamily="2" charset="2"/>
              <a:buAutoNum type="arabicPeriod"/>
              <a:defRPr/>
            </a:pP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指引线不能相交，当通过剖面区域时，指引线不应与剖面线平行。必要时指引线允许画成折线，但只允许曲折一次。</a:t>
            </a:r>
          </a:p>
        </p:txBody>
      </p:sp>
      <p:grpSp>
        <p:nvGrpSpPr>
          <p:cNvPr id="2" name="Group 5"/>
          <p:cNvGrpSpPr/>
          <p:nvPr/>
        </p:nvGrpSpPr>
        <p:grpSpPr>
          <a:xfrm>
            <a:off x="860425" y="4467225"/>
            <a:ext cx="2298700" cy="1724025"/>
            <a:chOff x="884" y="2750"/>
            <a:chExt cx="1448" cy="1086"/>
          </a:xfrm>
        </p:grpSpPr>
        <p:grpSp>
          <p:nvGrpSpPr>
            <p:cNvPr id="24596" name="Group 6"/>
            <p:cNvGrpSpPr/>
            <p:nvPr/>
          </p:nvGrpSpPr>
          <p:grpSpPr>
            <a:xfrm>
              <a:off x="884" y="2750"/>
              <a:ext cx="1225" cy="998"/>
              <a:chOff x="884" y="2750"/>
              <a:chExt cx="1225" cy="998"/>
            </a:xfrm>
          </p:grpSpPr>
          <p:sp>
            <p:nvSpPr>
              <p:cNvPr id="24602" name="Rectangle 7" descr="浅色下对角线"/>
              <p:cNvSpPr/>
              <p:nvPr/>
            </p:nvSpPr>
            <p:spPr>
              <a:xfrm>
                <a:off x="930" y="2795"/>
                <a:ext cx="1134" cy="408"/>
              </a:xfrm>
              <a:prstGeom prst="rect">
                <a:avLst/>
              </a:prstGeom>
              <a:pattFill prst="ltDnDiag">
                <a:fgClr>
                  <a:schemeClr val="tx2"/>
                </a:fgClr>
                <a:bgClr>
                  <a:srgbClr val="FFFFFF"/>
                </a:bgClr>
              </a:patt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03" name="Rectangle 8" descr="浅色上对角线"/>
              <p:cNvSpPr/>
              <p:nvPr/>
            </p:nvSpPr>
            <p:spPr>
              <a:xfrm>
                <a:off x="930" y="3254"/>
                <a:ext cx="1134" cy="454"/>
              </a:xfrm>
              <a:prstGeom prst="rect">
                <a:avLst/>
              </a:prstGeom>
              <a:pattFill prst="ltUpDiag">
                <a:fgClr>
                  <a:srgbClr val="0000CC"/>
                </a:fgClr>
                <a:bgClr>
                  <a:srgbClr val="FFFFFF"/>
                </a:bgClr>
              </a:patt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604" name="Line 9"/>
              <p:cNvSpPr/>
              <p:nvPr/>
            </p:nvSpPr>
            <p:spPr>
              <a:xfrm>
                <a:off x="918" y="3229"/>
                <a:ext cx="1156" cy="0"/>
              </a:xfrm>
              <a:prstGeom prst="line">
                <a:avLst/>
              </a:prstGeom>
              <a:ln w="76200" cap="flat" cmpd="sng">
                <a:solidFill>
                  <a:srgbClr val="800000"/>
                </a:solidFill>
                <a:prstDash val="solid"/>
                <a:headEnd type="none" w="med" len="med"/>
                <a:tailEnd type="none" w="med" len="med"/>
              </a:ln>
            </p:spPr>
          </p:sp>
          <p:sp>
            <p:nvSpPr>
              <p:cNvPr id="24605" name="Rectangle 10"/>
              <p:cNvSpPr/>
              <p:nvPr/>
            </p:nvSpPr>
            <p:spPr>
              <a:xfrm>
                <a:off x="884" y="3657"/>
                <a:ext cx="1225" cy="91"/>
              </a:xfrm>
              <a:prstGeom prst="rect">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sp>
            <p:nvSpPr>
              <p:cNvPr id="24606" name="Rectangle 11"/>
              <p:cNvSpPr/>
              <p:nvPr/>
            </p:nvSpPr>
            <p:spPr>
              <a:xfrm>
                <a:off x="884" y="2750"/>
                <a:ext cx="1225" cy="90"/>
              </a:xfrm>
              <a:prstGeom prst="rect">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grpSp>
        <p:sp>
          <p:nvSpPr>
            <p:cNvPr id="24597" name="Line 12"/>
            <p:cNvSpPr/>
            <p:nvPr/>
          </p:nvSpPr>
          <p:spPr>
            <a:xfrm>
              <a:off x="1474" y="3218"/>
              <a:ext cx="499" cy="589"/>
            </a:xfrm>
            <a:prstGeom prst="line">
              <a:avLst/>
            </a:prstGeom>
            <a:ln w="19050" cap="flat" cmpd="sng">
              <a:solidFill>
                <a:srgbClr val="FF3300"/>
              </a:solidFill>
              <a:prstDash val="solid"/>
              <a:headEnd type="none" w="med" len="med"/>
              <a:tailEnd type="none" w="med" len="med"/>
            </a:ln>
          </p:spPr>
        </p:sp>
        <p:sp>
          <p:nvSpPr>
            <p:cNvPr id="24598" name="Line 13"/>
            <p:cNvSpPr/>
            <p:nvPr/>
          </p:nvSpPr>
          <p:spPr>
            <a:xfrm>
              <a:off x="1970" y="3805"/>
              <a:ext cx="317" cy="0"/>
            </a:xfrm>
            <a:prstGeom prst="line">
              <a:avLst/>
            </a:prstGeom>
            <a:ln w="19050" cap="flat" cmpd="sng">
              <a:solidFill>
                <a:srgbClr val="FF3300"/>
              </a:solidFill>
              <a:prstDash val="solid"/>
              <a:headEnd type="none" w="med" len="med"/>
              <a:tailEnd type="none" w="med" len="med"/>
            </a:ln>
          </p:spPr>
        </p:sp>
        <p:sp>
          <p:nvSpPr>
            <p:cNvPr id="24599" name="Text Box 14"/>
            <p:cNvSpPr txBox="1"/>
            <p:nvPr/>
          </p:nvSpPr>
          <p:spPr>
            <a:xfrm>
              <a:off x="1969" y="3657"/>
              <a:ext cx="363" cy="179"/>
            </a:xfrm>
            <a:prstGeom prst="rect">
              <a:avLst/>
            </a:prstGeom>
            <a:noFill/>
            <a:ln w="19050">
              <a:noFill/>
            </a:ln>
          </p:spPr>
          <p:txBody>
            <a:bodyPr>
              <a:spAutoFit/>
            </a:bodyPr>
            <a:lstStyle/>
            <a:p>
              <a:pPr algn="l">
                <a:lnSpc>
                  <a:spcPct val="70000"/>
                </a:lnSpc>
                <a:spcBef>
                  <a:spcPct val="50000"/>
                </a:spcBef>
              </a:pPr>
              <a:r>
                <a:rPr lang="en-US" altLang="zh-CN" sz="1800" i="0" dirty="0">
                  <a:solidFill>
                    <a:srgbClr val="FF3300"/>
                  </a:solidFill>
                  <a:latin typeface="Garamond" panose="02020404030301010803" pitchFamily="18" charset="0"/>
                  <a:ea typeface="宋体" panose="02010600030101010101" pitchFamily="2" charset="-122"/>
                </a:rPr>
                <a:t>19</a:t>
              </a:r>
            </a:p>
          </p:txBody>
        </p:sp>
        <p:sp>
          <p:nvSpPr>
            <p:cNvPr id="24600" name="Line 15"/>
            <p:cNvSpPr/>
            <p:nvPr/>
          </p:nvSpPr>
          <p:spPr>
            <a:xfrm>
              <a:off x="1482" y="3227"/>
              <a:ext cx="45" cy="136"/>
            </a:xfrm>
            <a:prstGeom prst="line">
              <a:avLst/>
            </a:prstGeom>
            <a:ln w="19050" cap="flat" cmpd="sng">
              <a:solidFill>
                <a:srgbClr val="FF3300"/>
              </a:solidFill>
              <a:prstDash val="solid"/>
              <a:headEnd type="none" w="med" len="med"/>
              <a:tailEnd type="none" w="med" len="med"/>
            </a:ln>
          </p:spPr>
        </p:sp>
        <p:sp>
          <p:nvSpPr>
            <p:cNvPr id="24601" name="Line 16"/>
            <p:cNvSpPr/>
            <p:nvPr/>
          </p:nvSpPr>
          <p:spPr>
            <a:xfrm>
              <a:off x="1482" y="3227"/>
              <a:ext cx="136" cy="45"/>
            </a:xfrm>
            <a:prstGeom prst="line">
              <a:avLst/>
            </a:prstGeom>
            <a:ln w="19050" cap="flat" cmpd="sng">
              <a:solidFill>
                <a:srgbClr val="FF3300"/>
              </a:solidFill>
              <a:prstDash val="solid"/>
              <a:headEnd type="none" w="med" len="med"/>
              <a:tailEnd type="none" w="med" len="med"/>
            </a:ln>
          </p:spPr>
        </p:sp>
      </p:grpSp>
      <p:sp>
        <p:nvSpPr>
          <p:cNvPr id="24583" name="Rectangle 1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10.4.1 </a:t>
            </a:r>
            <a:r>
              <a:rPr lang="zh-CN" altLang="en-US" i="0" dirty="0">
                <a:solidFill>
                  <a:srgbClr val="000066"/>
                </a:solidFill>
                <a:latin typeface="仿宋_GB2312" pitchFamily="49" charset="-122"/>
                <a:ea typeface="仿宋_GB2312" pitchFamily="49" charset="-122"/>
              </a:rPr>
              <a:t>编写序号的方法和规定</a:t>
            </a:r>
          </a:p>
        </p:txBody>
      </p:sp>
      <p:grpSp>
        <p:nvGrpSpPr>
          <p:cNvPr id="4" name="Group 18"/>
          <p:cNvGrpSpPr/>
          <p:nvPr/>
        </p:nvGrpSpPr>
        <p:grpSpPr>
          <a:xfrm>
            <a:off x="4191000" y="4576763"/>
            <a:ext cx="2543175" cy="1579562"/>
            <a:chOff x="1191" y="2750"/>
            <a:chExt cx="1417" cy="1066"/>
          </a:xfrm>
        </p:grpSpPr>
        <p:grpSp>
          <p:nvGrpSpPr>
            <p:cNvPr id="24585" name="Group 19"/>
            <p:cNvGrpSpPr/>
            <p:nvPr/>
          </p:nvGrpSpPr>
          <p:grpSpPr>
            <a:xfrm>
              <a:off x="1191" y="2750"/>
              <a:ext cx="510" cy="1066"/>
              <a:chOff x="691" y="2750"/>
              <a:chExt cx="510" cy="1066"/>
            </a:xfrm>
          </p:grpSpPr>
          <p:sp>
            <p:nvSpPr>
              <p:cNvPr id="24591" name="Line 20"/>
              <p:cNvSpPr/>
              <p:nvPr/>
            </p:nvSpPr>
            <p:spPr>
              <a:xfrm>
                <a:off x="930" y="2931"/>
                <a:ext cx="249" cy="0"/>
              </a:xfrm>
              <a:prstGeom prst="line">
                <a:avLst/>
              </a:prstGeom>
              <a:ln w="9525" cap="flat" cmpd="sng">
                <a:solidFill>
                  <a:srgbClr val="800000"/>
                </a:solidFill>
                <a:prstDash val="solid"/>
                <a:headEnd type="none" w="med" len="med"/>
                <a:tailEnd type="none" w="med" len="med"/>
              </a:ln>
            </p:spPr>
          </p:sp>
          <p:sp>
            <p:nvSpPr>
              <p:cNvPr id="24592" name="Line 21"/>
              <p:cNvSpPr/>
              <p:nvPr/>
            </p:nvSpPr>
            <p:spPr>
              <a:xfrm flipH="1">
                <a:off x="748" y="2931"/>
                <a:ext cx="182" cy="408"/>
              </a:xfrm>
              <a:prstGeom prst="line">
                <a:avLst/>
              </a:prstGeom>
              <a:ln w="9525" cap="flat" cmpd="sng">
                <a:solidFill>
                  <a:srgbClr val="800000"/>
                </a:solidFill>
                <a:prstDash val="solid"/>
                <a:headEnd type="none" w="med" len="med"/>
                <a:tailEnd type="none" w="med" len="med"/>
              </a:ln>
            </p:spPr>
          </p:sp>
          <p:sp>
            <p:nvSpPr>
              <p:cNvPr id="24593" name="Line 22"/>
              <p:cNvSpPr/>
              <p:nvPr/>
            </p:nvSpPr>
            <p:spPr>
              <a:xfrm flipH="1">
                <a:off x="703" y="3339"/>
                <a:ext cx="45" cy="454"/>
              </a:xfrm>
              <a:prstGeom prst="line">
                <a:avLst/>
              </a:prstGeom>
              <a:ln w="9525" cap="flat" cmpd="sng">
                <a:solidFill>
                  <a:srgbClr val="800000"/>
                </a:solidFill>
                <a:prstDash val="solid"/>
                <a:headEnd type="none" w="med" len="med"/>
                <a:tailEnd type="none" w="med" len="med"/>
              </a:ln>
            </p:spPr>
          </p:sp>
          <p:sp>
            <p:nvSpPr>
              <p:cNvPr id="24594" name="Oval 23"/>
              <p:cNvSpPr>
                <a:spLocks noChangeAspect="1"/>
              </p:cNvSpPr>
              <p:nvPr/>
            </p:nvSpPr>
            <p:spPr>
              <a:xfrm>
                <a:off x="691" y="3793"/>
                <a:ext cx="23" cy="23"/>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595" name="Text Box 24"/>
              <p:cNvSpPr txBox="1"/>
              <p:nvPr/>
            </p:nvSpPr>
            <p:spPr>
              <a:xfrm>
                <a:off x="975" y="2750"/>
                <a:ext cx="226" cy="192"/>
              </a:xfrm>
              <a:prstGeom prst="rect">
                <a:avLst/>
              </a:prstGeom>
              <a:noFill/>
              <a:ln w="9525">
                <a:noFill/>
              </a:ln>
            </p:spPr>
            <p:txBody>
              <a:bodyPr>
                <a:spAutoFit/>
              </a:bodyPr>
              <a:lstStyle/>
              <a:p>
                <a:pPr algn="l">
                  <a:lnSpc>
                    <a:spcPct val="70000"/>
                  </a:lnSpc>
                  <a:spcBef>
                    <a:spcPct val="50000"/>
                  </a:spcBef>
                </a:pPr>
                <a:r>
                  <a:rPr lang="en-US" altLang="zh-CN" sz="1800" i="0" dirty="0">
                    <a:solidFill>
                      <a:srgbClr val="990000"/>
                    </a:solidFill>
                    <a:latin typeface="Garamond" panose="02020404030301010803" pitchFamily="18" charset="0"/>
                    <a:ea typeface="宋体" panose="02010600030101010101" pitchFamily="2" charset="-122"/>
                  </a:rPr>
                  <a:t>5</a:t>
                </a:r>
              </a:p>
            </p:txBody>
          </p:sp>
        </p:grpSp>
        <p:grpSp>
          <p:nvGrpSpPr>
            <p:cNvPr id="24586" name="Group 25"/>
            <p:cNvGrpSpPr/>
            <p:nvPr/>
          </p:nvGrpSpPr>
          <p:grpSpPr>
            <a:xfrm>
              <a:off x="2234" y="2795"/>
              <a:ext cx="374" cy="1021"/>
              <a:chOff x="1281" y="2795"/>
              <a:chExt cx="374" cy="1021"/>
            </a:xfrm>
          </p:grpSpPr>
          <p:sp>
            <p:nvSpPr>
              <p:cNvPr id="24587" name="Line 26"/>
              <p:cNvSpPr/>
              <p:nvPr/>
            </p:nvSpPr>
            <p:spPr>
              <a:xfrm flipH="1">
                <a:off x="1338" y="2931"/>
                <a:ext cx="182" cy="408"/>
              </a:xfrm>
              <a:prstGeom prst="line">
                <a:avLst/>
              </a:prstGeom>
              <a:ln w="9525" cap="flat" cmpd="sng">
                <a:solidFill>
                  <a:srgbClr val="800000"/>
                </a:solidFill>
                <a:prstDash val="solid"/>
                <a:headEnd type="none" w="med" len="med"/>
                <a:tailEnd type="none" w="med" len="med"/>
              </a:ln>
            </p:spPr>
          </p:sp>
          <p:sp>
            <p:nvSpPr>
              <p:cNvPr id="24588" name="Line 27"/>
              <p:cNvSpPr/>
              <p:nvPr/>
            </p:nvSpPr>
            <p:spPr>
              <a:xfrm flipH="1">
                <a:off x="1293" y="3339"/>
                <a:ext cx="45" cy="454"/>
              </a:xfrm>
              <a:prstGeom prst="line">
                <a:avLst/>
              </a:prstGeom>
              <a:ln w="9525" cap="flat" cmpd="sng">
                <a:solidFill>
                  <a:srgbClr val="800000"/>
                </a:solidFill>
                <a:prstDash val="solid"/>
                <a:headEnd type="none" w="med" len="med"/>
                <a:tailEnd type="none" w="med" len="med"/>
              </a:ln>
            </p:spPr>
          </p:sp>
          <p:sp>
            <p:nvSpPr>
              <p:cNvPr id="24589" name="Oval 28"/>
              <p:cNvSpPr>
                <a:spLocks noChangeAspect="1"/>
              </p:cNvSpPr>
              <p:nvPr/>
            </p:nvSpPr>
            <p:spPr>
              <a:xfrm>
                <a:off x="1281" y="3793"/>
                <a:ext cx="23" cy="23"/>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4590" name="Oval 29"/>
              <p:cNvSpPr/>
              <p:nvPr/>
            </p:nvSpPr>
            <p:spPr>
              <a:xfrm>
                <a:off x="1429" y="2795"/>
                <a:ext cx="226" cy="227"/>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800" i="0" dirty="0">
                    <a:solidFill>
                      <a:srgbClr val="990000"/>
                    </a:solidFill>
                    <a:latin typeface="Garamond" panose="02020404030301010803" pitchFamily="18" charset="0"/>
                    <a:ea typeface="宋体" panose="02010600030101010101" pitchFamily="2" charset="-122"/>
                  </a:rPr>
                  <a:t>5</a:t>
                </a:r>
              </a:p>
            </p:txBody>
          </p:sp>
        </p:gr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55364">
                                            <p:txEl>
                                              <p:pRg st="2" end="2"/>
                                            </p:txEl>
                                          </p:spTgt>
                                        </p:tgtEl>
                                        <p:attrNameLst>
                                          <p:attrName>style.visibility</p:attrName>
                                        </p:attrNameLst>
                                      </p:cBhvr>
                                      <p:to>
                                        <p:strVal val="visible"/>
                                      </p:to>
                                    </p:set>
                                    <p:animEffect transition="in" filter="blinds(horizontal)">
                                      <p:cBhvr>
                                        <p:cTn id="7" dur="500"/>
                                        <p:tgtEl>
                                          <p:spTgt spid="65536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5364">
                                            <p:txEl>
                                              <p:pRg st="3" end="3"/>
                                            </p:txEl>
                                          </p:spTgt>
                                        </p:tgtEl>
                                        <p:attrNameLst>
                                          <p:attrName>style.visibility</p:attrName>
                                        </p:attrNameLst>
                                      </p:cBhvr>
                                      <p:to>
                                        <p:strVal val="visible"/>
                                      </p:to>
                                    </p:set>
                                    <p:animEffect transition="in" filter="blinds(horizontal)">
                                      <p:cBhvr>
                                        <p:cTn id="12" dur="500"/>
                                        <p:tgtEl>
                                          <p:spTgt spid="655364">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342D4A4-D7A3-48F4-9CA9-23554DF3FE3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19</a:t>
            </a:fld>
            <a:endParaRPr lang="en-US" altLang="zh-CN" sz="1400" b="0" i="0" dirty="0">
              <a:ea typeface="宋体" panose="02010600030101010101" pitchFamily="2" charset="-122"/>
            </a:endParaRPr>
          </a:p>
        </p:txBody>
      </p:sp>
      <p:sp>
        <p:nvSpPr>
          <p:cNvPr id="656388" name="Text Box 4"/>
          <p:cNvSpPr txBox="1"/>
          <p:nvPr/>
        </p:nvSpPr>
        <p:spPr>
          <a:xfrm>
            <a:off x="85725" y="576263"/>
            <a:ext cx="8877300" cy="493712"/>
          </a:xfrm>
          <a:prstGeom prst="rect">
            <a:avLst/>
          </a:prstGeom>
          <a:noFill/>
          <a:ln w="9525">
            <a:noFill/>
          </a:ln>
        </p:spPr>
        <p:txBody>
          <a:bodyPr>
            <a:spAutoFit/>
          </a:bodyPr>
          <a:lstStyle/>
          <a:p>
            <a:pPr marL="457200" indent="-457200" algn="l">
              <a:lnSpc>
                <a:spcPct val="110000"/>
              </a:lnSpc>
              <a:spcBef>
                <a:spcPct val="50000"/>
              </a:spcBef>
              <a:buClr>
                <a:srgbClr val="0000CC"/>
              </a:buClr>
              <a:buFont typeface="Wingdings" panose="05000000000000000000" pitchFamily="2" charset="2"/>
              <a:buAutoNum type="arabicPeriod" startAt="4"/>
            </a:pPr>
            <a:endParaRPr lang="zh-CN" altLang="zh-CN" i="0" dirty="0">
              <a:latin typeface="仿宋_GB2312" pitchFamily="49" charset="-122"/>
              <a:ea typeface="仿宋_GB2312" pitchFamily="49" charset="-122"/>
            </a:endParaRPr>
          </a:p>
        </p:txBody>
      </p:sp>
      <p:sp>
        <p:nvSpPr>
          <p:cNvPr id="25606" name="Rectangle 1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10.4.1 </a:t>
            </a:r>
            <a:r>
              <a:rPr lang="zh-CN" altLang="en-US" i="0" dirty="0">
                <a:solidFill>
                  <a:srgbClr val="000066"/>
                </a:solidFill>
                <a:latin typeface="仿宋_GB2312" pitchFamily="49" charset="-122"/>
                <a:ea typeface="仿宋_GB2312" pitchFamily="49" charset="-122"/>
              </a:rPr>
              <a:t>编写序号的方法和规定</a:t>
            </a:r>
          </a:p>
        </p:txBody>
      </p:sp>
      <p:sp>
        <p:nvSpPr>
          <p:cNvPr id="656403" name="Text Box 19"/>
          <p:cNvSpPr txBox="1"/>
          <p:nvPr/>
        </p:nvSpPr>
        <p:spPr>
          <a:xfrm>
            <a:off x="427038" y="439738"/>
            <a:ext cx="8388350" cy="895350"/>
          </a:xfrm>
          <a:prstGeom prst="rect">
            <a:avLst/>
          </a:prstGeom>
          <a:noFill/>
          <a:ln w="9525">
            <a:noFill/>
          </a:ln>
        </p:spPr>
        <p:txBody>
          <a:bodyPr>
            <a:spAutoFit/>
          </a:bodyPr>
          <a:lstStyle/>
          <a:p>
            <a:pPr marL="457200" indent="-457200" algn="l">
              <a:lnSpc>
                <a:spcPct val="110000"/>
              </a:lnSpc>
              <a:buClr>
                <a:srgbClr val="0000CC"/>
              </a:buClr>
              <a:buFont typeface="Wingdings" panose="05000000000000000000" pitchFamily="2" charset="2"/>
              <a:buAutoNum type="arabicPeriod" startAt="5"/>
            </a:pPr>
            <a:r>
              <a:rPr lang="zh-CN" altLang="en-US" i="0" dirty="0">
                <a:latin typeface="仿宋_GB2312" pitchFamily="49" charset="-122"/>
                <a:ea typeface="仿宋_GB2312" pitchFamily="49" charset="-122"/>
              </a:rPr>
              <a:t>对于一组紧固件或装配关系清楚地零件组，可以采用公共指引线。</a:t>
            </a:r>
          </a:p>
        </p:txBody>
      </p:sp>
      <p:grpSp>
        <p:nvGrpSpPr>
          <p:cNvPr id="2" name="Group 20"/>
          <p:cNvGrpSpPr/>
          <p:nvPr/>
        </p:nvGrpSpPr>
        <p:grpSpPr>
          <a:xfrm>
            <a:off x="2317750" y="1096963"/>
            <a:ext cx="4311650" cy="2124075"/>
            <a:chOff x="1247" y="2500"/>
            <a:chExt cx="2716" cy="1338"/>
          </a:xfrm>
        </p:grpSpPr>
        <p:grpSp>
          <p:nvGrpSpPr>
            <p:cNvPr id="25610" name="Group 21"/>
            <p:cNvGrpSpPr/>
            <p:nvPr/>
          </p:nvGrpSpPr>
          <p:grpSpPr>
            <a:xfrm>
              <a:off x="1247" y="2500"/>
              <a:ext cx="540" cy="1270"/>
              <a:chOff x="1247" y="2500"/>
              <a:chExt cx="540" cy="1270"/>
            </a:xfrm>
          </p:grpSpPr>
          <p:grpSp>
            <p:nvGrpSpPr>
              <p:cNvPr id="25633" name="Group 22"/>
              <p:cNvGrpSpPr/>
              <p:nvPr/>
            </p:nvGrpSpPr>
            <p:grpSpPr>
              <a:xfrm rot="600000">
                <a:off x="1247" y="3170"/>
                <a:ext cx="74" cy="600"/>
                <a:chOff x="2064" y="3248"/>
                <a:chExt cx="57" cy="477"/>
              </a:xfrm>
            </p:grpSpPr>
            <p:sp>
              <p:nvSpPr>
                <p:cNvPr id="25640" name="Line 23"/>
                <p:cNvSpPr/>
                <p:nvPr/>
              </p:nvSpPr>
              <p:spPr>
                <a:xfrm flipH="1">
                  <a:off x="2076" y="3248"/>
                  <a:ext cx="45" cy="454"/>
                </a:xfrm>
                <a:prstGeom prst="line">
                  <a:avLst/>
                </a:prstGeom>
                <a:ln w="9525" cap="flat" cmpd="sng">
                  <a:solidFill>
                    <a:srgbClr val="800000"/>
                  </a:solidFill>
                  <a:prstDash val="solid"/>
                  <a:headEnd type="none" w="med" len="med"/>
                  <a:tailEnd type="none" w="med" len="med"/>
                </a:ln>
              </p:spPr>
            </p:sp>
            <p:sp>
              <p:nvSpPr>
                <p:cNvPr id="25641" name="Oval 24"/>
                <p:cNvSpPr>
                  <a:spLocks noChangeAspect="1"/>
                </p:cNvSpPr>
                <p:nvPr/>
              </p:nvSpPr>
              <p:spPr>
                <a:xfrm>
                  <a:off x="2064" y="3702"/>
                  <a:ext cx="23" cy="23"/>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25634" name="Group 25"/>
              <p:cNvGrpSpPr/>
              <p:nvPr/>
            </p:nvGrpSpPr>
            <p:grpSpPr>
              <a:xfrm>
                <a:off x="1369" y="2500"/>
                <a:ext cx="418" cy="733"/>
                <a:chOff x="1369" y="2500"/>
                <a:chExt cx="418" cy="733"/>
              </a:xfrm>
            </p:grpSpPr>
            <p:sp>
              <p:nvSpPr>
                <p:cNvPr id="25635" name="Line 26"/>
                <p:cNvSpPr/>
                <p:nvPr/>
              </p:nvSpPr>
              <p:spPr>
                <a:xfrm>
                  <a:off x="1369" y="2731"/>
                  <a:ext cx="0" cy="457"/>
                </a:xfrm>
                <a:prstGeom prst="line">
                  <a:avLst/>
                </a:prstGeom>
                <a:ln w="9525" cap="flat" cmpd="sng">
                  <a:solidFill>
                    <a:srgbClr val="800000"/>
                  </a:solidFill>
                  <a:prstDash val="solid"/>
                  <a:headEnd type="none" w="med" len="med"/>
                  <a:tailEnd type="none" w="med" len="med"/>
                </a:ln>
              </p:spPr>
            </p:sp>
            <p:sp>
              <p:nvSpPr>
                <p:cNvPr id="25636" name="Text Box 27"/>
                <p:cNvSpPr txBox="1"/>
                <p:nvPr/>
              </p:nvSpPr>
              <p:spPr>
                <a:xfrm>
                  <a:off x="1374" y="2500"/>
                  <a:ext cx="413" cy="733"/>
                </a:xfrm>
                <a:prstGeom prst="rect">
                  <a:avLst/>
                </a:prstGeom>
                <a:noFill/>
                <a:ln w="9525">
                  <a:noFill/>
                </a:ln>
              </p:spPr>
              <p:txBody>
                <a:bodyPr>
                  <a:spAutoFit/>
                </a:bodyPr>
                <a:lstStyle/>
                <a:p>
                  <a:pPr algn="l">
                    <a:lnSpc>
                      <a:spcPct val="130000"/>
                    </a:lnSpc>
                  </a:pPr>
                  <a:r>
                    <a:rPr lang="en-US" altLang="zh-CN" sz="1800" i="0" dirty="0">
                      <a:solidFill>
                        <a:srgbClr val="990000"/>
                      </a:solidFill>
                      <a:latin typeface="Garamond" panose="02020404030301010803" pitchFamily="18" charset="0"/>
                      <a:ea typeface="宋体" panose="02010600030101010101" pitchFamily="2" charset="-122"/>
                    </a:rPr>
                    <a:t>5</a:t>
                  </a:r>
                </a:p>
                <a:p>
                  <a:pPr algn="l">
                    <a:lnSpc>
                      <a:spcPct val="130000"/>
                    </a:lnSpc>
                  </a:pPr>
                  <a:r>
                    <a:rPr lang="en-US" altLang="zh-CN" sz="1800" i="0" dirty="0">
                      <a:solidFill>
                        <a:srgbClr val="990000"/>
                      </a:solidFill>
                      <a:latin typeface="Garamond" panose="02020404030301010803" pitchFamily="18" charset="0"/>
                      <a:ea typeface="宋体" panose="02010600030101010101" pitchFamily="2" charset="-122"/>
                    </a:rPr>
                    <a:t>4</a:t>
                  </a:r>
                </a:p>
                <a:p>
                  <a:pPr algn="l">
                    <a:lnSpc>
                      <a:spcPct val="130000"/>
                    </a:lnSpc>
                  </a:pPr>
                  <a:r>
                    <a:rPr lang="en-US" altLang="zh-CN" sz="1800" i="0" dirty="0">
                      <a:solidFill>
                        <a:srgbClr val="990000"/>
                      </a:solidFill>
                      <a:latin typeface="Garamond" panose="02020404030301010803" pitchFamily="18" charset="0"/>
                      <a:ea typeface="宋体" panose="02010600030101010101" pitchFamily="2" charset="-122"/>
                    </a:rPr>
                    <a:t>3</a:t>
                  </a:r>
                </a:p>
              </p:txBody>
            </p:sp>
            <p:sp>
              <p:nvSpPr>
                <p:cNvPr id="25637" name="Line 28"/>
                <p:cNvSpPr/>
                <p:nvPr/>
              </p:nvSpPr>
              <p:spPr>
                <a:xfrm>
                  <a:off x="1369" y="2731"/>
                  <a:ext cx="296" cy="0"/>
                </a:xfrm>
                <a:prstGeom prst="line">
                  <a:avLst/>
                </a:prstGeom>
                <a:ln w="9525" cap="flat" cmpd="sng">
                  <a:solidFill>
                    <a:srgbClr val="800000"/>
                  </a:solidFill>
                  <a:prstDash val="solid"/>
                  <a:headEnd type="none" w="med" len="med"/>
                  <a:tailEnd type="none" w="med" len="med"/>
                </a:ln>
              </p:spPr>
            </p:sp>
            <p:sp>
              <p:nvSpPr>
                <p:cNvPr id="25638" name="Line 29"/>
                <p:cNvSpPr/>
                <p:nvPr/>
              </p:nvSpPr>
              <p:spPr>
                <a:xfrm>
                  <a:off x="1369" y="2959"/>
                  <a:ext cx="296" cy="0"/>
                </a:xfrm>
                <a:prstGeom prst="line">
                  <a:avLst/>
                </a:prstGeom>
                <a:ln w="9525" cap="flat" cmpd="sng">
                  <a:solidFill>
                    <a:srgbClr val="800000"/>
                  </a:solidFill>
                  <a:prstDash val="solid"/>
                  <a:headEnd type="none" w="med" len="med"/>
                  <a:tailEnd type="none" w="med" len="med"/>
                </a:ln>
              </p:spPr>
            </p:sp>
            <p:sp>
              <p:nvSpPr>
                <p:cNvPr id="25639" name="Line 30"/>
                <p:cNvSpPr/>
                <p:nvPr/>
              </p:nvSpPr>
              <p:spPr>
                <a:xfrm>
                  <a:off x="1369" y="3193"/>
                  <a:ext cx="296" cy="0"/>
                </a:xfrm>
                <a:prstGeom prst="line">
                  <a:avLst/>
                </a:prstGeom>
                <a:ln w="9525" cap="flat" cmpd="sng">
                  <a:solidFill>
                    <a:srgbClr val="800000"/>
                  </a:solidFill>
                  <a:prstDash val="solid"/>
                  <a:headEnd type="none" w="med" len="med"/>
                  <a:tailEnd type="none" w="med" len="med"/>
                </a:ln>
              </p:spPr>
            </p:sp>
          </p:grpSp>
        </p:grpSp>
        <p:grpSp>
          <p:nvGrpSpPr>
            <p:cNvPr id="25611" name="Group 31"/>
            <p:cNvGrpSpPr/>
            <p:nvPr/>
          </p:nvGrpSpPr>
          <p:grpSpPr>
            <a:xfrm>
              <a:off x="2127" y="2896"/>
              <a:ext cx="296" cy="942"/>
              <a:chOff x="2562" y="3203"/>
              <a:chExt cx="227" cy="749"/>
            </a:xfrm>
          </p:grpSpPr>
          <p:grpSp>
            <p:nvGrpSpPr>
              <p:cNvPr id="25626" name="Group 32"/>
              <p:cNvGrpSpPr/>
              <p:nvPr/>
            </p:nvGrpSpPr>
            <p:grpSpPr>
              <a:xfrm rot="2066737">
                <a:off x="2562" y="3475"/>
                <a:ext cx="57" cy="477"/>
                <a:chOff x="2064" y="3248"/>
                <a:chExt cx="57" cy="477"/>
              </a:xfrm>
            </p:grpSpPr>
            <p:sp>
              <p:nvSpPr>
                <p:cNvPr id="25631" name="Line 33"/>
                <p:cNvSpPr/>
                <p:nvPr/>
              </p:nvSpPr>
              <p:spPr>
                <a:xfrm flipH="1">
                  <a:off x="2076" y="3248"/>
                  <a:ext cx="45" cy="454"/>
                </a:xfrm>
                <a:prstGeom prst="line">
                  <a:avLst/>
                </a:prstGeom>
                <a:ln w="9525" cap="flat" cmpd="sng">
                  <a:solidFill>
                    <a:srgbClr val="800000"/>
                  </a:solidFill>
                  <a:prstDash val="solid"/>
                  <a:headEnd type="none" w="med" len="med"/>
                  <a:tailEnd type="none" w="med" len="med"/>
                </a:ln>
              </p:spPr>
            </p:sp>
            <p:sp>
              <p:nvSpPr>
                <p:cNvPr id="25632" name="Oval 34"/>
                <p:cNvSpPr>
                  <a:spLocks noChangeAspect="1"/>
                </p:cNvSpPr>
                <p:nvPr/>
              </p:nvSpPr>
              <p:spPr>
                <a:xfrm>
                  <a:off x="2064" y="3702"/>
                  <a:ext cx="23" cy="23"/>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grpSp>
            <p:nvGrpSpPr>
              <p:cNvPr id="25627" name="Group 35"/>
              <p:cNvGrpSpPr/>
              <p:nvPr/>
            </p:nvGrpSpPr>
            <p:grpSpPr>
              <a:xfrm>
                <a:off x="2653" y="3203"/>
                <a:ext cx="136" cy="408"/>
                <a:chOff x="2653" y="3203"/>
                <a:chExt cx="136" cy="408"/>
              </a:xfrm>
            </p:grpSpPr>
            <p:sp>
              <p:nvSpPr>
                <p:cNvPr id="25628" name="Oval 36"/>
                <p:cNvSpPr/>
                <p:nvPr/>
              </p:nvSpPr>
              <p:spPr>
                <a:xfrm>
                  <a:off x="2653" y="3203"/>
                  <a:ext cx="136" cy="136"/>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800" i="0" dirty="0">
                      <a:solidFill>
                        <a:srgbClr val="990000"/>
                      </a:solidFill>
                      <a:latin typeface="Garamond" panose="02020404030301010803" pitchFamily="18" charset="0"/>
                      <a:ea typeface="宋体" panose="02010600030101010101" pitchFamily="2" charset="-122"/>
                    </a:rPr>
                    <a:t>5</a:t>
                  </a:r>
                </a:p>
              </p:txBody>
            </p:sp>
            <p:sp>
              <p:nvSpPr>
                <p:cNvPr id="25629" name="Oval 37"/>
                <p:cNvSpPr/>
                <p:nvPr/>
              </p:nvSpPr>
              <p:spPr>
                <a:xfrm>
                  <a:off x="2653" y="3339"/>
                  <a:ext cx="136" cy="136"/>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800" i="0" dirty="0">
                      <a:solidFill>
                        <a:srgbClr val="990000"/>
                      </a:solidFill>
                      <a:latin typeface="Garamond" panose="02020404030301010803" pitchFamily="18" charset="0"/>
                      <a:ea typeface="宋体" panose="02010600030101010101" pitchFamily="2" charset="-122"/>
                    </a:rPr>
                    <a:t>4</a:t>
                  </a:r>
                </a:p>
              </p:txBody>
            </p:sp>
            <p:sp>
              <p:nvSpPr>
                <p:cNvPr id="25630" name="Oval 38"/>
                <p:cNvSpPr/>
                <p:nvPr/>
              </p:nvSpPr>
              <p:spPr>
                <a:xfrm>
                  <a:off x="2653" y="3475"/>
                  <a:ext cx="136" cy="136"/>
                </a:xfrm>
                <a:prstGeom prst="ellipse">
                  <a:avLst/>
                </a:prstGeom>
                <a:solidFill>
                  <a:srgbClr val="FFFFFF"/>
                </a:solidFill>
                <a:ln w="9525" cap="flat" cmpd="sng">
                  <a:solidFill>
                    <a:srgbClr val="800000"/>
                  </a:solidFill>
                  <a:prstDash val="solid"/>
                  <a:headEnd type="none" w="med" len="med"/>
                  <a:tailEnd type="none" w="med" len="med"/>
                </a:ln>
              </p:spPr>
              <p:txBody>
                <a:bodyPr wrap="none" anchor="ctr" anchorCtr="0"/>
                <a:lstStyle/>
                <a:p>
                  <a:r>
                    <a:rPr lang="en-US" altLang="zh-CN" sz="1800" i="0" dirty="0">
                      <a:solidFill>
                        <a:srgbClr val="990000"/>
                      </a:solidFill>
                      <a:latin typeface="Garamond" panose="02020404030301010803" pitchFamily="18" charset="0"/>
                      <a:ea typeface="宋体" panose="02010600030101010101" pitchFamily="2" charset="-122"/>
                    </a:rPr>
                    <a:t>3</a:t>
                  </a:r>
                </a:p>
              </p:txBody>
            </p:sp>
          </p:grpSp>
        </p:grpSp>
        <p:grpSp>
          <p:nvGrpSpPr>
            <p:cNvPr id="25612" name="Group 39"/>
            <p:cNvGrpSpPr/>
            <p:nvPr/>
          </p:nvGrpSpPr>
          <p:grpSpPr>
            <a:xfrm>
              <a:off x="2936" y="2953"/>
              <a:ext cx="1027" cy="812"/>
              <a:chOff x="3091" y="3113"/>
              <a:chExt cx="787" cy="646"/>
            </a:xfrm>
          </p:grpSpPr>
          <p:grpSp>
            <p:nvGrpSpPr>
              <p:cNvPr id="25613" name="Group 40"/>
              <p:cNvGrpSpPr/>
              <p:nvPr/>
            </p:nvGrpSpPr>
            <p:grpSpPr>
              <a:xfrm rot="743768">
                <a:off x="3091" y="3282"/>
                <a:ext cx="57" cy="477"/>
                <a:chOff x="2064" y="3248"/>
                <a:chExt cx="57" cy="477"/>
              </a:xfrm>
            </p:grpSpPr>
            <p:sp>
              <p:nvSpPr>
                <p:cNvPr id="25624" name="Line 41"/>
                <p:cNvSpPr/>
                <p:nvPr/>
              </p:nvSpPr>
              <p:spPr>
                <a:xfrm flipH="1">
                  <a:off x="2076" y="3248"/>
                  <a:ext cx="45" cy="454"/>
                </a:xfrm>
                <a:prstGeom prst="line">
                  <a:avLst/>
                </a:prstGeom>
                <a:ln w="9525" cap="flat" cmpd="sng">
                  <a:solidFill>
                    <a:srgbClr val="800000"/>
                  </a:solidFill>
                  <a:prstDash val="solid"/>
                  <a:headEnd type="none" w="med" len="med"/>
                  <a:tailEnd type="none" w="med" len="med"/>
                </a:ln>
              </p:spPr>
            </p:sp>
            <p:sp>
              <p:nvSpPr>
                <p:cNvPr id="25625" name="Oval 42"/>
                <p:cNvSpPr>
                  <a:spLocks noChangeAspect="1"/>
                </p:cNvSpPr>
                <p:nvPr/>
              </p:nvSpPr>
              <p:spPr>
                <a:xfrm>
                  <a:off x="2064" y="3702"/>
                  <a:ext cx="23" cy="23"/>
                </a:xfrm>
                <a:prstGeom prst="ellipse">
                  <a:avLst/>
                </a:prstGeom>
                <a:solidFill>
                  <a:srgbClr val="800000"/>
                </a:solidFill>
                <a:ln w="9525" cap="flat" cmpd="sng">
                  <a:solidFill>
                    <a:srgbClr val="80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25614" name="Line 43"/>
              <p:cNvSpPr/>
              <p:nvPr/>
            </p:nvSpPr>
            <p:spPr>
              <a:xfrm>
                <a:off x="3198" y="3294"/>
                <a:ext cx="181" cy="0"/>
              </a:xfrm>
              <a:prstGeom prst="line">
                <a:avLst/>
              </a:prstGeom>
              <a:ln w="9525" cap="flat" cmpd="sng">
                <a:solidFill>
                  <a:srgbClr val="800000"/>
                </a:solidFill>
                <a:prstDash val="solid"/>
                <a:headEnd type="none" w="med" len="med"/>
                <a:tailEnd type="none" w="med" len="med"/>
              </a:ln>
            </p:spPr>
          </p:sp>
          <p:sp>
            <p:nvSpPr>
              <p:cNvPr id="25615" name="Line 44"/>
              <p:cNvSpPr/>
              <p:nvPr/>
            </p:nvSpPr>
            <p:spPr>
              <a:xfrm>
                <a:off x="3379" y="3294"/>
                <a:ext cx="45" cy="45"/>
              </a:xfrm>
              <a:prstGeom prst="line">
                <a:avLst/>
              </a:prstGeom>
              <a:ln w="9525" cap="flat" cmpd="sng">
                <a:solidFill>
                  <a:srgbClr val="800000"/>
                </a:solidFill>
                <a:prstDash val="solid"/>
                <a:headEnd type="none" w="med" len="med"/>
                <a:tailEnd type="none" w="med" len="med"/>
              </a:ln>
            </p:spPr>
          </p:sp>
          <p:sp>
            <p:nvSpPr>
              <p:cNvPr id="25616" name="Line 45"/>
              <p:cNvSpPr/>
              <p:nvPr/>
            </p:nvSpPr>
            <p:spPr>
              <a:xfrm flipV="1">
                <a:off x="3424" y="3294"/>
                <a:ext cx="46" cy="45"/>
              </a:xfrm>
              <a:prstGeom prst="line">
                <a:avLst/>
              </a:prstGeom>
              <a:ln w="9525" cap="flat" cmpd="sng">
                <a:solidFill>
                  <a:srgbClr val="800000"/>
                </a:solidFill>
                <a:prstDash val="solid"/>
                <a:headEnd type="none" w="med" len="med"/>
                <a:tailEnd type="none" w="med" len="med"/>
              </a:ln>
            </p:spPr>
          </p:sp>
          <p:sp>
            <p:nvSpPr>
              <p:cNvPr id="25617" name="Line 46"/>
              <p:cNvSpPr/>
              <p:nvPr/>
            </p:nvSpPr>
            <p:spPr>
              <a:xfrm>
                <a:off x="3470" y="3294"/>
                <a:ext cx="136" cy="0"/>
              </a:xfrm>
              <a:prstGeom prst="line">
                <a:avLst/>
              </a:prstGeom>
              <a:ln w="9525" cap="flat" cmpd="sng">
                <a:solidFill>
                  <a:srgbClr val="800000"/>
                </a:solidFill>
                <a:prstDash val="solid"/>
                <a:headEnd type="none" w="med" len="med"/>
                <a:tailEnd type="none" w="med" len="med"/>
              </a:ln>
            </p:spPr>
          </p:sp>
          <p:sp>
            <p:nvSpPr>
              <p:cNvPr id="25618" name="Text Box 47"/>
              <p:cNvSpPr txBox="1"/>
              <p:nvPr/>
            </p:nvSpPr>
            <p:spPr>
              <a:xfrm>
                <a:off x="3204" y="3113"/>
                <a:ext cx="175" cy="184"/>
              </a:xfrm>
              <a:prstGeom prst="rect">
                <a:avLst/>
              </a:prstGeom>
              <a:noFill/>
              <a:ln w="9525">
                <a:noFill/>
              </a:ln>
            </p:spPr>
            <p:txBody>
              <a:bodyPr>
                <a:spAutoFit/>
              </a:bodyPr>
              <a:lstStyle/>
              <a:p>
                <a:pPr algn="l">
                  <a:spcBef>
                    <a:spcPct val="50000"/>
                  </a:spcBef>
                </a:pPr>
                <a:r>
                  <a:rPr lang="en-US" altLang="zh-CN" sz="1800" i="0" dirty="0">
                    <a:solidFill>
                      <a:srgbClr val="990000"/>
                    </a:solidFill>
                    <a:latin typeface="Garamond" panose="02020404030301010803" pitchFamily="18" charset="0"/>
                    <a:ea typeface="宋体" panose="02010600030101010101" pitchFamily="2" charset="-122"/>
                  </a:rPr>
                  <a:t>3</a:t>
                </a:r>
              </a:p>
            </p:txBody>
          </p:sp>
          <p:sp>
            <p:nvSpPr>
              <p:cNvPr id="25619" name="Text Box 48"/>
              <p:cNvSpPr txBox="1"/>
              <p:nvPr/>
            </p:nvSpPr>
            <p:spPr>
              <a:xfrm>
                <a:off x="3434" y="3113"/>
                <a:ext cx="172" cy="184"/>
              </a:xfrm>
              <a:prstGeom prst="rect">
                <a:avLst/>
              </a:prstGeom>
              <a:noFill/>
              <a:ln w="9525">
                <a:noFill/>
              </a:ln>
            </p:spPr>
            <p:txBody>
              <a:bodyPr>
                <a:spAutoFit/>
              </a:bodyPr>
              <a:lstStyle/>
              <a:p>
                <a:pPr algn="l">
                  <a:spcBef>
                    <a:spcPct val="50000"/>
                  </a:spcBef>
                </a:pPr>
                <a:r>
                  <a:rPr lang="en-US" altLang="zh-CN" sz="1800" i="0" dirty="0">
                    <a:solidFill>
                      <a:srgbClr val="990000"/>
                    </a:solidFill>
                    <a:latin typeface="Garamond" panose="02020404030301010803" pitchFamily="18" charset="0"/>
                    <a:ea typeface="宋体" panose="02010600030101010101" pitchFamily="2" charset="-122"/>
                  </a:rPr>
                  <a:t>4</a:t>
                </a:r>
              </a:p>
            </p:txBody>
          </p:sp>
          <p:sp>
            <p:nvSpPr>
              <p:cNvPr id="25620" name="Line 49"/>
              <p:cNvSpPr/>
              <p:nvPr/>
            </p:nvSpPr>
            <p:spPr>
              <a:xfrm>
                <a:off x="3606" y="3294"/>
                <a:ext cx="45" cy="45"/>
              </a:xfrm>
              <a:prstGeom prst="line">
                <a:avLst/>
              </a:prstGeom>
              <a:ln w="9525" cap="flat" cmpd="sng">
                <a:solidFill>
                  <a:srgbClr val="800000"/>
                </a:solidFill>
                <a:prstDash val="solid"/>
                <a:headEnd type="none" w="med" len="med"/>
                <a:tailEnd type="none" w="med" len="med"/>
              </a:ln>
            </p:spPr>
          </p:sp>
          <p:sp>
            <p:nvSpPr>
              <p:cNvPr id="25621" name="Line 50"/>
              <p:cNvSpPr/>
              <p:nvPr/>
            </p:nvSpPr>
            <p:spPr>
              <a:xfrm flipV="1">
                <a:off x="3651" y="3294"/>
                <a:ext cx="46" cy="45"/>
              </a:xfrm>
              <a:prstGeom prst="line">
                <a:avLst/>
              </a:prstGeom>
              <a:ln w="9525" cap="flat" cmpd="sng">
                <a:solidFill>
                  <a:srgbClr val="800000"/>
                </a:solidFill>
                <a:prstDash val="solid"/>
                <a:headEnd type="none" w="med" len="med"/>
                <a:tailEnd type="none" w="med" len="med"/>
              </a:ln>
            </p:spPr>
          </p:sp>
          <p:sp>
            <p:nvSpPr>
              <p:cNvPr id="25622" name="Line 51"/>
              <p:cNvSpPr/>
              <p:nvPr/>
            </p:nvSpPr>
            <p:spPr>
              <a:xfrm>
                <a:off x="3697" y="3294"/>
                <a:ext cx="136" cy="0"/>
              </a:xfrm>
              <a:prstGeom prst="line">
                <a:avLst/>
              </a:prstGeom>
              <a:ln w="9525" cap="flat" cmpd="sng">
                <a:solidFill>
                  <a:srgbClr val="800000"/>
                </a:solidFill>
                <a:prstDash val="solid"/>
                <a:headEnd type="none" w="med" len="med"/>
                <a:tailEnd type="none" w="med" len="med"/>
              </a:ln>
            </p:spPr>
          </p:sp>
          <p:sp>
            <p:nvSpPr>
              <p:cNvPr id="25623" name="Text Box 52"/>
              <p:cNvSpPr txBox="1"/>
              <p:nvPr/>
            </p:nvSpPr>
            <p:spPr>
              <a:xfrm>
                <a:off x="3661" y="3113"/>
                <a:ext cx="217" cy="184"/>
              </a:xfrm>
              <a:prstGeom prst="rect">
                <a:avLst/>
              </a:prstGeom>
              <a:noFill/>
              <a:ln w="9525">
                <a:noFill/>
              </a:ln>
            </p:spPr>
            <p:txBody>
              <a:bodyPr>
                <a:spAutoFit/>
              </a:bodyPr>
              <a:lstStyle/>
              <a:p>
                <a:pPr algn="l">
                  <a:spcBef>
                    <a:spcPct val="50000"/>
                  </a:spcBef>
                </a:pPr>
                <a:r>
                  <a:rPr lang="en-US" altLang="zh-CN" sz="1800" i="0" dirty="0">
                    <a:solidFill>
                      <a:srgbClr val="990000"/>
                    </a:solidFill>
                    <a:latin typeface="Garamond" panose="02020404030301010803" pitchFamily="18" charset="0"/>
                    <a:ea typeface="宋体" panose="02010600030101010101" pitchFamily="2" charset="-122"/>
                  </a:rPr>
                  <a:t>5</a:t>
                </a:r>
              </a:p>
            </p:txBody>
          </p:sp>
        </p:grpSp>
      </p:grpSp>
      <p:sp>
        <p:nvSpPr>
          <p:cNvPr id="656437" name="Text Box 53"/>
          <p:cNvSpPr txBox="1"/>
          <p:nvPr/>
        </p:nvSpPr>
        <p:spPr>
          <a:xfrm>
            <a:off x="642938" y="3198813"/>
            <a:ext cx="7848600" cy="2501900"/>
          </a:xfrm>
          <a:prstGeom prst="rect">
            <a:avLst/>
          </a:prstGeom>
          <a:noFill/>
          <a:ln w="9525">
            <a:noFill/>
          </a:ln>
        </p:spPr>
        <p:txBody>
          <a:bodyPr>
            <a:spAutoFit/>
          </a:bodyPr>
          <a:lstStyle/>
          <a:p>
            <a:pPr marL="457200" indent="-457200" algn="l">
              <a:lnSpc>
                <a:spcPct val="110000"/>
              </a:lnSpc>
              <a:buClr>
                <a:srgbClr val="0000CC"/>
              </a:buClr>
              <a:buFont typeface="Wingdings" panose="05000000000000000000" pitchFamily="2" charset="2"/>
              <a:buAutoNum type="arabicPeriod" startAt="6"/>
            </a:pPr>
            <a:r>
              <a:rPr lang="zh-CN" altLang="en-US" i="0" dirty="0">
                <a:latin typeface="仿宋_GB2312" pitchFamily="49" charset="-122"/>
                <a:ea typeface="仿宋_GB2312" pitchFamily="49" charset="-122"/>
              </a:rPr>
              <a:t>序号应标注在视图的外面，并应按水平或垂直方向排列整齐。序号应按顺时针或逆时针方向顺序排列。在整个视图上无法连续时，可只在水平或垂直方向顺序排列。</a:t>
            </a:r>
          </a:p>
          <a:p>
            <a:pPr marL="457200" indent="-457200" algn="l">
              <a:lnSpc>
                <a:spcPct val="110000"/>
              </a:lnSpc>
              <a:buClr>
                <a:srgbClr val="0000CC"/>
              </a:buClr>
              <a:buFont typeface="Wingdings" panose="05000000000000000000" pitchFamily="2" charset="2"/>
              <a:buAutoNum type="arabicPeriod" startAt="6"/>
            </a:pPr>
            <a:r>
              <a:rPr lang="zh-CN" altLang="en-US" i="0" dirty="0">
                <a:latin typeface="仿宋_GB2312" pitchFamily="49" charset="-122"/>
                <a:ea typeface="仿宋_GB2312" pitchFamily="49" charset="-122"/>
              </a:rPr>
              <a:t>标准化的部件（如滚动轴承、电动机、油杯等）在装配图上只标注一个序号。</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nodePh="1">
                                  <p:stCondLst>
                                    <p:cond delay="0"/>
                                  </p:stCondLst>
                                  <p:endCondLst>
                                    <p:cond evt="begin" delay="0">
                                      <p:tn val="5"/>
                                    </p:cond>
                                  </p:endCondLst>
                                  <p:childTnLst>
                                    <p:set>
                                      <p:cBhvr>
                                        <p:cTn id="6" dur="1" fill="hold">
                                          <p:stCondLst>
                                            <p:cond delay="0"/>
                                          </p:stCondLst>
                                        </p:cTn>
                                        <p:tgtEl>
                                          <p:spTgt spid="656388">
                                            <p:txEl>
                                              <p:pRg st="0" end="0"/>
                                            </p:txEl>
                                          </p:spTgt>
                                        </p:tgtEl>
                                        <p:attrNameLst>
                                          <p:attrName>style.visibility</p:attrName>
                                        </p:attrNameLst>
                                      </p:cBhvr>
                                      <p:to>
                                        <p:strVal val="visible"/>
                                      </p:to>
                                    </p:set>
                                    <p:animEffect transition="in" filter="blinds(horizontal)">
                                      <p:cBhvr>
                                        <p:cTn id="7" dur="500"/>
                                        <p:tgtEl>
                                          <p:spTgt spid="65638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56403">
                                            <p:txEl>
                                              <p:pRg st="0" end="0"/>
                                            </p:txEl>
                                          </p:spTgt>
                                        </p:tgtEl>
                                        <p:attrNameLst>
                                          <p:attrName>style.visibility</p:attrName>
                                        </p:attrNameLst>
                                      </p:cBhvr>
                                      <p:to>
                                        <p:strVal val="visible"/>
                                      </p:to>
                                    </p:set>
                                    <p:animEffect transition="in" filter="blinds(horizontal)">
                                      <p:cBhvr>
                                        <p:cTn id="12" dur="500"/>
                                        <p:tgtEl>
                                          <p:spTgt spid="65640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56437">
                                            <p:txEl>
                                              <p:pRg st="0" end="0"/>
                                            </p:txEl>
                                          </p:spTgt>
                                        </p:tgtEl>
                                        <p:attrNameLst>
                                          <p:attrName>style.visibility</p:attrName>
                                        </p:attrNameLst>
                                      </p:cBhvr>
                                      <p:to>
                                        <p:strVal val="visible"/>
                                      </p:to>
                                    </p:set>
                                    <p:animEffect transition="in" filter="blinds(horizontal)">
                                      <p:cBhvr>
                                        <p:cTn id="22" dur="500"/>
                                        <p:tgtEl>
                                          <p:spTgt spid="65643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56437">
                                            <p:txEl>
                                              <p:pRg st="1" end="1"/>
                                            </p:txEl>
                                          </p:spTgt>
                                        </p:tgtEl>
                                        <p:attrNameLst>
                                          <p:attrName>style.visibility</p:attrName>
                                        </p:attrNameLst>
                                      </p:cBhvr>
                                      <p:to>
                                        <p:strVal val="visible"/>
                                      </p:to>
                                    </p:set>
                                    <p:animEffect transition="in" filter="blinds(horizontal)">
                                      <p:cBhvr>
                                        <p:cTn id="27" dur="500"/>
                                        <p:tgtEl>
                                          <p:spTgt spid="65643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AC851E7-BF81-486D-8099-A92EF8AD397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a:t>
            </a:fld>
            <a:endParaRPr lang="en-US" altLang="zh-CN" sz="1400" b="0" i="0" dirty="0">
              <a:ea typeface="宋体" panose="02010600030101010101" pitchFamily="2" charset="-122"/>
            </a:endParaRPr>
          </a:p>
        </p:txBody>
      </p:sp>
      <p:sp>
        <p:nvSpPr>
          <p:cNvPr id="7173" name="Rectangle 1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10.1 </a:t>
            </a:r>
            <a:r>
              <a:rPr lang="zh-CN" altLang="en-US" i="0" dirty="0">
                <a:solidFill>
                  <a:schemeClr val="tx2"/>
                </a:solidFill>
                <a:latin typeface="Times New Roman" panose="02020603050405020304" pitchFamily="18" charset="0"/>
                <a:ea typeface="宋体" panose="02010600030101010101" pitchFamily="2" charset="-122"/>
              </a:rPr>
              <a:t>装配图的作用和内容</a:t>
            </a:r>
          </a:p>
        </p:txBody>
      </p:sp>
      <p:pic>
        <p:nvPicPr>
          <p:cNvPr id="555027" name="Picture 19" descr="02"/>
          <p:cNvPicPr>
            <a:picLocks noChangeAspect="1" noChangeArrowheads="1"/>
          </p:cNvPicPr>
          <p:nvPr/>
        </p:nvPicPr>
        <p:blipFill>
          <a:blip r:embed="rId2"/>
          <a:srcRect/>
          <a:stretch>
            <a:fillRect/>
          </a:stretch>
        </p:blipFill>
        <p:spPr bwMode="auto">
          <a:xfrm>
            <a:off x="50800" y="1704975"/>
            <a:ext cx="4679950" cy="3346450"/>
          </a:xfrm>
          <a:prstGeom prst="rect">
            <a:avLst/>
          </a:prstGeom>
          <a:noFill/>
          <a:effectLst>
            <a:outerShdw dist="107763" dir="2700000" algn="ctr" rotWithShape="0">
              <a:srgbClr val="808080">
                <a:alpha val="50000"/>
              </a:srgbClr>
            </a:outerShdw>
          </a:effectLst>
        </p:spPr>
      </p:pic>
      <p:pic>
        <p:nvPicPr>
          <p:cNvPr id="555028" name="Picture 20" descr="01"/>
          <p:cNvPicPr>
            <a:picLocks noChangeAspect="1" noChangeArrowheads="1"/>
          </p:cNvPicPr>
          <p:nvPr/>
        </p:nvPicPr>
        <p:blipFill>
          <a:blip r:embed="rId3"/>
          <a:srcRect/>
          <a:stretch>
            <a:fillRect/>
          </a:stretch>
        </p:blipFill>
        <p:spPr bwMode="auto">
          <a:xfrm>
            <a:off x="4802188" y="1343025"/>
            <a:ext cx="4249738" cy="4745038"/>
          </a:xfrm>
          <a:prstGeom prst="rect">
            <a:avLst/>
          </a:prstGeom>
          <a:noFill/>
          <a:effectLst>
            <a:outerShdw dist="107763" dir="2700000" algn="ctr" rotWithShape="0">
              <a:srgbClr val="808080">
                <a:alpha val="50000"/>
              </a:srgbClr>
            </a:outerShdw>
          </a:effectLst>
        </p:spPr>
      </p:pic>
      <p:grpSp>
        <p:nvGrpSpPr>
          <p:cNvPr id="2" name="Group 21"/>
          <p:cNvGrpSpPr/>
          <p:nvPr/>
        </p:nvGrpSpPr>
        <p:grpSpPr>
          <a:xfrm>
            <a:off x="7648575" y="1370013"/>
            <a:ext cx="1114425" cy="836612"/>
            <a:chOff x="4809" y="799"/>
            <a:chExt cx="702" cy="527"/>
          </a:xfrm>
        </p:grpSpPr>
        <p:sp>
          <p:nvSpPr>
            <p:cNvPr id="7199" name="Text Box 22"/>
            <p:cNvSpPr txBox="1"/>
            <p:nvPr/>
          </p:nvSpPr>
          <p:spPr>
            <a:xfrm>
              <a:off x="4876" y="799"/>
              <a:ext cx="635"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轴承盖</a:t>
              </a:r>
            </a:p>
          </p:txBody>
        </p:sp>
        <p:sp>
          <p:nvSpPr>
            <p:cNvPr id="7200" name="Line 23"/>
            <p:cNvSpPr/>
            <p:nvPr/>
          </p:nvSpPr>
          <p:spPr>
            <a:xfrm flipH="1">
              <a:off x="4809" y="1008"/>
              <a:ext cx="136" cy="318"/>
            </a:xfrm>
            <a:prstGeom prst="line">
              <a:avLst/>
            </a:prstGeom>
            <a:ln w="9525" cap="flat" cmpd="sng">
              <a:solidFill>
                <a:schemeClr val="tx1"/>
              </a:solidFill>
              <a:prstDash val="solid"/>
              <a:headEnd type="none" w="med" len="med"/>
              <a:tailEnd type="none" w="med" len="med"/>
            </a:ln>
          </p:spPr>
        </p:sp>
      </p:grpSp>
      <p:grpSp>
        <p:nvGrpSpPr>
          <p:cNvPr id="3" name="Group 24"/>
          <p:cNvGrpSpPr/>
          <p:nvPr/>
        </p:nvGrpSpPr>
        <p:grpSpPr>
          <a:xfrm>
            <a:off x="6891338" y="2725738"/>
            <a:ext cx="1943100" cy="717550"/>
            <a:chOff x="4332" y="1752"/>
            <a:chExt cx="1224" cy="452"/>
          </a:xfrm>
        </p:grpSpPr>
        <p:sp>
          <p:nvSpPr>
            <p:cNvPr id="7197" name="Text Box 25"/>
            <p:cNvSpPr txBox="1"/>
            <p:nvPr/>
          </p:nvSpPr>
          <p:spPr>
            <a:xfrm>
              <a:off x="4876" y="1752"/>
              <a:ext cx="680" cy="452"/>
            </a:xfrm>
            <a:prstGeom prst="rect">
              <a:avLst/>
            </a:prstGeom>
            <a:noFill/>
            <a:ln w="9525">
              <a:noFill/>
            </a:ln>
          </p:spPr>
          <p:txBody>
            <a:bodyPr>
              <a:spAutoFit/>
            </a:bodyPr>
            <a:lstStyle/>
            <a:p>
              <a:pPr eaLnBrk="0" hangingPunct="0">
                <a:spcBef>
                  <a:spcPct val="5000"/>
                </a:spcBef>
              </a:pPr>
              <a:r>
                <a:rPr lang="zh-CN" altLang="en-US" sz="2000" i="0" u="sng" dirty="0">
                  <a:latin typeface="Times New Roman" panose="02020603050405020304" pitchFamily="18" charset="0"/>
                  <a:ea typeface="宋体" panose="02010600030101010101" pitchFamily="2" charset="-122"/>
                </a:rPr>
                <a:t>轴衬</a:t>
              </a:r>
            </a:p>
            <a:p>
              <a:pPr eaLnBrk="0" hangingPunct="0">
                <a:spcBef>
                  <a:spcPct val="5000"/>
                </a:spcBef>
              </a:pPr>
              <a:r>
                <a:rPr lang="zh-CN" altLang="en-US" sz="2000" i="0" u="sng" dirty="0">
                  <a:latin typeface="Times New Roman" panose="02020603050405020304" pitchFamily="18" charset="0"/>
                  <a:ea typeface="宋体" panose="02010600030101010101" pitchFamily="2" charset="-122"/>
                </a:rPr>
                <a:t>固定套</a:t>
              </a:r>
            </a:p>
          </p:txBody>
        </p:sp>
        <p:sp>
          <p:nvSpPr>
            <p:cNvPr id="7198" name="Line 26"/>
            <p:cNvSpPr/>
            <p:nvPr/>
          </p:nvSpPr>
          <p:spPr>
            <a:xfrm flipH="1" flipV="1">
              <a:off x="4332" y="1797"/>
              <a:ext cx="634" cy="363"/>
            </a:xfrm>
            <a:prstGeom prst="line">
              <a:avLst/>
            </a:prstGeom>
            <a:ln w="9525" cap="flat" cmpd="sng">
              <a:solidFill>
                <a:schemeClr val="tx1"/>
              </a:solidFill>
              <a:prstDash val="solid"/>
              <a:headEnd type="none" w="med" len="med"/>
              <a:tailEnd type="none" w="med" len="med"/>
            </a:ln>
          </p:spPr>
        </p:sp>
      </p:grpSp>
      <p:grpSp>
        <p:nvGrpSpPr>
          <p:cNvPr id="4" name="Group 27"/>
          <p:cNvGrpSpPr/>
          <p:nvPr/>
        </p:nvGrpSpPr>
        <p:grpSpPr>
          <a:xfrm>
            <a:off x="4514850" y="2868613"/>
            <a:ext cx="1900238" cy="473075"/>
            <a:chOff x="2835" y="1842"/>
            <a:chExt cx="1197" cy="298"/>
          </a:xfrm>
        </p:grpSpPr>
        <p:sp>
          <p:nvSpPr>
            <p:cNvPr id="7195" name="Text Box 28"/>
            <p:cNvSpPr txBox="1"/>
            <p:nvPr/>
          </p:nvSpPr>
          <p:spPr>
            <a:xfrm>
              <a:off x="2835" y="1842"/>
              <a:ext cx="635"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上轴衬</a:t>
              </a:r>
            </a:p>
          </p:txBody>
        </p:sp>
        <p:sp>
          <p:nvSpPr>
            <p:cNvPr id="7196" name="Line 29"/>
            <p:cNvSpPr/>
            <p:nvPr/>
          </p:nvSpPr>
          <p:spPr>
            <a:xfrm flipH="1" flipV="1">
              <a:off x="3424" y="2064"/>
              <a:ext cx="608" cy="76"/>
            </a:xfrm>
            <a:prstGeom prst="line">
              <a:avLst/>
            </a:prstGeom>
            <a:ln w="9525" cap="flat" cmpd="sng">
              <a:solidFill>
                <a:schemeClr val="tx1"/>
              </a:solidFill>
              <a:prstDash val="solid"/>
              <a:headEnd type="none" w="med" len="med"/>
              <a:tailEnd type="none" w="med" len="med"/>
            </a:ln>
          </p:spPr>
        </p:sp>
      </p:grpSp>
      <p:grpSp>
        <p:nvGrpSpPr>
          <p:cNvPr id="5" name="Group 30"/>
          <p:cNvGrpSpPr/>
          <p:nvPr/>
        </p:nvGrpSpPr>
        <p:grpSpPr>
          <a:xfrm>
            <a:off x="4730750" y="3589338"/>
            <a:ext cx="1952625" cy="614362"/>
            <a:chOff x="2971" y="2296"/>
            <a:chExt cx="1230" cy="387"/>
          </a:xfrm>
        </p:grpSpPr>
        <p:sp>
          <p:nvSpPr>
            <p:cNvPr id="7193" name="Text Box 31"/>
            <p:cNvSpPr txBox="1"/>
            <p:nvPr/>
          </p:nvSpPr>
          <p:spPr>
            <a:xfrm>
              <a:off x="2971" y="2296"/>
              <a:ext cx="635"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下轴衬</a:t>
              </a:r>
            </a:p>
          </p:txBody>
        </p:sp>
        <p:sp>
          <p:nvSpPr>
            <p:cNvPr id="7194" name="Line 32"/>
            <p:cNvSpPr/>
            <p:nvPr/>
          </p:nvSpPr>
          <p:spPr>
            <a:xfrm flipH="1" flipV="1">
              <a:off x="3521" y="2502"/>
              <a:ext cx="680" cy="181"/>
            </a:xfrm>
            <a:prstGeom prst="line">
              <a:avLst/>
            </a:prstGeom>
            <a:ln w="9525" cap="flat" cmpd="sng">
              <a:solidFill>
                <a:schemeClr val="tx1"/>
              </a:solidFill>
              <a:prstDash val="solid"/>
              <a:headEnd type="none" w="med" len="med"/>
              <a:tailEnd type="none" w="med" len="med"/>
            </a:ln>
          </p:spPr>
        </p:sp>
      </p:grpSp>
      <p:grpSp>
        <p:nvGrpSpPr>
          <p:cNvPr id="6" name="Group 33"/>
          <p:cNvGrpSpPr/>
          <p:nvPr/>
        </p:nvGrpSpPr>
        <p:grpSpPr>
          <a:xfrm>
            <a:off x="3362325" y="5575300"/>
            <a:ext cx="1922463" cy="427038"/>
            <a:chOff x="2109" y="3547"/>
            <a:chExt cx="1211" cy="269"/>
          </a:xfrm>
        </p:grpSpPr>
        <p:sp>
          <p:nvSpPr>
            <p:cNvPr id="7191" name="Text Box 34"/>
            <p:cNvSpPr txBox="1"/>
            <p:nvPr/>
          </p:nvSpPr>
          <p:spPr>
            <a:xfrm>
              <a:off x="2109" y="3566"/>
              <a:ext cx="635"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轴承座</a:t>
              </a:r>
            </a:p>
          </p:txBody>
        </p:sp>
        <p:sp>
          <p:nvSpPr>
            <p:cNvPr id="7192" name="Line 35"/>
            <p:cNvSpPr/>
            <p:nvPr/>
          </p:nvSpPr>
          <p:spPr>
            <a:xfrm flipV="1">
              <a:off x="2685" y="3547"/>
              <a:ext cx="635" cy="227"/>
            </a:xfrm>
            <a:prstGeom prst="line">
              <a:avLst/>
            </a:prstGeom>
            <a:ln w="9525" cap="flat" cmpd="sng">
              <a:solidFill>
                <a:schemeClr val="tx1"/>
              </a:solidFill>
              <a:prstDash val="solid"/>
              <a:headEnd type="none" w="med" len="med"/>
              <a:tailEnd type="none" w="med" len="med"/>
            </a:ln>
          </p:spPr>
        </p:sp>
      </p:grpSp>
      <p:grpSp>
        <p:nvGrpSpPr>
          <p:cNvPr id="7" name="Group 36"/>
          <p:cNvGrpSpPr/>
          <p:nvPr/>
        </p:nvGrpSpPr>
        <p:grpSpPr>
          <a:xfrm>
            <a:off x="2152650" y="1235075"/>
            <a:ext cx="1871663" cy="1123950"/>
            <a:chOff x="1383" y="754"/>
            <a:chExt cx="1179" cy="708"/>
          </a:xfrm>
        </p:grpSpPr>
        <p:sp>
          <p:nvSpPr>
            <p:cNvPr id="7189" name="Text Box 37"/>
            <p:cNvSpPr txBox="1"/>
            <p:nvPr/>
          </p:nvSpPr>
          <p:spPr>
            <a:xfrm>
              <a:off x="1383" y="754"/>
              <a:ext cx="1179"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螺栓、螺母</a:t>
              </a:r>
            </a:p>
          </p:txBody>
        </p:sp>
        <p:sp>
          <p:nvSpPr>
            <p:cNvPr id="7190" name="Line 38"/>
            <p:cNvSpPr/>
            <p:nvPr/>
          </p:nvSpPr>
          <p:spPr>
            <a:xfrm flipH="1">
              <a:off x="1967" y="963"/>
              <a:ext cx="408" cy="499"/>
            </a:xfrm>
            <a:prstGeom prst="line">
              <a:avLst/>
            </a:prstGeom>
            <a:ln w="9525" cap="flat" cmpd="sng">
              <a:solidFill>
                <a:schemeClr val="tx1"/>
              </a:solidFill>
              <a:prstDash val="solid"/>
              <a:headEnd type="none" w="med" len="med"/>
              <a:tailEnd type="none" w="med" len="med"/>
            </a:ln>
          </p:spPr>
        </p:sp>
      </p:grpSp>
      <p:grpSp>
        <p:nvGrpSpPr>
          <p:cNvPr id="8" name="Group 39"/>
          <p:cNvGrpSpPr/>
          <p:nvPr/>
        </p:nvGrpSpPr>
        <p:grpSpPr>
          <a:xfrm>
            <a:off x="641350" y="1235075"/>
            <a:ext cx="1609725" cy="693738"/>
            <a:chOff x="431" y="754"/>
            <a:chExt cx="1014" cy="437"/>
          </a:xfrm>
        </p:grpSpPr>
        <p:sp>
          <p:nvSpPr>
            <p:cNvPr id="7187" name="Text Box 40"/>
            <p:cNvSpPr txBox="1"/>
            <p:nvPr/>
          </p:nvSpPr>
          <p:spPr>
            <a:xfrm>
              <a:off x="431" y="754"/>
              <a:ext cx="635" cy="250"/>
            </a:xfrm>
            <a:prstGeom prst="rect">
              <a:avLst/>
            </a:prstGeom>
            <a:noFill/>
            <a:ln w="9525">
              <a:noFill/>
            </a:ln>
          </p:spPr>
          <p:txBody>
            <a:bodyPr>
              <a:spAutoFit/>
            </a:bodyPr>
            <a:lstStyle/>
            <a:p>
              <a:pPr eaLnBrk="0" hangingPunct="0">
                <a:spcBef>
                  <a:spcPct val="50000"/>
                </a:spcBef>
              </a:pPr>
              <a:r>
                <a:rPr lang="zh-CN" altLang="en-US" sz="2000" i="0" u="sng" dirty="0">
                  <a:latin typeface="Times New Roman" panose="02020603050405020304" pitchFamily="18" charset="0"/>
                  <a:ea typeface="宋体" panose="02010600030101010101" pitchFamily="2" charset="-122"/>
                </a:rPr>
                <a:t>油杯</a:t>
              </a:r>
            </a:p>
          </p:txBody>
        </p:sp>
        <p:sp>
          <p:nvSpPr>
            <p:cNvPr id="7188" name="Line 41"/>
            <p:cNvSpPr/>
            <p:nvPr/>
          </p:nvSpPr>
          <p:spPr>
            <a:xfrm>
              <a:off x="900" y="965"/>
              <a:ext cx="545" cy="226"/>
            </a:xfrm>
            <a:prstGeom prst="line">
              <a:avLst/>
            </a:prstGeom>
            <a:ln w="9525" cap="flat" cmpd="sng">
              <a:solidFill>
                <a:schemeClr val="tx1"/>
              </a:solidFill>
              <a:prstDash val="solid"/>
              <a:headEnd type="none" w="med" len="med"/>
              <a:tailEnd type="none" w="med" len="med"/>
            </a:ln>
          </p:spPr>
        </p:sp>
      </p:grpSp>
      <p:sp>
        <p:nvSpPr>
          <p:cNvPr id="555052" name="Text Box 44"/>
          <p:cNvSpPr txBox="1">
            <a:spLocks noChangeArrowheads="1"/>
          </p:cNvSpPr>
          <p:nvPr/>
        </p:nvSpPr>
        <p:spPr bwMode="auto">
          <a:xfrm>
            <a:off x="1133475" y="4937125"/>
            <a:ext cx="1668463" cy="519113"/>
          </a:xfrm>
          <a:prstGeom prst="rect">
            <a:avLst/>
          </a:prstGeom>
          <a:noFill/>
          <a:ln w="9525">
            <a:noFill/>
            <a:miter lim="800000"/>
          </a:ln>
          <a:effectLst/>
        </p:spPr>
        <p:txBody>
          <a:bodyPr>
            <a:spAutoFit/>
          </a:bodyPr>
          <a:lstStyle/>
          <a:p>
            <a:pPr marR="0" defTabSz="914400" eaLnBrk="0" hangingPunct="0">
              <a:spcBef>
                <a:spcPct val="50000"/>
              </a:spcBef>
              <a:buClrTx/>
              <a:buSzTx/>
              <a:buFontTx/>
              <a:buNone/>
              <a:defRPr/>
            </a:pPr>
            <a:r>
              <a:rPr kumimoji="1" lang="zh-CN" altLang="en-US" sz="2800" i="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滑动轴承</a:t>
            </a:r>
          </a:p>
        </p:txBody>
      </p:sp>
      <p:sp>
        <p:nvSpPr>
          <p:cNvPr id="7184" name="Rectangle 47"/>
          <p:cNvSpPr/>
          <p:nvPr/>
        </p:nvSpPr>
        <p:spPr>
          <a:xfrm>
            <a:off x="465138" y="463550"/>
            <a:ext cx="8413750" cy="641350"/>
          </a:xfrm>
          <a:prstGeom prst="rect">
            <a:avLst/>
          </a:prstGeom>
          <a:noFill/>
          <a:ln w="4763">
            <a:noFill/>
          </a:ln>
        </p:spPr>
        <p:txBody>
          <a:bodyPr wrap="none">
            <a:spAutoFit/>
          </a:bodyPr>
          <a:lstStyle/>
          <a:p>
            <a:r>
              <a:rPr lang="zh-CN" altLang="en-US" sz="3600" i="0" u="sng" dirty="0">
                <a:solidFill>
                  <a:schemeClr val="accent2"/>
                </a:solidFill>
                <a:latin typeface="Times New Roman" panose="02020603050405020304" pitchFamily="18" charset="0"/>
                <a:ea typeface="华文行楷" panose="02010800040101010101" pitchFamily="2" charset="-122"/>
              </a:rPr>
              <a:t>机器或部件都有若干组成部分组合而成。</a:t>
            </a:r>
          </a:p>
        </p:txBody>
      </p:sp>
      <p:pic>
        <p:nvPicPr>
          <p:cNvPr id="7185" name="Picture 49" descr="小箭头"/>
          <p:cNvPicPr>
            <a:picLocks noChangeAspect="1"/>
          </p:cNvPicPr>
          <p:nvPr/>
        </p:nvPicPr>
        <p:blipFill>
          <a:blip r:embed="rId4"/>
          <a:stretch>
            <a:fillRect/>
          </a:stretch>
        </p:blipFill>
        <p:spPr>
          <a:xfrm>
            <a:off x="523875" y="5057775"/>
            <a:ext cx="600075" cy="285750"/>
          </a:xfrm>
          <a:prstGeom prst="rect">
            <a:avLst/>
          </a:prstGeom>
          <a:noFill/>
          <a:ln w="9525">
            <a:noFill/>
          </a:ln>
        </p:spPr>
      </p:pic>
      <p:sp>
        <p:nvSpPr>
          <p:cNvPr id="555058" name="Rectangle 50"/>
          <p:cNvSpPr>
            <a:spLocks noChangeArrowheads="1"/>
          </p:cNvSpPr>
          <p:nvPr/>
        </p:nvSpPr>
        <p:spPr bwMode="auto">
          <a:xfrm>
            <a:off x="357188" y="6157913"/>
            <a:ext cx="7848600" cy="396875"/>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0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 </a:t>
            </a:r>
            <a:r>
              <a:rPr kumimoji="1" lang="zh-CN" altLang="en-US" sz="20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表示机器及部件各组成部分的连接、装配关系的图样称为</a:t>
            </a:r>
            <a:r>
              <a:rPr kumimoji="1" lang="zh-CN" altLang="en-US" sz="2000" b="1" i="0" u="none" strike="noStrike" kern="1200" cap="none" spc="0" normalizeH="0" baseline="0" noProof="0">
                <a:ln>
                  <a:noFill/>
                </a:ln>
                <a:solidFill>
                  <a:srgbClr val="A50021"/>
                </a:solidFill>
                <a:effectLst>
                  <a:outerShdw blurRad="38100" dist="38100" dir="2700000" algn="tl">
                    <a:srgbClr val="C0C0C0"/>
                  </a:outerShdw>
                </a:effectLst>
                <a:uLnTx/>
                <a:uFillTx/>
                <a:latin typeface="仿宋_GB2312" pitchFamily="49" charset="-122"/>
                <a:ea typeface="仿宋_GB2312" pitchFamily="49" charset="-122"/>
                <a:cs typeface="+mn-cs"/>
              </a:rPr>
              <a:t>装配图。</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55028"/>
                                        </p:tgtEl>
                                        <p:attrNameLst>
                                          <p:attrName>style.visibility</p:attrName>
                                        </p:attrNameLst>
                                      </p:cBhvr>
                                      <p:to>
                                        <p:strVal val="visible"/>
                                      </p:to>
                                    </p:set>
                                    <p:animEffect transition="in" filter="fade">
                                      <p:cBhvr>
                                        <p:cTn id="7" dur="1000"/>
                                        <p:tgtEl>
                                          <p:spTgt spid="555028"/>
                                        </p:tgtEl>
                                      </p:cBhvr>
                                    </p:animEffect>
                                    <p:anim calcmode="lin" valueType="num">
                                      <p:cBhvr>
                                        <p:cTn id="8" dur="1000" fill="hold"/>
                                        <p:tgtEl>
                                          <p:spTgt spid="555028"/>
                                        </p:tgtEl>
                                        <p:attrNameLst>
                                          <p:attrName>ppt_x</p:attrName>
                                        </p:attrNameLst>
                                      </p:cBhvr>
                                      <p:tavLst>
                                        <p:tav tm="0">
                                          <p:val>
                                            <p:strVal val="#ppt_x"/>
                                          </p:val>
                                        </p:tav>
                                        <p:tav tm="100000">
                                          <p:val>
                                            <p:strVal val="#ppt_x"/>
                                          </p:val>
                                        </p:tav>
                                      </p:tavLst>
                                    </p:anim>
                                    <p:anim calcmode="lin" valueType="num">
                                      <p:cBhvr>
                                        <p:cTn id="9" dur="1000" fill="hold"/>
                                        <p:tgtEl>
                                          <p:spTgt spid="5550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randombar(horizontal)">
                                      <p:cBhvr>
                                        <p:cTn id="21" dur="500"/>
                                        <p:tgtEl>
                                          <p:spTgt spid="4"/>
                                        </p:tgtEl>
                                      </p:cBhvr>
                                    </p:animEffect>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randombar(horizontal)">
                                      <p:cBhvr>
                                        <p:cTn id="29" dur="500"/>
                                        <p:tgtEl>
                                          <p:spTgt spid="6"/>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randombar(horizontal)">
                                      <p:cBhvr>
                                        <p:cTn id="33" dur="500"/>
                                        <p:tgtEl>
                                          <p:spTgt spid="8"/>
                                        </p:tgtEl>
                                      </p:cBhvr>
                                    </p:animEffect>
                                  </p:childTnLst>
                                </p:cTn>
                              </p:par>
                            </p:childTnLst>
                          </p:cTn>
                        </p:par>
                        <p:par>
                          <p:cTn id="34" fill="hold">
                            <p:stCondLst>
                              <p:cond delay="4000"/>
                            </p:stCondLst>
                            <p:childTnLst>
                              <p:par>
                                <p:cTn id="35" presetID="14" presetClass="entr" presetSubtype="1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randombar(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55058"/>
                                        </p:tgtEl>
                                        <p:attrNameLst>
                                          <p:attrName>style.visibility</p:attrName>
                                        </p:attrNameLst>
                                      </p:cBhvr>
                                      <p:to>
                                        <p:strVal val="visible"/>
                                      </p:to>
                                    </p:set>
                                    <p:animEffect transition="in" filter="wipe(left)">
                                      <p:cBhvr>
                                        <p:cTn id="42" dur="500"/>
                                        <p:tgtEl>
                                          <p:spTgt spid="55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50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CAFCB87-097A-4FDA-A9DD-35305D42F02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20</a:t>
            </a:fld>
            <a:endParaRPr lang="en-US" altLang="zh-CN" sz="1400" b="0" i="0" dirty="0">
              <a:ea typeface="宋体" panose="02010600030101010101" pitchFamily="2" charset="-122"/>
            </a:endParaRPr>
          </a:p>
        </p:txBody>
      </p:sp>
      <p:pic>
        <p:nvPicPr>
          <p:cNvPr id="26629" name="Picture 14"/>
          <p:cNvPicPr>
            <a:picLocks noChangeAspect="1"/>
          </p:cNvPicPr>
          <p:nvPr/>
        </p:nvPicPr>
        <p:blipFill>
          <a:blip r:embed="rId2"/>
          <a:stretch>
            <a:fillRect/>
          </a:stretch>
        </p:blipFill>
        <p:spPr>
          <a:xfrm>
            <a:off x="0" y="406400"/>
            <a:ext cx="8877300" cy="6413500"/>
          </a:xfrm>
          <a:prstGeom prst="rect">
            <a:avLst/>
          </a:prstGeom>
          <a:noFill/>
          <a:ln w="9525">
            <a:noFill/>
          </a:ln>
        </p:spPr>
      </p:pic>
      <p:sp>
        <p:nvSpPr>
          <p:cNvPr id="611331" name="Text Box 3">
            <a:hlinkClick r:id="" action="ppaction://noaction"/>
          </p:cNvPr>
          <p:cNvSpPr txBox="1"/>
          <p:nvPr/>
        </p:nvSpPr>
        <p:spPr>
          <a:xfrm>
            <a:off x="0" y="396875"/>
            <a:ext cx="4549775" cy="396875"/>
          </a:xfrm>
          <a:prstGeom prst="rect">
            <a:avLst/>
          </a:prstGeom>
          <a:solidFill>
            <a:srgbClr val="FFFF00"/>
          </a:solidFill>
          <a:ln w="9525">
            <a:noFill/>
          </a:ln>
        </p:spPr>
        <p:txBody>
          <a:bodyPr>
            <a:spAutoFit/>
          </a:bodyPr>
          <a:lstStyle/>
          <a:p>
            <a:pPr algn="l">
              <a:spcBef>
                <a:spcPct val="20000"/>
              </a:spcBef>
            </a:pPr>
            <a:r>
              <a:rPr lang="zh-CN" altLang="en-US" sz="2000" i="0" dirty="0">
                <a:latin typeface="宋体" panose="02010600030101010101" pitchFamily="2" charset="-122"/>
                <a:ea typeface="宋体" panose="02010600030101010101" pitchFamily="2" charset="-122"/>
              </a:rPr>
              <a:t>指引线不能交叉，必要时仅允许折一次</a:t>
            </a:r>
          </a:p>
        </p:txBody>
      </p:sp>
      <p:sp>
        <p:nvSpPr>
          <p:cNvPr id="611332" name="Text Box 4"/>
          <p:cNvSpPr txBox="1"/>
          <p:nvPr/>
        </p:nvSpPr>
        <p:spPr>
          <a:xfrm>
            <a:off x="5337175" y="492125"/>
            <a:ext cx="3806825" cy="2844800"/>
          </a:xfrm>
          <a:prstGeom prst="rect">
            <a:avLst/>
          </a:prstGeom>
          <a:solidFill>
            <a:srgbClr val="FFFF00"/>
          </a:solidFill>
          <a:ln w="9525">
            <a:noFill/>
          </a:ln>
        </p:spPr>
        <p:txBody>
          <a:bodyPr>
            <a:spAutoFit/>
          </a:bodyPr>
          <a:lstStyle/>
          <a:p>
            <a:pPr algn="l" eaLnBrk="0" hangingPunct="0">
              <a:spcBef>
                <a:spcPct val="20000"/>
              </a:spcBef>
              <a:buChar char="•"/>
            </a:pPr>
            <a:r>
              <a:rPr lang="zh-CN" altLang="en-US" sz="2000" i="0" dirty="0">
                <a:latin typeface="宋体" panose="02010600030101010101" pitchFamily="2" charset="-122"/>
                <a:ea typeface="宋体" panose="02010600030101010101" pitchFamily="2" charset="-122"/>
              </a:rPr>
              <a:t>每一种零件只应有唯一的一个序号</a:t>
            </a:r>
          </a:p>
          <a:p>
            <a:pPr algn="l" eaLnBrk="0" hangingPunct="0">
              <a:spcBef>
                <a:spcPct val="20000"/>
              </a:spcBef>
              <a:buChar char="•"/>
            </a:pPr>
            <a:r>
              <a:rPr lang="zh-CN" altLang="en-US" sz="2000" i="0" dirty="0">
                <a:latin typeface="宋体" panose="02010600030101010101" pitchFamily="2" charset="-122"/>
                <a:ea typeface="宋体" panose="02010600030101010101" pitchFamily="2" charset="-122"/>
              </a:rPr>
              <a:t>序号标注在图形轮廓线的外边并填写在指引线的细实线横线上</a:t>
            </a:r>
          </a:p>
          <a:p>
            <a:pPr algn="l">
              <a:spcBef>
                <a:spcPct val="20000"/>
              </a:spcBef>
              <a:buChar char="•"/>
            </a:pPr>
            <a:r>
              <a:rPr lang="zh-CN" altLang="en-US" sz="2000" i="0" dirty="0">
                <a:latin typeface="宋体" panose="02010600030101010101" pitchFamily="2" charset="-122"/>
                <a:ea typeface="宋体" panose="02010600030101010101" pitchFamily="2" charset="-122"/>
              </a:rPr>
              <a:t> 指引线从所指零件的可见轮廓内引出，末端画一小圆点</a:t>
            </a:r>
          </a:p>
          <a:p>
            <a:pPr algn="l">
              <a:spcBef>
                <a:spcPct val="20000"/>
              </a:spcBef>
              <a:buChar char="•"/>
            </a:pPr>
            <a:r>
              <a:rPr lang="zh-CN" altLang="en-US" i="0" dirty="0">
                <a:latin typeface="Times New Roman" panose="02020603050405020304" pitchFamily="18" charset="0"/>
                <a:ea typeface="宋体" panose="02010600030101010101" pitchFamily="2" charset="-122"/>
              </a:rPr>
              <a:t>要按顺时针或逆时针次序“横平竖直”排列整齐</a:t>
            </a:r>
          </a:p>
        </p:txBody>
      </p:sp>
      <p:sp>
        <p:nvSpPr>
          <p:cNvPr id="611333" name="Text Box 5">
            <a:hlinkClick r:id="" action="ppaction://noaction"/>
          </p:cNvPr>
          <p:cNvSpPr txBox="1"/>
          <p:nvPr/>
        </p:nvSpPr>
        <p:spPr>
          <a:xfrm>
            <a:off x="0" y="2105025"/>
            <a:ext cx="2316163" cy="701675"/>
          </a:xfrm>
          <a:prstGeom prst="rect">
            <a:avLst/>
          </a:prstGeom>
          <a:solidFill>
            <a:srgbClr val="FFFF00"/>
          </a:solidFill>
          <a:ln w="9525">
            <a:noFill/>
          </a:ln>
        </p:spPr>
        <p:txBody>
          <a:bodyPr>
            <a:spAutoFit/>
          </a:bodyPr>
          <a:lstStyle/>
          <a:p>
            <a:pPr algn="l">
              <a:spcBef>
                <a:spcPct val="20000"/>
              </a:spcBef>
            </a:pPr>
            <a:r>
              <a:rPr lang="zh-CN" altLang="en-US" sz="2000" i="0" dirty="0">
                <a:latin typeface="宋体" panose="02010600030101010101" pitchFamily="2" charset="-122"/>
                <a:ea typeface="宋体" panose="02010600030101010101" pitchFamily="2" charset="-122"/>
              </a:rPr>
              <a:t>零件组允许采用公共指引线</a:t>
            </a:r>
          </a:p>
        </p:txBody>
      </p:sp>
      <p:sp>
        <p:nvSpPr>
          <p:cNvPr id="26633" name="Rectangle 1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10.4.1 </a:t>
            </a:r>
            <a:r>
              <a:rPr lang="zh-CN" altLang="en-US" i="0" dirty="0">
                <a:solidFill>
                  <a:srgbClr val="000066"/>
                </a:solidFill>
                <a:latin typeface="仿宋_GB2312" pitchFamily="49" charset="-122"/>
                <a:ea typeface="仿宋_GB2312" pitchFamily="49" charset="-122"/>
              </a:rPr>
              <a:t>编写序号的方法和规定</a:t>
            </a:r>
          </a:p>
        </p:txBody>
      </p:sp>
      <p:sp>
        <p:nvSpPr>
          <p:cNvPr id="3" name="矩形 2"/>
          <p:cNvSpPr/>
          <p:nvPr/>
        </p:nvSpPr>
        <p:spPr>
          <a:xfrm>
            <a:off x="7534910" y="6433185"/>
            <a:ext cx="1085215" cy="255270"/>
          </a:xfrm>
          <a:prstGeom prst="rect">
            <a:avLst/>
          </a:prstGeom>
          <a:solidFill>
            <a:schemeClr val="bg1"/>
          </a:solidFill>
          <a:ln w="4763" cap="flat" cmpd="sng" algn="ctr">
            <a:solidFill>
              <a:schemeClr val="bg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1332">
                                            <p:txEl>
                                              <p:pRg st="0" end="0"/>
                                            </p:txEl>
                                          </p:spTgt>
                                        </p:tgtEl>
                                        <p:attrNameLst>
                                          <p:attrName>style.visibility</p:attrName>
                                        </p:attrNameLst>
                                      </p:cBhvr>
                                      <p:to>
                                        <p:strVal val="visible"/>
                                      </p:to>
                                    </p:set>
                                    <p:animEffect transition="in" filter="blinds(horizontal)">
                                      <p:cBhvr>
                                        <p:cTn id="7" dur="500"/>
                                        <p:tgtEl>
                                          <p:spTgt spid="61133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1332">
                                            <p:txEl>
                                              <p:pRg st="1" end="1"/>
                                            </p:txEl>
                                          </p:spTgt>
                                        </p:tgtEl>
                                        <p:attrNameLst>
                                          <p:attrName>style.visibility</p:attrName>
                                        </p:attrNameLst>
                                      </p:cBhvr>
                                      <p:to>
                                        <p:strVal val="visible"/>
                                      </p:to>
                                    </p:set>
                                    <p:animEffect transition="in" filter="blinds(horizontal)">
                                      <p:cBhvr>
                                        <p:cTn id="12" dur="500"/>
                                        <p:tgtEl>
                                          <p:spTgt spid="61133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1332">
                                            <p:txEl>
                                              <p:pRg st="2" end="2"/>
                                            </p:txEl>
                                          </p:spTgt>
                                        </p:tgtEl>
                                        <p:attrNameLst>
                                          <p:attrName>style.visibility</p:attrName>
                                        </p:attrNameLst>
                                      </p:cBhvr>
                                      <p:to>
                                        <p:strVal val="visible"/>
                                      </p:to>
                                    </p:set>
                                    <p:animEffect transition="in" filter="blinds(horizontal)">
                                      <p:cBhvr>
                                        <p:cTn id="17" dur="500"/>
                                        <p:tgtEl>
                                          <p:spTgt spid="61133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1332">
                                            <p:txEl>
                                              <p:pRg st="3" end="3"/>
                                            </p:txEl>
                                          </p:spTgt>
                                        </p:tgtEl>
                                        <p:attrNameLst>
                                          <p:attrName>style.visibility</p:attrName>
                                        </p:attrNameLst>
                                      </p:cBhvr>
                                      <p:to>
                                        <p:strVal val="visible"/>
                                      </p:to>
                                    </p:set>
                                    <p:animEffect transition="in" filter="blinds(horizontal)">
                                      <p:cBhvr>
                                        <p:cTn id="22" dur="500"/>
                                        <p:tgtEl>
                                          <p:spTgt spid="61133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11331"/>
                                        </p:tgtEl>
                                        <p:attrNameLst>
                                          <p:attrName>style.visibility</p:attrName>
                                        </p:attrNameLst>
                                      </p:cBhvr>
                                      <p:to>
                                        <p:strVal val="visible"/>
                                      </p:to>
                                    </p:set>
                                    <p:animEffect transition="in" filter="blinds(horizontal)">
                                      <p:cBhvr>
                                        <p:cTn id="27" dur="500"/>
                                        <p:tgtEl>
                                          <p:spTgt spid="61133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11333"/>
                                        </p:tgtEl>
                                        <p:attrNameLst>
                                          <p:attrName>style.visibility</p:attrName>
                                        </p:attrNameLst>
                                      </p:cBhvr>
                                      <p:to>
                                        <p:strVal val="visible"/>
                                      </p:to>
                                    </p:set>
                                    <p:animEffect transition="in" filter="blinds(horizontal)">
                                      <p:cBhvr>
                                        <p:cTn id="32" dur="500"/>
                                        <p:tgtEl>
                                          <p:spTgt spid="611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1331" grpId="0" animBg="1"/>
      <p:bldP spid="6113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807BEC9-EA8C-4E8D-B288-A569829D169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21</a:t>
            </a:fld>
            <a:endParaRPr lang="en-US" altLang="zh-CN" sz="1400" b="0" i="0" dirty="0">
              <a:ea typeface="宋体" panose="02010600030101010101" pitchFamily="2" charset="-122"/>
            </a:endParaRPr>
          </a:p>
        </p:txBody>
      </p:sp>
      <p:grpSp>
        <p:nvGrpSpPr>
          <p:cNvPr id="27653" name="Group 84"/>
          <p:cNvGrpSpPr/>
          <p:nvPr/>
        </p:nvGrpSpPr>
        <p:grpSpPr>
          <a:xfrm>
            <a:off x="457200" y="325438"/>
            <a:ext cx="8193088" cy="6240462"/>
            <a:chOff x="783" y="488"/>
            <a:chExt cx="3796" cy="2880"/>
          </a:xfrm>
        </p:grpSpPr>
        <p:sp>
          <p:nvSpPr>
            <p:cNvPr id="27655" name="Rectangle 4"/>
            <p:cNvSpPr/>
            <p:nvPr/>
          </p:nvSpPr>
          <p:spPr>
            <a:xfrm>
              <a:off x="1404" y="1440"/>
              <a:ext cx="2947" cy="907"/>
            </a:xfrm>
            <a:prstGeom prst="rect">
              <a:avLst/>
            </a:prstGeom>
            <a:solidFill>
              <a:srgbClr val="FFFFFF"/>
            </a:solidFill>
            <a:ln w="28575" cap="flat" cmpd="sng">
              <a:solidFill>
                <a:srgbClr val="0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56" name="Rectangle 5"/>
            <p:cNvSpPr/>
            <p:nvPr/>
          </p:nvSpPr>
          <p:spPr>
            <a:xfrm>
              <a:off x="1404" y="2165"/>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审核</a:t>
              </a:r>
            </a:p>
          </p:txBody>
        </p:sp>
        <p:sp>
          <p:nvSpPr>
            <p:cNvPr id="27657" name="Rectangle 6"/>
            <p:cNvSpPr/>
            <p:nvPr/>
          </p:nvSpPr>
          <p:spPr>
            <a:xfrm>
              <a:off x="1404" y="1984"/>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描图</a:t>
              </a:r>
            </a:p>
          </p:txBody>
        </p:sp>
        <p:sp>
          <p:nvSpPr>
            <p:cNvPr id="27658" name="Rectangle 7"/>
            <p:cNvSpPr/>
            <p:nvPr/>
          </p:nvSpPr>
          <p:spPr>
            <a:xfrm>
              <a:off x="1404" y="1803"/>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制图</a:t>
              </a:r>
            </a:p>
          </p:txBody>
        </p:sp>
        <p:sp>
          <p:nvSpPr>
            <p:cNvPr id="27659" name="Rectangle 8"/>
            <p:cNvSpPr/>
            <p:nvPr/>
          </p:nvSpPr>
          <p:spPr>
            <a:xfrm>
              <a:off x="1676" y="2165"/>
              <a:ext cx="635"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60" name="Rectangle 9"/>
            <p:cNvSpPr/>
            <p:nvPr/>
          </p:nvSpPr>
          <p:spPr>
            <a:xfrm>
              <a:off x="1676" y="1984"/>
              <a:ext cx="635"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61" name="Rectangle 10"/>
            <p:cNvSpPr/>
            <p:nvPr/>
          </p:nvSpPr>
          <p:spPr>
            <a:xfrm>
              <a:off x="1676" y="1803"/>
              <a:ext cx="635"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62" name="Rectangle 11"/>
            <p:cNvSpPr/>
            <p:nvPr/>
          </p:nvSpPr>
          <p:spPr>
            <a:xfrm>
              <a:off x="2311" y="2165"/>
              <a:ext cx="567"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（日期）</a:t>
              </a:r>
            </a:p>
          </p:txBody>
        </p:sp>
        <p:sp>
          <p:nvSpPr>
            <p:cNvPr id="27663" name="Rectangle 12"/>
            <p:cNvSpPr/>
            <p:nvPr/>
          </p:nvSpPr>
          <p:spPr>
            <a:xfrm>
              <a:off x="2311" y="1984"/>
              <a:ext cx="567"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（日期）</a:t>
              </a:r>
            </a:p>
          </p:txBody>
        </p:sp>
        <p:sp>
          <p:nvSpPr>
            <p:cNvPr id="27664" name="Rectangle 13"/>
            <p:cNvSpPr/>
            <p:nvPr/>
          </p:nvSpPr>
          <p:spPr>
            <a:xfrm>
              <a:off x="2311" y="1803"/>
              <a:ext cx="567"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（日期）</a:t>
              </a:r>
            </a:p>
          </p:txBody>
        </p:sp>
        <p:sp>
          <p:nvSpPr>
            <p:cNvPr id="27665" name="Rectangle 14"/>
            <p:cNvSpPr/>
            <p:nvPr/>
          </p:nvSpPr>
          <p:spPr>
            <a:xfrm>
              <a:off x="2878" y="1803"/>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重量</a:t>
              </a:r>
            </a:p>
          </p:txBody>
        </p:sp>
        <p:sp>
          <p:nvSpPr>
            <p:cNvPr id="27666" name="Rectangle 15"/>
            <p:cNvSpPr/>
            <p:nvPr/>
          </p:nvSpPr>
          <p:spPr>
            <a:xfrm>
              <a:off x="2879" y="1623"/>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数量</a:t>
              </a:r>
            </a:p>
          </p:txBody>
        </p:sp>
        <p:sp>
          <p:nvSpPr>
            <p:cNvPr id="27667" name="Rectangle 16"/>
            <p:cNvSpPr/>
            <p:nvPr/>
          </p:nvSpPr>
          <p:spPr>
            <a:xfrm>
              <a:off x="2879" y="1443"/>
              <a:ext cx="272"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0066"/>
                  </a:solidFill>
                  <a:latin typeface="Garamond" panose="02020404030301010803" pitchFamily="18" charset="0"/>
                  <a:ea typeface="仿宋_GB2312" pitchFamily="49" charset="-122"/>
                </a:rPr>
                <a:t>比例</a:t>
              </a:r>
            </a:p>
          </p:txBody>
        </p:sp>
        <p:sp>
          <p:nvSpPr>
            <p:cNvPr id="27668" name="Rectangle 17"/>
            <p:cNvSpPr/>
            <p:nvPr/>
          </p:nvSpPr>
          <p:spPr>
            <a:xfrm>
              <a:off x="3148" y="1803"/>
              <a:ext cx="408"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endParaRPr lang="zh-CN" altLang="zh-CN" sz="2000" i="0" dirty="0">
                <a:solidFill>
                  <a:srgbClr val="0000CC"/>
                </a:solidFill>
                <a:latin typeface="Garamond" panose="02020404030301010803" pitchFamily="18" charset="0"/>
                <a:ea typeface="仿宋_GB2312" pitchFamily="49" charset="-122"/>
              </a:endParaRPr>
            </a:p>
          </p:txBody>
        </p:sp>
        <p:sp>
          <p:nvSpPr>
            <p:cNvPr id="27669" name="Rectangle 18"/>
            <p:cNvSpPr/>
            <p:nvPr/>
          </p:nvSpPr>
          <p:spPr>
            <a:xfrm>
              <a:off x="3151" y="1621"/>
              <a:ext cx="408"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endParaRPr lang="zh-CN" altLang="zh-CN" sz="2000" i="0" dirty="0">
                <a:solidFill>
                  <a:srgbClr val="0000CC"/>
                </a:solidFill>
                <a:latin typeface="Garamond" panose="02020404030301010803" pitchFamily="18" charset="0"/>
                <a:ea typeface="仿宋_GB2312" pitchFamily="49" charset="-122"/>
              </a:endParaRPr>
            </a:p>
          </p:txBody>
        </p:sp>
        <p:sp>
          <p:nvSpPr>
            <p:cNvPr id="27670" name="Rectangle 19"/>
            <p:cNvSpPr/>
            <p:nvPr/>
          </p:nvSpPr>
          <p:spPr>
            <a:xfrm>
              <a:off x="3151" y="1440"/>
              <a:ext cx="408"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pPr>
                <a:lnSpc>
                  <a:spcPct val="70000"/>
                </a:lnSpc>
              </a:pPr>
              <a:endParaRPr lang="zh-CN" altLang="zh-CN" sz="2000" i="0" dirty="0">
                <a:solidFill>
                  <a:srgbClr val="0000CC"/>
                </a:solidFill>
                <a:latin typeface="Garamond" panose="02020404030301010803" pitchFamily="18" charset="0"/>
                <a:ea typeface="仿宋_GB2312" pitchFamily="49" charset="-122"/>
              </a:endParaRPr>
            </a:p>
          </p:txBody>
        </p:sp>
        <p:sp>
          <p:nvSpPr>
            <p:cNvPr id="27671" name="Rectangle 20"/>
            <p:cNvSpPr/>
            <p:nvPr/>
          </p:nvSpPr>
          <p:spPr>
            <a:xfrm>
              <a:off x="3558" y="1803"/>
              <a:ext cx="397"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r>
                <a:rPr lang="zh-CN" altLang="en-US" sz="2000" i="0" dirty="0">
                  <a:solidFill>
                    <a:srgbClr val="000066"/>
                  </a:solidFill>
                  <a:latin typeface="Garamond" panose="02020404030301010803" pitchFamily="18" charset="0"/>
                  <a:ea typeface="仿宋_GB2312" pitchFamily="49" charset="-122"/>
                </a:rPr>
                <a:t>共   张</a:t>
              </a:r>
            </a:p>
          </p:txBody>
        </p:sp>
        <p:sp>
          <p:nvSpPr>
            <p:cNvPr id="27672" name="Rectangle 21"/>
            <p:cNvSpPr/>
            <p:nvPr/>
          </p:nvSpPr>
          <p:spPr>
            <a:xfrm>
              <a:off x="3955" y="1803"/>
              <a:ext cx="397" cy="181"/>
            </a:xfrm>
            <a:prstGeom prst="rect">
              <a:avLst/>
            </a:prstGeom>
            <a:noFill/>
            <a:ln w="6350" cap="flat" cmpd="sng">
              <a:solidFill>
                <a:srgbClr val="000000"/>
              </a:solidFill>
              <a:prstDash val="solid"/>
              <a:miter/>
              <a:headEnd type="none" w="med" len="med"/>
              <a:tailEnd type="none" w="med" len="med"/>
            </a:ln>
          </p:spPr>
          <p:txBody>
            <a:bodyPr wrap="none" anchor="ctr" anchorCtr="0"/>
            <a:lstStyle/>
            <a:p>
              <a:r>
                <a:rPr lang="zh-CN" altLang="en-US" sz="2000" i="0" dirty="0">
                  <a:solidFill>
                    <a:srgbClr val="000066"/>
                  </a:solidFill>
                  <a:latin typeface="Garamond" panose="02020404030301010803" pitchFamily="18" charset="0"/>
                  <a:ea typeface="仿宋_GB2312" pitchFamily="49" charset="-122"/>
                </a:rPr>
                <a:t>第   张</a:t>
              </a:r>
            </a:p>
          </p:txBody>
        </p:sp>
        <p:sp>
          <p:nvSpPr>
            <p:cNvPr id="27673" name="Text Box 22"/>
            <p:cNvSpPr txBox="1"/>
            <p:nvPr/>
          </p:nvSpPr>
          <p:spPr>
            <a:xfrm>
              <a:off x="3548" y="1530"/>
              <a:ext cx="816" cy="140"/>
            </a:xfrm>
            <a:prstGeom prst="rect">
              <a:avLst/>
            </a:prstGeom>
            <a:noFill/>
            <a:ln w="9525">
              <a:noFill/>
            </a:ln>
          </p:spPr>
          <p:txBody>
            <a:bodyPr>
              <a:spAutoFit/>
            </a:bodyPr>
            <a:lstStyle/>
            <a:p>
              <a:pPr algn="dist">
                <a:lnSpc>
                  <a:spcPct val="70000"/>
                </a:lnSpc>
                <a:spcBef>
                  <a:spcPct val="50000"/>
                </a:spcBef>
              </a:pPr>
              <a:r>
                <a:rPr lang="zh-CN" altLang="en-US" sz="2000" i="0" dirty="0">
                  <a:solidFill>
                    <a:srgbClr val="000066"/>
                  </a:solidFill>
                  <a:latin typeface="Garamond" panose="02020404030301010803" pitchFamily="18" charset="0"/>
                  <a:ea typeface="仿宋_GB2312" pitchFamily="49" charset="-122"/>
                </a:rPr>
                <a:t>（图号）</a:t>
              </a:r>
            </a:p>
          </p:txBody>
        </p:sp>
        <p:sp>
          <p:nvSpPr>
            <p:cNvPr id="27674" name="Text Box 23"/>
            <p:cNvSpPr txBox="1"/>
            <p:nvPr/>
          </p:nvSpPr>
          <p:spPr>
            <a:xfrm>
              <a:off x="1631" y="1530"/>
              <a:ext cx="952" cy="140"/>
            </a:xfrm>
            <a:prstGeom prst="rect">
              <a:avLst/>
            </a:prstGeom>
            <a:noFill/>
            <a:ln w="9525">
              <a:noFill/>
            </a:ln>
          </p:spPr>
          <p:txBody>
            <a:bodyPr>
              <a:spAutoFit/>
            </a:bodyPr>
            <a:lstStyle/>
            <a:p>
              <a:pPr algn="dist">
                <a:lnSpc>
                  <a:spcPct val="70000"/>
                </a:lnSpc>
                <a:spcBef>
                  <a:spcPct val="50000"/>
                </a:spcBef>
              </a:pPr>
              <a:r>
                <a:rPr lang="zh-CN" altLang="en-US" sz="2000" i="0" dirty="0">
                  <a:solidFill>
                    <a:srgbClr val="000066"/>
                  </a:solidFill>
                  <a:latin typeface="Garamond" panose="02020404030301010803" pitchFamily="18" charset="0"/>
                  <a:ea typeface="仿宋_GB2312" pitchFamily="49" charset="-122"/>
                </a:rPr>
                <a:t>（图  名）</a:t>
              </a:r>
            </a:p>
          </p:txBody>
        </p:sp>
        <p:sp>
          <p:nvSpPr>
            <p:cNvPr id="27675" name="Rectangle 24"/>
            <p:cNvSpPr/>
            <p:nvPr/>
          </p:nvSpPr>
          <p:spPr>
            <a:xfrm>
              <a:off x="1403" y="1250"/>
              <a:ext cx="272" cy="181"/>
            </a:xfrm>
            <a:prstGeom prst="rect">
              <a:avLst/>
            </a:prstGeom>
            <a:noFill/>
            <a:ln w="6350" cap="flat" cmpd="sng">
              <a:solidFill>
                <a:srgbClr val="0099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582C"/>
                  </a:solidFill>
                  <a:latin typeface="Garamond" panose="02020404030301010803" pitchFamily="18" charset="0"/>
                  <a:ea typeface="仿宋_GB2312" pitchFamily="49" charset="-122"/>
                </a:rPr>
                <a:t>序号</a:t>
              </a:r>
            </a:p>
          </p:txBody>
        </p:sp>
        <p:sp>
          <p:nvSpPr>
            <p:cNvPr id="27676" name="Rectangle 25"/>
            <p:cNvSpPr/>
            <p:nvPr/>
          </p:nvSpPr>
          <p:spPr>
            <a:xfrm>
              <a:off x="1676" y="1250"/>
              <a:ext cx="120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zh-CN" altLang="en-US" sz="2000" i="0" dirty="0">
                  <a:solidFill>
                    <a:srgbClr val="00582C"/>
                  </a:solidFill>
                  <a:latin typeface="仿宋_GB2312" pitchFamily="49" charset="-122"/>
                  <a:ea typeface="仿宋_GB2312" pitchFamily="49" charset="-122"/>
                </a:rPr>
                <a:t>名      称</a:t>
              </a:r>
            </a:p>
          </p:txBody>
        </p:sp>
        <p:sp>
          <p:nvSpPr>
            <p:cNvPr id="27677" name="Rectangle 26"/>
            <p:cNvSpPr/>
            <p:nvPr/>
          </p:nvSpPr>
          <p:spPr>
            <a:xfrm>
              <a:off x="1403" y="1068"/>
              <a:ext cx="272" cy="181"/>
            </a:xfrm>
            <a:prstGeom prst="rect">
              <a:avLst/>
            </a:prstGeom>
            <a:noFill/>
            <a:ln w="6350" cap="flat" cmpd="sng">
              <a:solidFill>
                <a:srgbClr val="009900"/>
              </a:solidFill>
              <a:prstDash val="solid"/>
              <a:miter/>
              <a:headEnd type="none" w="med" len="med"/>
              <a:tailEnd type="none" w="med" len="med"/>
            </a:ln>
          </p:spPr>
          <p:txBody>
            <a:bodyPr wrap="none" anchor="ctr" anchorCtr="0"/>
            <a:lstStyle/>
            <a:p>
              <a:pPr>
                <a:lnSpc>
                  <a:spcPct val="70000"/>
                </a:lnSpc>
              </a:pPr>
              <a:r>
                <a:rPr lang="en-US" altLang="zh-CN" sz="2000" i="0" dirty="0">
                  <a:solidFill>
                    <a:srgbClr val="00582C"/>
                  </a:solidFill>
                  <a:latin typeface="Garamond" panose="02020404030301010803" pitchFamily="18" charset="0"/>
                  <a:ea typeface="仿宋_GB2312" pitchFamily="49" charset="-122"/>
                </a:rPr>
                <a:t>1</a:t>
              </a:r>
            </a:p>
          </p:txBody>
        </p:sp>
        <p:sp>
          <p:nvSpPr>
            <p:cNvPr id="27678" name="Rectangle 27"/>
            <p:cNvSpPr/>
            <p:nvPr/>
          </p:nvSpPr>
          <p:spPr>
            <a:xfrm>
              <a:off x="1676" y="1068"/>
              <a:ext cx="120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endParaRPr lang="zh-CN" altLang="zh-CN" sz="2000" i="0" dirty="0">
                <a:solidFill>
                  <a:srgbClr val="009900"/>
                </a:solidFill>
                <a:latin typeface="仿宋_GB2312" pitchFamily="49" charset="-122"/>
                <a:ea typeface="仿宋_GB2312" pitchFamily="49" charset="-122"/>
              </a:endParaRPr>
            </a:p>
          </p:txBody>
        </p:sp>
        <p:sp>
          <p:nvSpPr>
            <p:cNvPr id="27679" name="Rectangle 28"/>
            <p:cNvSpPr/>
            <p:nvPr/>
          </p:nvSpPr>
          <p:spPr>
            <a:xfrm>
              <a:off x="2877" y="1250"/>
              <a:ext cx="27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zh-CN" altLang="en-US" sz="2000" i="0" dirty="0">
                  <a:solidFill>
                    <a:srgbClr val="00582C"/>
                  </a:solidFill>
                  <a:latin typeface="Garamond" panose="02020404030301010803" pitchFamily="18" charset="0"/>
                  <a:ea typeface="仿宋_GB2312" pitchFamily="49" charset="-122"/>
                </a:rPr>
                <a:t>数量</a:t>
              </a:r>
            </a:p>
          </p:txBody>
        </p:sp>
        <p:sp>
          <p:nvSpPr>
            <p:cNvPr id="27680" name="Rectangle 29"/>
            <p:cNvSpPr/>
            <p:nvPr/>
          </p:nvSpPr>
          <p:spPr>
            <a:xfrm>
              <a:off x="3829" y="1250"/>
              <a:ext cx="521" cy="181"/>
            </a:xfrm>
            <a:prstGeom prst="rect">
              <a:avLst/>
            </a:prstGeom>
            <a:noFill/>
            <a:ln w="6350" cap="flat" cmpd="sng">
              <a:solidFill>
                <a:srgbClr val="009900"/>
              </a:solidFill>
              <a:prstDash val="solid"/>
              <a:miter/>
              <a:headEnd type="none" w="med" len="med"/>
              <a:tailEnd type="none" w="med" len="med"/>
            </a:ln>
          </p:spPr>
          <p:txBody>
            <a:bodyPr wrap="none" anchor="ctr" anchorCtr="0"/>
            <a:lstStyle/>
            <a:p>
              <a:pPr>
                <a:lnSpc>
                  <a:spcPct val="70000"/>
                </a:lnSpc>
              </a:pPr>
              <a:r>
                <a:rPr lang="zh-CN" altLang="en-US" sz="2000" i="0" dirty="0">
                  <a:solidFill>
                    <a:srgbClr val="00582C"/>
                  </a:solidFill>
                  <a:latin typeface="Garamond" panose="02020404030301010803" pitchFamily="18" charset="0"/>
                  <a:ea typeface="仿宋_GB2312" pitchFamily="49" charset="-122"/>
                </a:rPr>
                <a:t>比例</a:t>
              </a:r>
            </a:p>
          </p:txBody>
        </p:sp>
        <p:sp>
          <p:nvSpPr>
            <p:cNvPr id="27681" name="Rectangle 30"/>
            <p:cNvSpPr/>
            <p:nvPr/>
          </p:nvSpPr>
          <p:spPr>
            <a:xfrm>
              <a:off x="3149" y="1250"/>
              <a:ext cx="680" cy="182"/>
            </a:xfrm>
            <a:prstGeom prst="rect">
              <a:avLst/>
            </a:prstGeom>
            <a:noFill/>
            <a:ln w="6350" cap="flat" cmpd="sng">
              <a:solidFill>
                <a:srgbClr val="00582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2" name="Rectangle 31"/>
            <p:cNvSpPr/>
            <p:nvPr/>
          </p:nvSpPr>
          <p:spPr>
            <a:xfrm>
              <a:off x="2877" y="1067"/>
              <a:ext cx="27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en-US" altLang="zh-CN" sz="2000" i="0" dirty="0">
                  <a:solidFill>
                    <a:srgbClr val="009900"/>
                  </a:solidFill>
                  <a:latin typeface="Garamond" panose="02020404030301010803" pitchFamily="18" charset="0"/>
                  <a:ea typeface="仿宋_GB2312" pitchFamily="49" charset="-122"/>
                </a:rPr>
                <a:t> </a:t>
              </a:r>
            </a:p>
          </p:txBody>
        </p:sp>
        <p:sp>
          <p:nvSpPr>
            <p:cNvPr id="27683" name="Rectangle 32"/>
            <p:cNvSpPr/>
            <p:nvPr/>
          </p:nvSpPr>
          <p:spPr>
            <a:xfrm>
              <a:off x="3829" y="1068"/>
              <a:ext cx="521"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en-US" altLang="zh-CN" sz="2000" i="0" dirty="0">
                  <a:solidFill>
                    <a:srgbClr val="009900"/>
                  </a:solidFill>
                  <a:latin typeface="Garamond" panose="02020404030301010803" pitchFamily="18" charset="0"/>
                  <a:ea typeface="仿宋_GB2312" pitchFamily="49" charset="-122"/>
                </a:rPr>
                <a:t> </a:t>
              </a:r>
            </a:p>
          </p:txBody>
        </p:sp>
        <p:sp>
          <p:nvSpPr>
            <p:cNvPr id="27684" name="Rectangle 33"/>
            <p:cNvSpPr/>
            <p:nvPr/>
          </p:nvSpPr>
          <p:spPr>
            <a:xfrm>
              <a:off x="3149" y="1067"/>
              <a:ext cx="680" cy="182"/>
            </a:xfrm>
            <a:prstGeom prst="rect">
              <a:avLst/>
            </a:prstGeom>
            <a:noFill/>
            <a:ln w="6350" cap="flat" cmpd="sng">
              <a:solidFill>
                <a:srgbClr val="00582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685" name="Line 34"/>
            <p:cNvSpPr/>
            <p:nvPr/>
          </p:nvSpPr>
          <p:spPr>
            <a:xfrm flipV="1">
              <a:off x="4352" y="941"/>
              <a:ext cx="0" cy="499"/>
            </a:xfrm>
            <a:prstGeom prst="line">
              <a:avLst/>
            </a:prstGeom>
            <a:ln w="28575" cap="flat" cmpd="sng">
              <a:solidFill>
                <a:srgbClr val="00582C"/>
              </a:solidFill>
              <a:prstDash val="solid"/>
              <a:headEnd type="none" w="med" len="med"/>
              <a:tailEnd type="none" w="med" len="med"/>
            </a:ln>
          </p:spPr>
        </p:sp>
        <p:sp>
          <p:nvSpPr>
            <p:cNvPr id="27686" name="Line 35"/>
            <p:cNvSpPr/>
            <p:nvPr/>
          </p:nvSpPr>
          <p:spPr>
            <a:xfrm flipV="1">
              <a:off x="1404" y="873"/>
              <a:ext cx="0" cy="567"/>
            </a:xfrm>
            <a:prstGeom prst="line">
              <a:avLst/>
            </a:prstGeom>
            <a:ln w="28575" cap="flat" cmpd="sng">
              <a:solidFill>
                <a:srgbClr val="00582C"/>
              </a:solidFill>
              <a:prstDash val="solid"/>
              <a:headEnd type="none" w="med" len="med"/>
              <a:tailEnd type="none" w="med" len="med"/>
            </a:ln>
          </p:spPr>
        </p:sp>
        <p:sp>
          <p:nvSpPr>
            <p:cNvPr id="27687" name="Text Box 36"/>
            <p:cNvSpPr txBox="1"/>
            <p:nvPr/>
          </p:nvSpPr>
          <p:spPr>
            <a:xfrm>
              <a:off x="3037" y="2029"/>
              <a:ext cx="1179" cy="183"/>
            </a:xfrm>
            <a:prstGeom prst="rect">
              <a:avLst/>
            </a:prstGeom>
            <a:noFill/>
            <a:ln w="9525">
              <a:noFill/>
            </a:ln>
          </p:spPr>
          <p:txBody>
            <a:bodyPr>
              <a:spAutoFit/>
            </a:bodyPr>
            <a:lstStyle/>
            <a:p>
              <a:pPr algn="l">
                <a:spcBef>
                  <a:spcPct val="50000"/>
                </a:spcBef>
              </a:pPr>
              <a:r>
                <a:rPr lang="zh-CN" altLang="en-US" sz="2000" i="0" dirty="0">
                  <a:solidFill>
                    <a:srgbClr val="000066"/>
                  </a:solidFill>
                  <a:latin typeface="仿宋_GB2312" pitchFamily="49" charset="-122"/>
                  <a:ea typeface="仿宋_GB2312" pitchFamily="49" charset="-122"/>
                </a:rPr>
                <a:t>（校    名）</a:t>
              </a:r>
            </a:p>
          </p:txBody>
        </p:sp>
        <p:grpSp>
          <p:nvGrpSpPr>
            <p:cNvPr id="27688" name="Group 37"/>
            <p:cNvGrpSpPr/>
            <p:nvPr/>
          </p:nvGrpSpPr>
          <p:grpSpPr>
            <a:xfrm>
              <a:off x="1132" y="488"/>
              <a:ext cx="3447" cy="2086"/>
              <a:chOff x="975" y="1480"/>
              <a:chExt cx="3447" cy="2086"/>
            </a:xfrm>
          </p:grpSpPr>
          <p:sp>
            <p:nvSpPr>
              <p:cNvPr id="27733" name="Line 38"/>
              <p:cNvSpPr/>
              <p:nvPr/>
            </p:nvSpPr>
            <p:spPr>
              <a:xfrm>
                <a:off x="975" y="3566"/>
                <a:ext cx="3447" cy="0"/>
              </a:xfrm>
              <a:prstGeom prst="line">
                <a:avLst/>
              </a:prstGeom>
              <a:ln w="6350" cap="flat" cmpd="sng">
                <a:solidFill>
                  <a:srgbClr val="000000"/>
                </a:solidFill>
                <a:prstDash val="solid"/>
                <a:headEnd type="none" w="med" len="med"/>
                <a:tailEnd type="none" w="med" len="med"/>
              </a:ln>
            </p:spPr>
          </p:sp>
          <p:sp>
            <p:nvSpPr>
              <p:cNvPr id="27734" name="Line 39"/>
              <p:cNvSpPr/>
              <p:nvPr/>
            </p:nvSpPr>
            <p:spPr>
              <a:xfrm flipV="1">
                <a:off x="4422" y="1480"/>
                <a:ext cx="0" cy="2086"/>
              </a:xfrm>
              <a:prstGeom prst="line">
                <a:avLst/>
              </a:prstGeom>
              <a:ln w="6350" cap="flat" cmpd="sng">
                <a:solidFill>
                  <a:srgbClr val="000000"/>
                </a:solidFill>
                <a:prstDash val="solid"/>
                <a:headEnd type="none" w="med" len="med"/>
                <a:tailEnd type="none" w="med" len="med"/>
              </a:ln>
            </p:spPr>
          </p:sp>
        </p:grpSp>
        <p:sp>
          <p:nvSpPr>
            <p:cNvPr id="27689" name="Line 40"/>
            <p:cNvSpPr/>
            <p:nvPr/>
          </p:nvSpPr>
          <p:spPr>
            <a:xfrm>
              <a:off x="1404" y="2348"/>
              <a:ext cx="0" cy="975"/>
            </a:xfrm>
            <a:prstGeom prst="line">
              <a:avLst/>
            </a:prstGeom>
            <a:ln w="6350" cap="flat" cmpd="sng">
              <a:solidFill>
                <a:srgbClr val="000000"/>
              </a:solidFill>
              <a:prstDash val="solid"/>
              <a:headEnd type="none" w="med" len="med"/>
              <a:tailEnd type="none" w="med" len="med"/>
            </a:ln>
          </p:spPr>
        </p:sp>
        <p:sp>
          <p:nvSpPr>
            <p:cNvPr id="27690" name="Line 41"/>
            <p:cNvSpPr/>
            <p:nvPr/>
          </p:nvSpPr>
          <p:spPr>
            <a:xfrm>
              <a:off x="1676" y="2599"/>
              <a:ext cx="0" cy="181"/>
            </a:xfrm>
            <a:prstGeom prst="line">
              <a:avLst/>
            </a:prstGeom>
            <a:ln w="6350" cap="flat" cmpd="sng">
              <a:solidFill>
                <a:srgbClr val="000000"/>
              </a:solidFill>
              <a:prstDash val="solid"/>
              <a:headEnd type="none" w="med" len="med"/>
              <a:tailEnd type="none" w="med" len="med"/>
            </a:ln>
          </p:spPr>
        </p:sp>
        <p:sp>
          <p:nvSpPr>
            <p:cNvPr id="27691" name="Line 42"/>
            <p:cNvSpPr/>
            <p:nvPr/>
          </p:nvSpPr>
          <p:spPr>
            <a:xfrm>
              <a:off x="1404" y="2734"/>
              <a:ext cx="272" cy="0"/>
            </a:xfrm>
            <a:prstGeom prst="line">
              <a:avLst/>
            </a:prstGeom>
            <a:ln w="9525" cap="flat" cmpd="sng">
              <a:solidFill>
                <a:srgbClr val="000000"/>
              </a:solidFill>
              <a:prstDash val="solid"/>
              <a:headEnd type="triangle" w="med" len="med"/>
              <a:tailEnd type="triangle" w="med" len="med"/>
            </a:ln>
          </p:spPr>
        </p:sp>
        <p:sp>
          <p:nvSpPr>
            <p:cNvPr id="27692" name="Text Box 43"/>
            <p:cNvSpPr txBox="1"/>
            <p:nvPr/>
          </p:nvSpPr>
          <p:spPr>
            <a:xfrm>
              <a:off x="1412" y="2598"/>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12</a:t>
              </a:r>
            </a:p>
          </p:txBody>
        </p:sp>
        <p:sp>
          <p:nvSpPr>
            <p:cNvPr id="27693" name="Line 44"/>
            <p:cNvSpPr/>
            <p:nvPr/>
          </p:nvSpPr>
          <p:spPr>
            <a:xfrm>
              <a:off x="2311" y="2575"/>
              <a:ext cx="0" cy="408"/>
            </a:xfrm>
            <a:prstGeom prst="line">
              <a:avLst/>
            </a:prstGeom>
            <a:ln w="6350" cap="flat" cmpd="sng">
              <a:solidFill>
                <a:srgbClr val="000000"/>
              </a:solidFill>
              <a:prstDash val="solid"/>
              <a:headEnd type="none" w="med" len="med"/>
              <a:tailEnd type="none" w="med" len="med"/>
            </a:ln>
          </p:spPr>
        </p:sp>
        <p:sp>
          <p:nvSpPr>
            <p:cNvPr id="27694" name="Line 45"/>
            <p:cNvSpPr/>
            <p:nvPr/>
          </p:nvSpPr>
          <p:spPr>
            <a:xfrm>
              <a:off x="1404" y="2864"/>
              <a:ext cx="907" cy="0"/>
            </a:xfrm>
            <a:prstGeom prst="line">
              <a:avLst/>
            </a:prstGeom>
            <a:ln w="9525" cap="flat" cmpd="sng">
              <a:solidFill>
                <a:srgbClr val="000000"/>
              </a:solidFill>
              <a:prstDash val="solid"/>
              <a:headEnd type="triangle" w="med" len="med"/>
              <a:tailEnd type="triangle" w="med" len="med"/>
            </a:ln>
          </p:spPr>
        </p:sp>
        <p:sp>
          <p:nvSpPr>
            <p:cNvPr id="27695" name="Text Box 46"/>
            <p:cNvSpPr txBox="1"/>
            <p:nvPr/>
          </p:nvSpPr>
          <p:spPr>
            <a:xfrm>
              <a:off x="1767" y="2729"/>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40</a:t>
              </a:r>
            </a:p>
          </p:txBody>
        </p:sp>
        <p:sp>
          <p:nvSpPr>
            <p:cNvPr id="27696" name="Line 47"/>
            <p:cNvSpPr/>
            <p:nvPr/>
          </p:nvSpPr>
          <p:spPr>
            <a:xfrm>
              <a:off x="2877" y="2575"/>
              <a:ext cx="0" cy="544"/>
            </a:xfrm>
            <a:prstGeom prst="line">
              <a:avLst/>
            </a:prstGeom>
            <a:ln w="6350" cap="flat" cmpd="sng">
              <a:solidFill>
                <a:srgbClr val="000000"/>
              </a:solidFill>
              <a:prstDash val="solid"/>
              <a:headEnd type="none" w="med" len="med"/>
              <a:tailEnd type="none" w="med" len="med"/>
            </a:ln>
          </p:spPr>
        </p:sp>
        <p:sp>
          <p:nvSpPr>
            <p:cNvPr id="27697" name="Line 48"/>
            <p:cNvSpPr/>
            <p:nvPr/>
          </p:nvSpPr>
          <p:spPr>
            <a:xfrm>
              <a:off x="1404" y="3061"/>
              <a:ext cx="1474" cy="0"/>
            </a:xfrm>
            <a:prstGeom prst="line">
              <a:avLst/>
            </a:prstGeom>
            <a:ln w="9525" cap="flat" cmpd="sng">
              <a:solidFill>
                <a:srgbClr val="000000"/>
              </a:solidFill>
              <a:prstDash val="solid"/>
              <a:headEnd type="triangle" w="med" len="med"/>
              <a:tailEnd type="triangle" w="med" len="med"/>
            </a:ln>
          </p:spPr>
        </p:sp>
        <p:sp>
          <p:nvSpPr>
            <p:cNvPr id="27698" name="Text Box 49"/>
            <p:cNvSpPr txBox="1"/>
            <p:nvPr/>
          </p:nvSpPr>
          <p:spPr>
            <a:xfrm>
              <a:off x="2084" y="2921"/>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65</a:t>
              </a:r>
            </a:p>
          </p:txBody>
        </p:sp>
        <p:sp>
          <p:nvSpPr>
            <p:cNvPr id="27699" name="Line 50"/>
            <p:cNvSpPr/>
            <p:nvPr/>
          </p:nvSpPr>
          <p:spPr>
            <a:xfrm>
              <a:off x="1404" y="3283"/>
              <a:ext cx="2948" cy="0"/>
            </a:xfrm>
            <a:prstGeom prst="line">
              <a:avLst/>
            </a:prstGeom>
            <a:ln w="6350" cap="flat" cmpd="sng">
              <a:solidFill>
                <a:srgbClr val="000000"/>
              </a:solidFill>
              <a:prstDash val="solid"/>
              <a:headEnd type="triangle" w="med" len="med"/>
              <a:tailEnd type="triangle" w="med" len="med"/>
            </a:ln>
          </p:spPr>
        </p:sp>
        <p:sp>
          <p:nvSpPr>
            <p:cNvPr id="27700" name="Line 51"/>
            <p:cNvSpPr/>
            <p:nvPr/>
          </p:nvSpPr>
          <p:spPr>
            <a:xfrm>
              <a:off x="4352" y="2575"/>
              <a:ext cx="0" cy="793"/>
            </a:xfrm>
            <a:prstGeom prst="line">
              <a:avLst/>
            </a:prstGeom>
            <a:ln w="6350" cap="flat" cmpd="sng">
              <a:solidFill>
                <a:srgbClr val="000000"/>
              </a:solidFill>
              <a:prstDash val="solid"/>
              <a:headEnd type="none" w="med" len="med"/>
              <a:tailEnd type="none" w="med" len="med"/>
            </a:ln>
          </p:spPr>
        </p:sp>
        <p:sp>
          <p:nvSpPr>
            <p:cNvPr id="27701" name="Text Box 52"/>
            <p:cNvSpPr txBox="1"/>
            <p:nvPr/>
          </p:nvSpPr>
          <p:spPr>
            <a:xfrm>
              <a:off x="2856" y="3135"/>
              <a:ext cx="36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130</a:t>
              </a:r>
            </a:p>
          </p:txBody>
        </p:sp>
        <p:sp>
          <p:nvSpPr>
            <p:cNvPr id="27702" name="Line 53"/>
            <p:cNvSpPr/>
            <p:nvPr/>
          </p:nvSpPr>
          <p:spPr>
            <a:xfrm>
              <a:off x="3149" y="2593"/>
              <a:ext cx="0" cy="181"/>
            </a:xfrm>
            <a:prstGeom prst="line">
              <a:avLst/>
            </a:prstGeom>
            <a:ln w="6350" cap="flat" cmpd="sng">
              <a:solidFill>
                <a:srgbClr val="000000"/>
              </a:solidFill>
              <a:prstDash val="solid"/>
              <a:headEnd type="none" w="med" len="med"/>
              <a:tailEnd type="none" w="med" len="med"/>
            </a:ln>
          </p:spPr>
        </p:sp>
        <p:sp>
          <p:nvSpPr>
            <p:cNvPr id="27703" name="Line 54"/>
            <p:cNvSpPr/>
            <p:nvPr/>
          </p:nvSpPr>
          <p:spPr>
            <a:xfrm>
              <a:off x="2876" y="2729"/>
              <a:ext cx="272" cy="0"/>
            </a:xfrm>
            <a:prstGeom prst="line">
              <a:avLst/>
            </a:prstGeom>
            <a:ln w="9525" cap="flat" cmpd="sng">
              <a:solidFill>
                <a:srgbClr val="000000"/>
              </a:solidFill>
              <a:prstDash val="solid"/>
              <a:headEnd type="triangle" w="med" len="med"/>
              <a:tailEnd type="triangle" w="med" len="med"/>
            </a:ln>
          </p:spPr>
        </p:sp>
        <p:sp>
          <p:nvSpPr>
            <p:cNvPr id="27704" name="Text Box 55"/>
            <p:cNvSpPr txBox="1"/>
            <p:nvPr/>
          </p:nvSpPr>
          <p:spPr>
            <a:xfrm>
              <a:off x="2884" y="2593"/>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12</a:t>
              </a:r>
            </a:p>
          </p:txBody>
        </p:sp>
        <p:sp>
          <p:nvSpPr>
            <p:cNvPr id="27705" name="Line 56"/>
            <p:cNvSpPr/>
            <p:nvPr/>
          </p:nvSpPr>
          <p:spPr>
            <a:xfrm>
              <a:off x="3556" y="2575"/>
              <a:ext cx="0" cy="363"/>
            </a:xfrm>
            <a:prstGeom prst="line">
              <a:avLst/>
            </a:prstGeom>
            <a:ln w="6350" cap="flat" cmpd="sng">
              <a:solidFill>
                <a:srgbClr val="000000"/>
              </a:solidFill>
              <a:prstDash val="solid"/>
              <a:headEnd type="none" w="med" len="med"/>
              <a:tailEnd type="none" w="med" len="med"/>
            </a:ln>
          </p:spPr>
        </p:sp>
        <p:sp>
          <p:nvSpPr>
            <p:cNvPr id="27706" name="Line 57"/>
            <p:cNvSpPr/>
            <p:nvPr/>
          </p:nvSpPr>
          <p:spPr>
            <a:xfrm>
              <a:off x="2881" y="2877"/>
              <a:ext cx="680" cy="0"/>
            </a:xfrm>
            <a:prstGeom prst="line">
              <a:avLst/>
            </a:prstGeom>
            <a:ln w="9525" cap="flat" cmpd="sng">
              <a:solidFill>
                <a:srgbClr val="000000"/>
              </a:solidFill>
              <a:prstDash val="solid"/>
              <a:headEnd type="triangle" w="med" len="med"/>
              <a:tailEnd type="triangle" w="med" len="med"/>
            </a:ln>
          </p:spPr>
        </p:sp>
        <p:sp>
          <p:nvSpPr>
            <p:cNvPr id="27707" name="Text Box 58"/>
            <p:cNvSpPr txBox="1"/>
            <p:nvPr/>
          </p:nvSpPr>
          <p:spPr>
            <a:xfrm>
              <a:off x="3131" y="2732"/>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30</a:t>
              </a:r>
            </a:p>
          </p:txBody>
        </p:sp>
        <p:sp>
          <p:nvSpPr>
            <p:cNvPr id="27708" name="Line 59"/>
            <p:cNvSpPr/>
            <p:nvPr/>
          </p:nvSpPr>
          <p:spPr>
            <a:xfrm>
              <a:off x="3954" y="2575"/>
              <a:ext cx="0" cy="227"/>
            </a:xfrm>
            <a:prstGeom prst="line">
              <a:avLst/>
            </a:prstGeom>
            <a:ln w="6350" cap="flat" cmpd="sng">
              <a:solidFill>
                <a:srgbClr val="000000"/>
              </a:solidFill>
              <a:prstDash val="solid"/>
              <a:headEnd type="none" w="med" len="med"/>
              <a:tailEnd type="none" w="med" len="med"/>
            </a:ln>
          </p:spPr>
        </p:sp>
        <p:sp>
          <p:nvSpPr>
            <p:cNvPr id="27709" name="Line 60"/>
            <p:cNvSpPr/>
            <p:nvPr/>
          </p:nvSpPr>
          <p:spPr>
            <a:xfrm>
              <a:off x="3952" y="2750"/>
              <a:ext cx="408" cy="0"/>
            </a:xfrm>
            <a:prstGeom prst="line">
              <a:avLst/>
            </a:prstGeom>
            <a:ln w="9525" cap="flat" cmpd="sng">
              <a:solidFill>
                <a:srgbClr val="000000"/>
              </a:solidFill>
              <a:prstDash val="solid"/>
              <a:headEnd type="triangle" w="med" len="med"/>
              <a:tailEnd type="triangle" w="med" len="med"/>
            </a:ln>
          </p:spPr>
        </p:sp>
        <p:sp>
          <p:nvSpPr>
            <p:cNvPr id="27710" name="Text Box 61"/>
            <p:cNvSpPr txBox="1"/>
            <p:nvPr/>
          </p:nvSpPr>
          <p:spPr>
            <a:xfrm>
              <a:off x="4035" y="2608"/>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23</a:t>
              </a:r>
            </a:p>
          </p:txBody>
        </p:sp>
        <p:sp>
          <p:nvSpPr>
            <p:cNvPr id="27711" name="Line 62"/>
            <p:cNvSpPr/>
            <p:nvPr/>
          </p:nvSpPr>
          <p:spPr>
            <a:xfrm>
              <a:off x="2884" y="3062"/>
              <a:ext cx="1474" cy="0"/>
            </a:xfrm>
            <a:prstGeom prst="line">
              <a:avLst/>
            </a:prstGeom>
            <a:ln w="9525" cap="flat" cmpd="sng">
              <a:solidFill>
                <a:srgbClr val="000000"/>
              </a:solidFill>
              <a:prstDash val="solid"/>
              <a:headEnd type="triangle" w="med" len="med"/>
              <a:tailEnd type="triangle" w="med" len="med"/>
            </a:ln>
          </p:spPr>
        </p:sp>
        <p:sp>
          <p:nvSpPr>
            <p:cNvPr id="27712" name="Text Box 63"/>
            <p:cNvSpPr txBox="1"/>
            <p:nvPr/>
          </p:nvSpPr>
          <p:spPr>
            <a:xfrm>
              <a:off x="3491" y="2916"/>
              <a:ext cx="272"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65</a:t>
              </a:r>
            </a:p>
          </p:txBody>
        </p:sp>
        <p:sp>
          <p:nvSpPr>
            <p:cNvPr id="27713" name="Line 64"/>
            <p:cNvSpPr/>
            <p:nvPr/>
          </p:nvSpPr>
          <p:spPr>
            <a:xfrm flipH="1">
              <a:off x="1132" y="2167"/>
              <a:ext cx="317" cy="0"/>
            </a:xfrm>
            <a:prstGeom prst="line">
              <a:avLst/>
            </a:prstGeom>
            <a:ln w="6350" cap="flat" cmpd="sng">
              <a:solidFill>
                <a:srgbClr val="000000"/>
              </a:solidFill>
              <a:prstDash val="solid"/>
              <a:headEnd type="none" w="med" len="med"/>
              <a:tailEnd type="none" w="med" len="med"/>
            </a:ln>
          </p:spPr>
        </p:sp>
        <p:sp>
          <p:nvSpPr>
            <p:cNvPr id="27714" name="Line 65"/>
            <p:cNvSpPr/>
            <p:nvPr/>
          </p:nvSpPr>
          <p:spPr>
            <a:xfrm flipH="1">
              <a:off x="815" y="2348"/>
              <a:ext cx="816" cy="0"/>
            </a:xfrm>
            <a:prstGeom prst="line">
              <a:avLst/>
            </a:prstGeom>
            <a:ln w="28575" cap="flat" cmpd="sng">
              <a:solidFill>
                <a:srgbClr val="000000"/>
              </a:solidFill>
              <a:prstDash val="solid"/>
              <a:headEnd type="none" w="med" len="med"/>
              <a:tailEnd type="none" w="med" len="med"/>
            </a:ln>
          </p:spPr>
        </p:sp>
        <p:sp>
          <p:nvSpPr>
            <p:cNvPr id="27715" name="Line 66"/>
            <p:cNvSpPr/>
            <p:nvPr/>
          </p:nvSpPr>
          <p:spPr>
            <a:xfrm flipH="1">
              <a:off x="859" y="1441"/>
              <a:ext cx="817" cy="0"/>
            </a:xfrm>
            <a:prstGeom prst="line">
              <a:avLst/>
            </a:prstGeom>
            <a:ln w="6350" cap="flat" cmpd="sng">
              <a:solidFill>
                <a:srgbClr val="000000"/>
              </a:solidFill>
              <a:prstDash val="solid"/>
              <a:headEnd type="none" w="med" len="med"/>
              <a:tailEnd type="none" w="med" len="med"/>
            </a:ln>
          </p:spPr>
        </p:sp>
        <p:sp>
          <p:nvSpPr>
            <p:cNvPr id="27716" name="Line 67"/>
            <p:cNvSpPr/>
            <p:nvPr/>
          </p:nvSpPr>
          <p:spPr>
            <a:xfrm flipH="1">
              <a:off x="859" y="1247"/>
              <a:ext cx="589" cy="0"/>
            </a:xfrm>
            <a:prstGeom prst="line">
              <a:avLst/>
            </a:prstGeom>
            <a:ln w="6350" cap="flat" cmpd="sng">
              <a:solidFill>
                <a:srgbClr val="000000"/>
              </a:solidFill>
              <a:prstDash val="solid"/>
              <a:headEnd type="none" w="med" len="med"/>
              <a:tailEnd type="none" w="med" len="med"/>
            </a:ln>
          </p:spPr>
        </p:sp>
        <p:sp>
          <p:nvSpPr>
            <p:cNvPr id="27717" name="Line 68"/>
            <p:cNvSpPr/>
            <p:nvPr/>
          </p:nvSpPr>
          <p:spPr>
            <a:xfrm flipH="1">
              <a:off x="859" y="1069"/>
              <a:ext cx="589" cy="0"/>
            </a:xfrm>
            <a:prstGeom prst="line">
              <a:avLst/>
            </a:prstGeom>
            <a:ln w="6350" cap="flat" cmpd="sng">
              <a:solidFill>
                <a:srgbClr val="000000"/>
              </a:solidFill>
              <a:prstDash val="solid"/>
              <a:headEnd type="none" w="med" len="med"/>
              <a:tailEnd type="none" w="med" len="med"/>
            </a:ln>
          </p:spPr>
        </p:sp>
        <p:sp>
          <p:nvSpPr>
            <p:cNvPr id="27718" name="Line 69"/>
            <p:cNvSpPr/>
            <p:nvPr/>
          </p:nvSpPr>
          <p:spPr>
            <a:xfrm>
              <a:off x="946" y="1441"/>
              <a:ext cx="0" cy="907"/>
            </a:xfrm>
            <a:prstGeom prst="line">
              <a:avLst/>
            </a:prstGeom>
            <a:ln w="9525" cap="flat" cmpd="sng">
              <a:solidFill>
                <a:srgbClr val="000000"/>
              </a:solidFill>
              <a:prstDash val="solid"/>
              <a:headEnd type="triangle" w="med" len="med"/>
              <a:tailEnd type="triangle" w="med" len="med"/>
            </a:ln>
          </p:spPr>
        </p:sp>
        <p:sp>
          <p:nvSpPr>
            <p:cNvPr id="27719" name="Line 70"/>
            <p:cNvSpPr/>
            <p:nvPr/>
          </p:nvSpPr>
          <p:spPr>
            <a:xfrm>
              <a:off x="1177" y="2167"/>
              <a:ext cx="0" cy="181"/>
            </a:xfrm>
            <a:prstGeom prst="line">
              <a:avLst/>
            </a:prstGeom>
            <a:ln w="9525" cap="flat" cmpd="sng">
              <a:solidFill>
                <a:srgbClr val="000000"/>
              </a:solidFill>
              <a:prstDash val="solid"/>
              <a:headEnd type="triangle" w="med" len="med"/>
              <a:tailEnd type="triangle" w="med" len="med"/>
            </a:ln>
          </p:spPr>
        </p:sp>
        <p:sp>
          <p:nvSpPr>
            <p:cNvPr id="27720" name="Text Box 71"/>
            <p:cNvSpPr txBox="1"/>
            <p:nvPr/>
          </p:nvSpPr>
          <p:spPr>
            <a:xfrm rot="-5400000">
              <a:off x="966" y="2167"/>
              <a:ext cx="234"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8</a:t>
              </a:r>
            </a:p>
          </p:txBody>
        </p:sp>
        <p:sp>
          <p:nvSpPr>
            <p:cNvPr id="27721" name="Text Box 72"/>
            <p:cNvSpPr txBox="1"/>
            <p:nvPr/>
          </p:nvSpPr>
          <p:spPr>
            <a:xfrm rot="-5400000">
              <a:off x="536" y="1779"/>
              <a:ext cx="635" cy="141"/>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5×8=40</a:t>
              </a:r>
            </a:p>
          </p:txBody>
        </p:sp>
        <p:sp>
          <p:nvSpPr>
            <p:cNvPr id="27722" name="Line 73"/>
            <p:cNvSpPr/>
            <p:nvPr/>
          </p:nvSpPr>
          <p:spPr>
            <a:xfrm>
              <a:off x="947" y="900"/>
              <a:ext cx="0" cy="181"/>
            </a:xfrm>
            <a:prstGeom prst="line">
              <a:avLst/>
            </a:prstGeom>
            <a:ln w="9525" cap="flat" cmpd="sng">
              <a:solidFill>
                <a:srgbClr val="000000"/>
              </a:solidFill>
              <a:prstDash val="solid"/>
              <a:headEnd type="none" w="med" len="med"/>
              <a:tailEnd type="triangle" w="med" len="med"/>
            </a:ln>
          </p:spPr>
        </p:sp>
        <p:sp>
          <p:nvSpPr>
            <p:cNvPr id="27723" name="Line 74"/>
            <p:cNvSpPr/>
            <p:nvPr/>
          </p:nvSpPr>
          <p:spPr>
            <a:xfrm>
              <a:off x="947" y="1078"/>
              <a:ext cx="0" cy="408"/>
            </a:xfrm>
            <a:prstGeom prst="line">
              <a:avLst/>
            </a:prstGeom>
            <a:ln w="9525" cap="flat" cmpd="sng">
              <a:solidFill>
                <a:srgbClr val="000000"/>
              </a:solidFill>
              <a:prstDash val="solid"/>
              <a:headEnd type="none" w="med" len="med"/>
              <a:tailEnd type="none" w="med" len="med"/>
            </a:ln>
          </p:spPr>
        </p:sp>
        <p:sp>
          <p:nvSpPr>
            <p:cNvPr id="27724" name="Oval 75"/>
            <p:cNvSpPr>
              <a:spLocks noChangeAspect="1"/>
            </p:cNvSpPr>
            <p:nvPr/>
          </p:nvSpPr>
          <p:spPr>
            <a:xfrm>
              <a:off x="921" y="1230"/>
              <a:ext cx="45" cy="45"/>
            </a:xfrm>
            <a:prstGeom prst="ellipse">
              <a:avLst/>
            </a:prstGeom>
            <a:solidFill>
              <a:schemeClr val="tx1"/>
            </a:solidFill>
            <a:ln w="9525" cap="flat" cmpd="sng">
              <a:solidFill>
                <a:schemeClr val="tx1"/>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725" name="Text Box 76"/>
            <p:cNvSpPr txBox="1"/>
            <p:nvPr/>
          </p:nvSpPr>
          <p:spPr>
            <a:xfrm rot="-5400000">
              <a:off x="747" y="1255"/>
              <a:ext cx="234" cy="142"/>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8</a:t>
              </a:r>
            </a:p>
          </p:txBody>
        </p:sp>
        <p:sp>
          <p:nvSpPr>
            <p:cNvPr id="27726" name="Text Box 77"/>
            <p:cNvSpPr txBox="1"/>
            <p:nvPr/>
          </p:nvSpPr>
          <p:spPr>
            <a:xfrm rot="-5400000">
              <a:off x="747" y="1073"/>
              <a:ext cx="234" cy="142"/>
            </a:xfrm>
            <a:prstGeom prst="rect">
              <a:avLst/>
            </a:prstGeom>
            <a:noFill/>
            <a:ln w="9525">
              <a:noFill/>
            </a:ln>
          </p:spPr>
          <p:txBody>
            <a:bodyPr>
              <a:spAutoFit/>
            </a:bodyPr>
            <a:lstStyle/>
            <a:p>
              <a:pPr algn="l">
                <a:lnSpc>
                  <a:spcPct val="70000"/>
                </a:lnSpc>
                <a:spcBef>
                  <a:spcPct val="50000"/>
                </a:spcBef>
              </a:pPr>
              <a:r>
                <a:rPr lang="en-US" altLang="zh-CN" sz="2000" i="0" dirty="0">
                  <a:solidFill>
                    <a:srgbClr val="800000"/>
                  </a:solidFill>
                  <a:latin typeface="Garamond" panose="02020404030301010803" pitchFamily="18" charset="0"/>
                  <a:ea typeface="宋体" panose="02010600030101010101" pitchFamily="2" charset="-122"/>
                </a:rPr>
                <a:t>8</a:t>
              </a:r>
            </a:p>
          </p:txBody>
        </p:sp>
        <p:sp>
          <p:nvSpPr>
            <p:cNvPr id="27727" name="Rectangle 78"/>
            <p:cNvSpPr/>
            <p:nvPr/>
          </p:nvSpPr>
          <p:spPr>
            <a:xfrm>
              <a:off x="1405" y="884"/>
              <a:ext cx="27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en-US" altLang="zh-CN" sz="2000" i="0" dirty="0">
                  <a:solidFill>
                    <a:srgbClr val="00582C"/>
                  </a:solidFill>
                  <a:latin typeface="Garamond" panose="02020404030301010803" pitchFamily="18" charset="0"/>
                  <a:ea typeface="仿宋_GB2312" pitchFamily="49" charset="-122"/>
                </a:rPr>
                <a:t>2</a:t>
              </a:r>
            </a:p>
          </p:txBody>
        </p:sp>
        <p:sp>
          <p:nvSpPr>
            <p:cNvPr id="27728" name="Rectangle 79"/>
            <p:cNvSpPr/>
            <p:nvPr/>
          </p:nvSpPr>
          <p:spPr>
            <a:xfrm>
              <a:off x="1675" y="890"/>
              <a:ext cx="120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endParaRPr lang="zh-CN" altLang="zh-CN" sz="2000" i="0" dirty="0">
                <a:solidFill>
                  <a:srgbClr val="009900"/>
                </a:solidFill>
                <a:latin typeface="仿宋_GB2312" pitchFamily="49" charset="-122"/>
                <a:ea typeface="仿宋_GB2312" pitchFamily="49" charset="-122"/>
              </a:endParaRPr>
            </a:p>
          </p:txBody>
        </p:sp>
        <p:sp>
          <p:nvSpPr>
            <p:cNvPr id="27729" name="Rectangle 80"/>
            <p:cNvSpPr/>
            <p:nvPr/>
          </p:nvSpPr>
          <p:spPr>
            <a:xfrm>
              <a:off x="2876" y="890"/>
              <a:ext cx="272"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en-US" altLang="zh-CN" sz="2000" i="0" dirty="0">
                  <a:solidFill>
                    <a:srgbClr val="009900"/>
                  </a:solidFill>
                  <a:latin typeface="Garamond" panose="02020404030301010803" pitchFamily="18" charset="0"/>
                  <a:ea typeface="仿宋_GB2312" pitchFamily="49" charset="-122"/>
                </a:rPr>
                <a:t> </a:t>
              </a:r>
            </a:p>
          </p:txBody>
        </p:sp>
        <p:sp>
          <p:nvSpPr>
            <p:cNvPr id="27730" name="Rectangle 81"/>
            <p:cNvSpPr/>
            <p:nvPr/>
          </p:nvSpPr>
          <p:spPr>
            <a:xfrm>
              <a:off x="3828" y="890"/>
              <a:ext cx="521" cy="181"/>
            </a:xfrm>
            <a:prstGeom prst="rect">
              <a:avLst/>
            </a:prstGeom>
            <a:noFill/>
            <a:ln w="6350" cap="flat" cmpd="sng">
              <a:solidFill>
                <a:srgbClr val="00582C"/>
              </a:solidFill>
              <a:prstDash val="solid"/>
              <a:miter/>
              <a:headEnd type="none" w="med" len="med"/>
              <a:tailEnd type="none" w="med" len="med"/>
            </a:ln>
          </p:spPr>
          <p:txBody>
            <a:bodyPr wrap="none" anchor="ctr" anchorCtr="0"/>
            <a:lstStyle/>
            <a:p>
              <a:pPr>
                <a:lnSpc>
                  <a:spcPct val="70000"/>
                </a:lnSpc>
              </a:pPr>
              <a:r>
                <a:rPr lang="en-US" altLang="zh-CN" sz="2000" i="0" dirty="0">
                  <a:solidFill>
                    <a:srgbClr val="009900"/>
                  </a:solidFill>
                  <a:latin typeface="Garamond" panose="02020404030301010803" pitchFamily="18" charset="0"/>
                  <a:ea typeface="仿宋_GB2312" pitchFamily="49" charset="-122"/>
                </a:rPr>
                <a:t> </a:t>
              </a:r>
            </a:p>
          </p:txBody>
        </p:sp>
        <p:sp>
          <p:nvSpPr>
            <p:cNvPr id="27731" name="Rectangle 82"/>
            <p:cNvSpPr/>
            <p:nvPr/>
          </p:nvSpPr>
          <p:spPr>
            <a:xfrm>
              <a:off x="3148" y="891"/>
              <a:ext cx="680" cy="182"/>
            </a:xfrm>
            <a:prstGeom prst="rect">
              <a:avLst/>
            </a:prstGeom>
            <a:noFill/>
            <a:ln w="6350" cap="flat" cmpd="sng">
              <a:solidFill>
                <a:srgbClr val="00582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27732" name="Oval 83"/>
            <p:cNvSpPr/>
            <p:nvPr/>
          </p:nvSpPr>
          <p:spPr>
            <a:xfrm>
              <a:off x="1358" y="737"/>
              <a:ext cx="408" cy="771"/>
            </a:xfrm>
            <a:prstGeom prst="ellipse">
              <a:avLst/>
            </a:prstGeom>
            <a:noFill/>
            <a:ln w="9525">
              <a:noFill/>
            </a:ln>
          </p:spPr>
          <p:txBody>
            <a:bodyPr wrap="none" anchor="ctr" anchorCtr="0"/>
            <a:lstStyle/>
            <a:p>
              <a:endParaRPr lang="zh-CN" altLang="en-US" dirty="0">
                <a:latin typeface="Times New Roman" panose="02020603050405020304" pitchFamily="18" charset="0"/>
              </a:endParaRPr>
            </a:p>
          </p:txBody>
        </p:sp>
      </p:grpSp>
      <p:sp>
        <p:nvSpPr>
          <p:cNvPr id="27654" name="Rectangle 8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10.4.2 </a:t>
            </a:r>
            <a:r>
              <a:rPr lang="zh-CN" altLang="en-US" i="0" dirty="0">
                <a:solidFill>
                  <a:srgbClr val="000066"/>
                </a:solidFill>
                <a:latin typeface="仿宋_GB2312" pitchFamily="49" charset="-122"/>
                <a:ea typeface="仿宋_GB2312" pitchFamily="49" charset="-122"/>
              </a:rPr>
              <a:t>明细栏</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0725639-B8D5-4D3B-812C-ED7304A82A6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22</a:t>
            </a:fld>
            <a:endParaRPr lang="en-US" altLang="zh-CN" sz="1400" b="0" i="0" dirty="0">
              <a:ea typeface="宋体" panose="02010600030101010101" pitchFamily="2" charset="-122"/>
            </a:endParaRPr>
          </a:p>
        </p:txBody>
      </p:sp>
      <p:pic>
        <p:nvPicPr>
          <p:cNvPr id="28677" name="Picture 13"/>
          <p:cNvPicPr>
            <a:picLocks noChangeAspect="1"/>
          </p:cNvPicPr>
          <p:nvPr/>
        </p:nvPicPr>
        <p:blipFill>
          <a:blip r:embed="rId2"/>
          <a:stretch>
            <a:fillRect/>
          </a:stretch>
        </p:blipFill>
        <p:spPr>
          <a:xfrm>
            <a:off x="0" y="406400"/>
            <a:ext cx="8877300" cy="6413500"/>
          </a:xfrm>
          <a:prstGeom prst="rect">
            <a:avLst/>
          </a:prstGeom>
          <a:noFill/>
          <a:ln w="9525">
            <a:noFill/>
          </a:ln>
        </p:spPr>
      </p:pic>
      <p:sp>
        <p:nvSpPr>
          <p:cNvPr id="612357" name="Text Box 5"/>
          <p:cNvSpPr txBox="1"/>
          <p:nvPr/>
        </p:nvSpPr>
        <p:spPr>
          <a:xfrm>
            <a:off x="5514975" y="414338"/>
            <a:ext cx="3629025" cy="3261360"/>
          </a:xfrm>
          <a:prstGeom prst="rect">
            <a:avLst/>
          </a:prstGeom>
          <a:solidFill>
            <a:srgbClr val="FFFF00"/>
          </a:solidFill>
          <a:ln w="9525">
            <a:noFill/>
          </a:ln>
        </p:spPr>
        <p:txBody>
          <a:bodyPr>
            <a:spAutoFit/>
          </a:bodyPr>
          <a:lstStyle/>
          <a:p>
            <a:pPr algn="l" eaLnBrk="0" hangingPunct="0">
              <a:spcBef>
                <a:spcPct val="10000"/>
              </a:spcBef>
              <a:buChar char="•"/>
            </a:pPr>
            <a:r>
              <a:rPr lang="en-US" altLang="zh-CN" sz="2000" i="0" dirty="0">
                <a:latin typeface="宋体" panose="02010600030101010101" pitchFamily="2" charset="-122"/>
                <a:ea typeface="宋体" panose="02010600030101010101" pitchFamily="2" charset="-122"/>
              </a:rPr>
              <a:t> </a:t>
            </a:r>
            <a:r>
              <a:rPr lang="zh-CN" altLang="en-US" sz="2000" i="0" dirty="0">
                <a:latin typeface="宋体" panose="02010600030101010101" pitchFamily="2" charset="-122"/>
                <a:ea typeface="宋体" panose="02010600030101010101" pitchFamily="2" charset="-122"/>
              </a:rPr>
              <a:t>明细栏接在标题栏上方，</a:t>
            </a:r>
            <a:r>
              <a:rPr lang="zh-CN" altLang="en-US" sz="2000" i="0" dirty="0">
                <a:solidFill>
                  <a:schemeClr val="accent2"/>
                </a:solidFill>
                <a:latin typeface="Times New Roman" panose="02020603050405020304" pitchFamily="18" charset="0"/>
                <a:ea typeface="宋体" panose="02010600030101010101" pitchFamily="2" charset="-122"/>
              </a:rPr>
              <a:t>内格线和顶线画细实线，左外框粗实线</a:t>
            </a:r>
            <a:endParaRPr lang="zh-CN" altLang="en-US" sz="2000" i="0" dirty="0">
              <a:latin typeface="宋体" panose="02010600030101010101" pitchFamily="2" charset="-122"/>
              <a:ea typeface="宋体" panose="02010600030101010101" pitchFamily="2" charset="-122"/>
            </a:endParaRPr>
          </a:p>
          <a:p>
            <a:pPr algn="l" eaLnBrk="0" hangingPunct="0">
              <a:spcBef>
                <a:spcPct val="10000"/>
              </a:spcBef>
              <a:buChar char="•"/>
            </a:pPr>
            <a:r>
              <a:rPr lang="zh-CN" altLang="en-US" sz="2000" i="0" dirty="0">
                <a:latin typeface="宋体" panose="02010600030101010101" pitchFamily="2" charset="-122"/>
                <a:ea typeface="宋体" panose="02010600030101010101" pitchFamily="2" charset="-122"/>
              </a:rPr>
              <a:t> 零件序号由下往上填写，不得间断或交错</a:t>
            </a:r>
          </a:p>
          <a:p>
            <a:pPr algn="l" eaLnBrk="0" hangingPunct="0">
              <a:spcBef>
                <a:spcPct val="10000"/>
              </a:spcBef>
              <a:buChar char="•"/>
            </a:pPr>
            <a:r>
              <a:rPr lang="zh-CN" altLang="en-US" sz="2000" i="0" dirty="0">
                <a:latin typeface="宋体" panose="02010600030101010101" pitchFamily="2" charset="-122"/>
                <a:ea typeface="宋体" panose="02010600030101010101" pitchFamily="2" charset="-122"/>
              </a:rPr>
              <a:t> 明细表中编号与装配图上所编序号必须一致</a:t>
            </a:r>
          </a:p>
          <a:p>
            <a:pPr algn="l" eaLnBrk="0" hangingPunct="0">
              <a:spcBef>
                <a:spcPct val="10000"/>
              </a:spcBef>
              <a:buChar char="•"/>
            </a:pPr>
            <a:r>
              <a:rPr lang="zh-CN" altLang="en-US" sz="2000" i="0" dirty="0">
                <a:latin typeface="宋体" panose="02010600030101010101" pitchFamily="2" charset="-122"/>
                <a:ea typeface="宋体" panose="02010600030101010101" pitchFamily="2" charset="-122"/>
              </a:rPr>
              <a:t> 地位限制不能往上画时可画在标题栏左侧，再不够时可再往左移</a:t>
            </a:r>
          </a:p>
        </p:txBody>
      </p:sp>
      <p:sp>
        <p:nvSpPr>
          <p:cNvPr id="28679" name="Rectangle 1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10.4.2 </a:t>
            </a:r>
            <a:r>
              <a:rPr lang="zh-CN" altLang="en-US" i="0" dirty="0">
                <a:solidFill>
                  <a:srgbClr val="000066"/>
                </a:solidFill>
                <a:latin typeface="仿宋_GB2312" pitchFamily="49" charset="-122"/>
                <a:ea typeface="仿宋_GB2312" pitchFamily="49" charset="-122"/>
              </a:rPr>
              <a:t>明细栏</a:t>
            </a:r>
          </a:p>
        </p:txBody>
      </p:sp>
      <p:sp>
        <p:nvSpPr>
          <p:cNvPr id="2" name="矩形 1"/>
          <p:cNvSpPr/>
          <p:nvPr/>
        </p:nvSpPr>
        <p:spPr>
          <a:xfrm>
            <a:off x="7545070" y="6423025"/>
            <a:ext cx="1033780" cy="245110"/>
          </a:xfrm>
          <a:prstGeom prst="rect">
            <a:avLst/>
          </a:prstGeom>
          <a:solidFill>
            <a:schemeClr val="bg1"/>
          </a:solidFill>
          <a:ln w="4763" cap="flat" cmpd="sng" algn="ctr">
            <a:solidFill>
              <a:schemeClr val="bg1"/>
            </a:solidFill>
            <a:prstDash val="solid"/>
            <a:round/>
            <a:headEnd type="none" w="med" len="med"/>
            <a:tailEnd type="none" w="med" len="med"/>
          </a:ln>
        </p:spPr>
        <p:txBody>
          <a:bodyPr vert="horz" wrap="square" lIns="91440" tIns="45720" rIns="91440" bIns="45720" numCol="1"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2357">
                                            <p:txEl>
                                              <p:pRg st="0" end="0"/>
                                            </p:txEl>
                                          </p:spTgt>
                                        </p:tgtEl>
                                        <p:attrNameLst>
                                          <p:attrName>style.visibility</p:attrName>
                                        </p:attrNameLst>
                                      </p:cBhvr>
                                      <p:to>
                                        <p:strVal val="visible"/>
                                      </p:to>
                                    </p:set>
                                    <p:animEffect transition="in" filter="blinds(horizontal)">
                                      <p:cBhvr>
                                        <p:cTn id="7" dur="500"/>
                                        <p:tgtEl>
                                          <p:spTgt spid="6123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2357">
                                            <p:txEl>
                                              <p:pRg st="1" end="1"/>
                                            </p:txEl>
                                          </p:spTgt>
                                        </p:tgtEl>
                                        <p:attrNameLst>
                                          <p:attrName>style.visibility</p:attrName>
                                        </p:attrNameLst>
                                      </p:cBhvr>
                                      <p:to>
                                        <p:strVal val="visible"/>
                                      </p:to>
                                    </p:set>
                                    <p:animEffect transition="in" filter="blinds(horizontal)">
                                      <p:cBhvr>
                                        <p:cTn id="12" dur="500"/>
                                        <p:tgtEl>
                                          <p:spTgt spid="61235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2357">
                                            <p:txEl>
                                              <p:pRg st="2" end="2"/>
                                            </p:txEl>
                                          </p:spTgt>
                                        </p:tgtEl>
                                        <p:attrNameLst>
                                          <p:attrName>style.visibility</p:attrName>
                                        </p:attrNameLst>
                                      </p:cBhvr>
                                      <p:to>
                                        <p:strVal val="visible"/>
                                      </p:to>
                                    </p:set>
                                    <p:animEffect transition="in" filter="blinds(horizontal)">
                                      <p:cBhvr>
                                        <p:cTn id="17" dur="500"/>
                                        <p:tgtEl>
                                          <p:spTgt spid="61235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2357">
                                            <p:txEl>
                                              <p:pRg st="3" end="3"/>
                                            </p:txEl>
                                          </p:spTgt>
                                        </p:tgtEl>
                                        <p:attrNameLst>
                                          <p:attrName>style.visibility</p:attrName>
                                        </p:attrNameLst>
                                      </p:cBhvr>
                                      <p:to>
                                        <p:strVal val="visible"/>
                                      </p:to>
                                    </p:set>
                                    <p:animEffect transition="in" filter="blinds(horizontal)">
                                      <p:cBhvr>
                                        <p:cTn id="22" dur="500"/>
                                        <p:tgtEl>
                                          <p:spTgt spid="61235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D1BC2C8-BB7D-4A85-9FAF-CCD30E1D093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4"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23</a:t>
            </a:fld>
            <a:endParaRPr lang="en-US" altLang="zh-CN" sz="1400" b="0" i="0" dirty="0">
              <a:ea typeface="宋体" panose="02010600030101010101" pitchFamily="2" charset="-122"/>
            </a:endParaRPr>
          </a:p>
        </p:txBody>
      </p:sp>
      <p:sp>
        <p:nvSpPr>
          <p:cNvPr id="30725" name="Text Box 3"/>
          <p:cNvSpPr txBox="1"/>
          <p:nvPr/>
        </p:nvSpPr>
        <p:spPr>
          <a:xfrm>
            <a:off x="468313" y="836613"/>
            <a:ext cx="7848600" cy="393700"/>
          </a:xfrm>
          <a:prstGeom prst="rect">
            <a:avLst/>
          </a:prstGeom>
          <a:noFill/>
          <a:ln w="9525">
            <a:noFill/>
          </a:ln>
        </p:spPr>
        <p:txBody>
          <a:bodyPr>
            <a:spAutoFit/>
          </a:bodyPr>
          <a:lstStyle/>
          <a:p>
            <a:pPr marL="342900" indent="-342900" algn="l">
              <a:lnSpc>
                <a:spcPct val="110000"/>
              </a:lnSpc>
              <a:spcBef>
                <a:spcPct val="50000"/>
              </a:spcBef>
              <a:buClr>
                <a:srgbClr val="0000CC"/>
              </a:buClr>
              <a:buFont typeface="Wingdings" panose="05000000000000000000" pitchFamily="2" charset="2"/>
            </a:pPr>
            <a:endParaRPr lang="zh-CN" altLang="zh-CN" sz="1800" i="0" dirty="0">
              <a:solidFill>
                <a:srgbClr val="0000CC"/>
              </a:solidFill>
              <a:latin typeface="楷体_GB2312" pitchFamily="49" charset="-122"/>
              <a:ea typeface="楷体_GB2312" pitchFamily="49" charset="-122"/>
            </a:endParaRPr>
          </a:p>
        </p:txBody>
      </p:sp>
      <p:sp>
        <p:nvSpPr>
          <p:cNvPr id="30726" name="Text Box 5"/>
          <p:cNvSpPr txBox="1"/>
          <p:nvPr/>
        </p:nvSpPr>
        <p:spPr>
          <a:xfrm>
            <a:off x="439738" y="700088"/>
            <a:ext cx="3035300" cy="519112"/>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接触处的结构</a:t>
            </a:r>
          </a:p>
        </p:txBody>
      </p:sp>
      <p:grpSp>
        <p:nvGrpSpPr>
          <p:cNvPr id="30727" name="Group 6"/>
          <p:cNvGrpSpPr/>
          <p:nvPr/>
        </p:nvGrpSpPr>
        <p:grpSpPr>
          <a:xfrm>
            <a:off x="1590675" y="2033588"/>
            <a:ext cx="4729163" cy="2519362"/>
            <a:chOff x="1443" y="1413"/>
            <a:chExt cx="2979" cy="1587"/>
          </a:xfrm>
        </p:grpSpPr>
        <p:grpSp>
          <p:nvGrpSpPr>
            <p:cNvPr id="30732" name="Group 7"/>
            <p:cNvGrpSpPr/>
            <p:nvPr/>
          </p:nvGrpSpPr>
          <p:grpSpPr>
            <a:xfrm>
              <a:off x="1443" y="1413"/>
              <a:ext cx="1241" cy="1270"/>
              <a:chOff x="1891" y="1298"/>
              <a:chExt cx="1241" cy="1270"/>
            </a:xfrm>
          </p:grpSpPr>
          <p:sp>
            <p:nvSpPr>
              <p:cNvPr id="30745" name="Freeform 8" descr="浅色下对角线"/>
              <p:cNvSpPr/>
              <p:nvPr/>
            </p:nvSpPr>
            <p:spPr>
              <a:xfrm>
                <a:off x="1958" y="1866"/>
                <a:ext cx="726" cy="489"/>
              </a:xfrm>
              <a:custGeom>
                <a:avLst/>
                <a:gdLst>
                  <a:gd name="txL" fmla="*/ 0 w 726"/>
                  <a:gd name="txT" fmla="*/ 0 h 489"/>
                  <a:gd name="txR" fmla="*/ 726 w 726"/>
                  <a:gd name="txB" fmla="*/ 489 h 489"/>
                </a:gdLst>
                <a:ahLst/>
                <a:cxnLst>
                  <a:cxn ang="0">
                    <a:pos x="0" y="0"/>
                  </a:cxn>
                  <a:cxn ang="0">
                    <a:pos x="317" y="0"/>
                  </a:cxn>
                  <a:cxn ang="0">
                    <a:pos x="317" y="46"/>
                  </a:cxn>
                  <a:cxn ang="0">
                    <a:pos x="726" y="46"/>
                  </a:cxn>
                  <a:cxn ang="0">
                    <a:pos x="680" y="454"/>
                  </a:cxn>
                  <a:cxn ang="0">
                    <a:pos x="631" y="453"/>
                  </a:cxn>
                  <a:cxn ang="0">
                    <a:pos x="508" y="480"/>
                  </a:cxn>
                  <a:cxn ang="0">
                    <a:pos x="421" y="477"/>
                  </a:cxn>
                  <a:cxn ang="0">
                    <a:pos x="322" y="462"/>
                  </a:cxn>
                  <a:cxn ang="0">
                    <a:pos x="244" y="444"/>
                  </a:cxn>
                  <a:cxn ang="0">
                    <a:pos x="172" y="432"/>
                  </a:cxn>
                  <a:cxn ang="0">
                    <a:pos x="88" y="429"/>
                  </a:cxn>
                  <a:cxn ang="0">
                    <a:pos x="40" y="447"/>
                  </a:cxn>
                  <a:cxn ang="0">
                    <a:pos x="25" y="453"/>
                  </a:cxn>
                  <a:cxn ang="0">
                    <a:pos x="1" y="447"/>
                  </a:cxn>
                  <a:cxn ang="0">
                    <a:pos x="0" y="0"/>
                  </a:cxn>
                </a:cxnLst>
                <a:rect l="txL" t="txT" r="txR" b="txB"/>
                <a:pathLst>
                  <a:path w="726" h="489">
                    <a:moveTo>
                      <a:pt x="0" y="0"/>
                    </a:moveTo>
                    <a:lnTo>
                      <a:pt x="317" y="0"/>
                    </a:lnTo>
                    <a:lnTo>
                      <a:pt x="317" y="46"/>
                    </a:lnTo>
                    <a:lnTo>
                      <a:pt x="726" y="46"/>
                    </a:lnTo>
                    <a:lnTo>
                      <a:pt x="680" y="454"/>
                    </a:lnTo>
                    <a:cubicBezTo>
                      <a:pt x="650" y="442"/>
                      <a:pt x="657" y="447"/>
                      <a:pt x="631" y="453"/>
                    </a:cubicBezTo>
                    <a:cubicBezTo>
                      <a:pt x="592" y="479"/>
                      <a:pt x="556" y="478"/>
                      <a:pt x="508" y="480"/>
                    </a:cubicBezTo>
                    <a:cubicBezTo>
                      <a:pt x="480" y="489"/>
                      <a:pt x="450" y="482"/>
                      <a:pt x="421" y="477"/>
                    </a:cubicBezTo>
                    <a:cubicBezTo>
                      <a:pt x="389" y="472"/>
                      <a:pt x="353" y="471"/>
                      <a:pt x="322" y="462"/>
                    </a:cubicBezTo>
                    <a:cubicBezTo>
                      <a:pt x="295" y="454"/>
                      <a:pt x="272" y="447"/>
                      <a:pt x="244" y="444"/>
                    </a:cubicBezTo>
                    <a:cubicBezTo>
                      <a:pt x="220" y="438"/>
                      <a:pt x="196" y="435"/>
                      <a:pt x="172" y="432"/>
                    </a:cubicBezTo>
                    <a:cubicBezTo>
                      <a:pt x="142" y="422"/>
                      <a:pt x="125" y="427"/>
                      <a:pt x="88" y="429"/>
                    </a:cubicBezTo>
                    <a:cubicBezTo>
                      <a:pt x="71" y="435"/>
                      <a:pt x="55" y="437"/>
                      <a:pt x="40" y="447"/>
                    </a:cubicBezTo>
                    <a:cubicBezTo>
                      <a:pt x="47" y="426"/>
                      <a:pt x="32" y="448"/>
                      <a:pt x="25" y="453"/>
                    </a:cubicBezTo>
                    <a:cubicBezTo>
                      <a:pt x="17" y="451"/>
                      <a:pt x="1" y="447"/>
                      <a:pt x="1" y="447"/>
                    </a:cubicBezTo>
                    <a:lnTo>
                      <a:pt x="0" y="0"/>
                    </a:lnTo>
                    <a:close/>
                  </a:path>
                </a:pathLst>
              </a:custGeom>
              <a:pattFill prst="ltDnDiag">
                <a:fgClr>
                  <a:srgbClr val="800000">
                    <a:alpha val="100000"/>
                  </a:srgbClr>
                </a:fgClr>
                <a:bgClr>
                  <a:srgbClr val="FFFFFF">
                    <a:alpha val="100000"/>
                  </a:srgbClr>
                </a:bgClr>
              </a:pattFill>
              <a:ln w="28575" cap="flat" cmpd="sng">
                <a:solidFill>
                  <a:srgbClr val="800000">
                    <a:alpha val="100000"/>
                  </a:srgbClr>
                </a:solidFill>
                <a:prstDash val="solid"/>
                <a:round/>
                <a:headEnd type="none" w="med" len="med"/>
                <a:tailEnd type="none" w="med" len="med"/>
              </a:ln>
            </p:spPr>
            <p:txBody>
              <a:bodyPr/>
              <a:lstStyle/>
              <a:p>
                <a:endParaRPr lang="zh-CN" altLang="en-US"/>
              </a:p>
            </p:txBody>
          </p:sp>
          <p:grpSp>
            <p:nvGrpSpPr>
              <p:cNvPr id="30746" name="Group 9"/>
              <p:cNvGrpSpPr/>
              <p:nvPr/>
            </p:nvGrpSpPr>
            <p:grpSpPr>
              <a:xfrm>
                <a:off x="1891" y="1431"/>
                <a:ext cx="762" cy="463"/>
                <a:chOff x="1891" y="1425"/>
                <a:chExt cx="762" cy="463"/>
              </a:xfrm>
            </p:grpSpPr>
            <p:sp>
              <p:nvSpPr>
                <p:cNvPr id="30753" name="Freeform 10" descr="浅色上对角线"/>
                <p:cNvSpPr/>
                <p:nvPr/>
              </p:nvSpPr>
              <p:spPr>
                <a:xfrm>
                  <a:off x="1946" y="1473"/>
                  <a:ext cx="707" cy="415"/>
                </a:xfrm>
                <a:custGeom>
                  <a:avLst/>
                  <a:gdLst>
                    <a:gd name="txL" fmla="*/ 0 w 707"/>
                    <a:gd name="txT" fmla="*/ 0 h 415"/>
                    <a:gd name="txR" fmla="*/ 707 w 707"/>
                    <a:gd name="txB" fmla="*/ 415 h 415"/>
                  </a:gdLst>
                  <a:ahLst/>
                  <a:cxnLst>
                    <a:cxn ang="0">
                      <a:pos x="27" y="7"/>
                    </a:cxn>
                    <a:cxn ang="0">
                      <a:pos x="27" y="324"/>
                    </a:cxn>
                    <a:cxn ang="0">
                      <a:pos x="344" y="324"/>
                    </a:cxn>
                    <a:cxn ang="0">
                      <a:pos x="344" y="415"/>
                    </a:cxn>
                    <a:cxn ang="0">
                      <a:pos x="616" y="415"/>
                    </a:cxn>
                    <a:cxn ang="0">
                      <a:pos x="707" y="7"/>
                    </a:cxn>
                    <a:cxn ang="0">
                      <a:pos x="665" y="20"/>
                    </a:cxn>
                    <a:cxn ang="0">
                      <a:pos x="584" y="34"/>
                    </a:cxn>
                    <a:cxn ang="0">
                      <a:pos x="156" y="15"/>
                    </a:cxn>
                    <a:cxn ang="0">
                      <a:pos x="8" y="20"/>
                    </a:cxn>
                    <a:cxn ang="0">
                      <a:pos x="27" y="7"/>
                    </a:cxn>
                  </a:cxnLst>
                  <a:rect l="txL" t="txT" r="txR" b="txB"/>
                  <a:pathLst>
                    <a:path w="707" h="415">
                      <a:moveTo>
                        <a:pt x="27" y="7"/>
                      </a:moveTo>
                      <a:lnTo>
                        <a:pt x="27" y="324"/>
                      </a:lnTo>
                      <a:lnTo>
                        <a:pt x="344" y="324"/>
                      </a:lnTo>
                      <a:lnTo>
                        <a:pt x="344" y="415"/>
                      </a:lnTo>
                      <a:lnTo>
                        <a:pt x="616" y="415"/>
                      </a:lnTo>
                      <a:cubicBezTo>
                        <a:pt x="646" y="279"/>
                        <a:pt x="685" y="145"/>
                        <a:pt x="707" y="7"/>
                      </a:cubicBezTo>
                      <a:cubicBezTo>
                        <a:pt x="707" y="5"/>
                        <a:pt x="671" y="18"/>
                        <a:pt x="665" y="20"/>
                      </a:cubicBezTo>
                      <a:cubicBezTo>
                        <a:pt x="639" y="28"/>
                        <a:pt x="584" y="34"/>
                        <a:pt x="584" y="34"/>
                      </a:cubicBezTo>
                      <a:cubicBezTo>
                        <a:pt x="450" y="0"/>
                        <a:pt x="295" y="19"/>
                        <a:pt x="156" y="15"/>
                      </a:cubicBezTo>
                      <a:cubicBezTo>
                        <a:pt x="106" y="2"/>
                        <a:pt x="56" y="30"/>
                        <a:pt x="8" y="20"/>
                      </a:cubicBezTo>
                      <a:cubicBezTo>
                        <a:pt x="0" y="18"/>
                        <a:pt x="21" y="11"/>
                        <a:pt x="27" y="7"/>
                      </a:cubicBezTo>
                      <a:close/>
                    </a:path>
                  </a:pathLst>
                </a:custGeom>
                <a:pattFill prst="ltUpDiag">
                  <a:fgClr>
                    <a:srgbClr val="0000CC">
                      <a:alpha val="100000"/>
                    </a:srgbClr>
                  </a:fgClr>
                  <a:bgClr>
                    <a:srgbClr val="FFFFFF">
                      <a:alpha val="100000"/>
                    </a:srgb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0754" name="Oval 11"/>
                <p:cNvSpPr/>
                <p:nvPr/>
              </p:nvSpPr>
              <p:spPr>
                <a:xfrm>
                  <a:off x="1891" y="1425"/>
                  <a:ext cx="91" cy="91"/>
                </a:xfrm>
                <a:prstGeom prst="ellipse">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grpSp>
          <p:grpSp>
            <p:nvGrpSpPr>
              <p:cNvPr id="30747" name="Group 12"/>
              <p:cNvGrpSpPr/>
              <p:nvPr/>
            </p:nvGrpSpPr>
            <p:grpSpPr>
              <a:xfrm rot="-7873143">
                <a:off x="2363" y="1590"/>
                <a:ext cx="579" cy="576"/>
                <a:chOff x="2333" y="1616"/>
                <a:chExt cx="579" cy="576"/>
              </a:xfrm>
            </p:grpSpPr>
            <p:sp>
              <p:nvSpPr>
                <p:cNvPr id="30751" name="Arc 13"/>
                <p:cNvSpPr/>
                <p:nvPr/>
              </p:nvSpPr>
              <p:spPr>
                <a:xfrm>
                  <a:off x="2336" y="1616"/>
                  <a:ext cx="576" cy="576"/>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chemeClr val="bg1">
                    <a:alpha val="100000"/>
                  </a:scheme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0752" name="Arc 14"/>
                <p:cNvSpPr>
                  <a:spLocks noChangeAspect="1"/>
                </p:cNvSpPr>
                <p:nvPr/>
              </p:nvSpPr>
              <p:spPr>
                <a:xfrm>
                  <a:off x="2333" y="1661"/>
                  <a:ext cx="530" cy="53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chemeClr val="bg1">
                    <a:alpha val="100000"/>
                  </a:scheme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grpSp>
          <p:sp>
            <p:nvSpPr>
              <p:cNvPr id="30748" name="Line 15"/>
              <p:cNvSpPr/>
              <p:nvPr/>
            </p:nvSpPr>
            <p:spPr>
              <a:xfrm>
                <a:off x="1998" y="1908"/>
                <a:ext cx="1134" cy="0"/>
              </a:xfrm>
              <a:prstGeom prst="line">
                <a:avLst/>
              </a:prstGeom>
              <a:ln w="9525" cap="flat" cmpd="sng">
                <a:solidFill>
                  <a:srgbClr val="0000CC"/>
                </a:solidFill>
                <a:prstDash val="lgDashDot"/>
                <a:headEnd type="none" w="med" len="med"/>
                <a:tailEnd type="none" w="med" len="med"/>
              </a:ln>
            </p:spPr>
          </p:sp>
          <p:sp>
            <p:nvSpPr>
              <p:cNvPr id="30749" name="Line 16"/>
              <p:cNvSpPr/>
              <p:nvPr/>
            </p:nvSpPr>
            <p:spPr>
              <a:xfrm>
                <a:off x="3061" y="1298"/>
                <a:ext cx="0" cy="1270"/>
              </a:xfrm>
              <a:prstGeom prst="line">
                <a:avLst/>
              </a:prstGeom>
              <a:ln w="9525" cap="flat" cmpd="sng">
                <a:solidFill>
                  <a:srgbClr val="0000CC"/>
                </a:solidFill>
                <a:prstDash val="lgDashDot"/>
                <a:headEnd type="none" w="med" len="med"/>
                <a:tailEnd type="none" w="med" len="med"/>
              </a:ln>
            </p:spPr>
          </p:sp>
          <p:sp>
            <p:nvSpPr>
              <p:cNvPr id="30750" name="Freeform 17"/>
              <p:cNvSpPr/>
              <p:nvPr/>
            </p:nvSpPr>
            <p:spPr>
              <a:xfrm>
                <a:off x="1973" y="1842"/>
                <a:ext cx="680" cy="454"/>
              </a:xfrm>
              <a:custGeom>
                <a:avLst/>
                <a:gdLst>
                  <a:gd name="txL" fmla="*/ 0 w 680"/>
                  <a:gd name="txT" fmla="*/ 0 h 454"/>
                  <a:gd name="txR" fmla="*/ 680 w 680"/>
                  <a:gd name="txB" fmla="*/ 454 h 454"/>
                </a:gdLst>
                <a:ahLst/>
                <a:cxnLst>
                  <a:cxn ang="0">
                    <a:pos x="0" y="0"/>
                  </a:cxn>
                  <a:cxn ang="0">
                    <a:pos x="317" y="0"/>
                  </a:cxn>
                  <a:cxn ang="0">
                    <a:pos x="317" y="46"/>
                  </a:cxn>
                  <a:cxn ang="0">
                    <a:pos x="680" y="46"/>
                  </a:cxn>
                  <a:cxn ang="0">
                    <a:pos x="635" y="454"/>
                  </a:cxn>
                </a:cxnLst>
                <a:rect l="txL" t="txT" r="txR" b="txB"/>
                <a:pathLst>
                  <a:path w="680" h="454">
                    <a:moveTo>
                      <a:pt x="0" y="0"/>
                    </a:moveTo>
                    <a:lnTo>
                      <a:pt x="317" y="0"/>
                    </a:lnTo>
                    <a:lnTo>
                      <a:pt x="317" y="46"/>
                    </a:lnTo>
                    <a:lnTo>
                      <a:pt x="680" y="46"/>
                    </a:lnTo>
                    <a:lnTo>
                      <a:pt x="635" y="454"/>
                    </a:lnTo>
                  </a:path>
                </a:pathLst>
              </a:custGeom>
              <a:noFill/>
              <a:ln w="9525">
                <a:noFill/>
              </a:ln>
            </p:spPr>
            <p:txBody>
              <a:bodyPr/>
              <a:lstStyle/>
              <a:p>
                <a:endParaRPr lang="zh-CN" altLang="en-US"/>
              </a:p>
            </p:txBody>
          </p:sp>
        </p:grpSp>
        <p:grpSp>
          <p:nvGrpSpPr>
            <p:cNvPr id="30733" name="Group 18"/>
            <p:cNvGrpSpPr/>
            <p:nvPr/>
          </p:nvGrpSpPr>
          <p:grpSpPr>
            <a:xfrm>
              <a:off x="3181" y="1480"/>
              <a:ext cx="1241" cy="1270"/>
              <a:chOff x="3629" y="1365"/>
              <a:chExt cx="1241" cy="1270"/>
            </a:xfrm>
          </p:grpSpPr>
          <p:sp>
            <p:nvSpPr>
              <p:cNvPr id="30736" name="Freeform 19" descr="浅色下对角线"/>
              <p:cNvSpPr/>
              <p:nvPr/>
            </p:nvSpPr>
            <p:spPr>
              <a:xfrm>
                <a:off x="3705" y="1870"/>
                <a:ext cx="688" cy="481"/>
              </a:xfrm>
              <a:custGeom>
                <a:avLst/>
                <a:gdLst>
                  <a:gd name="txL" fmla="*/ 0 w 688"/>
                  <a:gd name="txT" fmla="*/ 0 h 481"/>
                  <a:gd name="txR" fmla="*/ 688 w 688"/>
                  <a:gd name="txB" fmla="*/ 481 h 481"/>
                </a:gdLst>
                <a:ahLst/>
                <a:cxnLst>
                  <a:cxn ang="0">
                    <a:pos x="7" y="0"/>
                  </a:cxn>
                  <a:cxn ang="0">
                    <a:pos x="325" y="0"/>
                  </a:cxn>
                  <a:cxn ang="0">
                    <a:pos x="325" y="91"/>
                  </a:cxn>
                  <a:cxn ang="0">
                    <a:pos x="688" y="91"/>
                  </a:cxn>
                  <a:cxn ang="0">
                    <a:pos x="688" y="453"/>
                  </a:cxn>
                  <a:cxn ang="0">
                    <a:pos x="639" y="476"/>
                  </a:cxn>
                  <a:cxn ang="0">
                    <a:pos x="598" y="478"/>
                  </a:cxn>
                  <a:cxn ang="0">
                    <a:pos x="469" y="475"/>
                  </a:cxn>
                  <a:cxn ang="0">
                    <a:pos x="408" y="466"/>
                  </a:cxn>
                  <a:cxn ang="0">
                    <a:pos x="318" y="451"/>
                  </a:cxn>
                  <a:cxn ang="0">
                    <a:pos x="262" y="442"/>
                  </a:cxn>
                  <a:cxn ang="0">
                    <a:pos x="219" y="436"/>
                  </a:cxn>
                  <a:cxn ang="0">
                    <a:pos x="172" y="427"/>
                  </a:cxn>
                  <a:cxn ang="0">
                    <a:pos x="141" y="421"/>
                  </a:cxn>
                  <a:cxn ang="0">
                    <a:pos x="60" y="419"/>
                  </a:cxn>
                  <a:cxn ang="0">
                    <a:pos x="0" y="431"/>
                  </a:cxn>
                  <a:cxn ang="0">
                    <a:pos x="7" y="0"/>
                  </a:cxn>
                </a:cxnLst>
                <a:rect l="txL" t="txT" r="txR" b="txB"/>
                <a:pathLst>
                  <a:path w="688" h="481">
                    <a:moveTo>
                      <a:pt x="7" y="0"/>
                    </a:moveTo>
                    <a:lnTo>
                      <a:pt x="325" y="0"/>
                    </a:lnTo>
                    <a:lnTo>
                      <a:pt x="325" y="91"/>
                    </a:lnTo>
                    <a:lnTo>
                      <a:pt x="688" y="91"/>
                    </a:lnTo>
                    <a:lnTo>
                      <a:pt x="688" y="453"/>
                    </a:lnTo>
                    <a:cubicBezTo>
                      <a:pt x="664" y="475"/>
                      <a:pt x="669" y="475"/>
                      <a:pt x="639" y="476"/>
                    </a:cubicBezTo>
                    <a:cubicBezTo>
                      <a:pt x="614" y="480"/>
                      <a:pt x="628" y="479"/>
                      <a:pt x="598" y="478"/>
                    </a:cubicBezTo>
                    <a:cubicBezTo>
                      <a:pt x="555" y="481"/>
                      <a:pt x="512" y="476"/>
                      <a:pt x="469" y="475"/>
                    </a:cubicBezTo>
                    <a:cubicBezTo>
                      <a:pt x="449" y="473"/>
                      <a:pt x="428" y="468"/>
                      <a:pt x="408" y="466"/>
                    </a:cubicBezTo>
                    <a:cubicBezTo>
                      <a:pt x="378" y="461"/>
                      <a:pt x="348" y="453"/>
                      <a:pt x="318" y="451"/>
                    </a:cubicBezTo>
                    <a:cubicBezTo>
                      <a:pt x="299" y="447"/>
                      <a:pt x="281" y="443"/>
                      <a:pt x="262" y="442"/>
                    </a:cubicBezTo>
                    <a:cubicBezTo>
                      <a:pt x="248" y="437"/>
                      <a:pt x="233" y="437"/>
                      <a:pt x="219" y="436"/>
                    </a:cubicBezTo>
                    <a:cubicBezTo>
                      <a:pt x="205" y="431"/>
                      <a:pt x="187" y="429"/>
                      <a:pt x="172" y="427"/>
                    </a:cubicBezTo>
                    <a:cubicBezTo>
                      <a:pt x="162" y="424"/>
                      <a:pt x="151" y="422"/>
                      <a:pt x="141" y="421"/>
                    </a:cubicBezTo>
                    <a:cubicBezTo>
                      <a:pt x="121" y="413"/>
                      <a:pt x="68" y="419"/>
                      <a:pt x="60" y="419"/>
                    </a:cubicBezTo>
                    <a:cubicBezTo>
                      <a:pt x="40" y="427"/>
                      <a:pt x="20" y="424"/>
                      <a:pt x="0" y="431"/>
                    </a:cubicBezTo>
                    <a:lnTo>
                      <a:pt x="7" y="0"/>
                    </a:lnTo>
                    <a:close/>
                  </a:path>
                </a:pathLst>
              </a:custGeom>
              <a:pattFill prst="ltDnDiag">
                <a:fgClr>
                  <a:srgbClr val="800000">
                    <a:alpha val="100000"/>
                  </a:srgbClr>
                </a:fgClr>
                <a:bgClr>
                  <a:srgbClr val="FFFFFF">
                    <a:alpha val="100000"/>
                  </a:srgbClr>
                </a:bgClr>
              </a:pattFill>
              <a:ln w="28575" cap="flat" cmpd="sng">
                <a:solidFill>
                  <a:srgbClr val="800000">
                    <a:alpha val="100000"/>
                  </a:srgbClr>
                </a:solidFill>
                <a:prstDash val="solid"/>
                <a:round/>
                <a:headEnd type="none" w="med" len="med"/>
                <a:tailEnd type="none" w="med" len="med"/>
              </a:ln>
            </p:spPr>
            <p:txBody>
              <a:bodyPr/>
              <a:lstStyle/>
              <a:p>
                <a:endParaRPr lang="zh-CN" altLang="en-US"/>
              </a:p>
            </p:txBody>
          </p:sp>
          <p:grpSp>
            <p:nvGrpSpPr>
              <p:cNvPr id="30737" name="Group 20"/>
              <p:cNvGrpSpPr/>
              <p:nvPr/>
            </p:nvGrpSpPr>
            <p:grpSpPr>
              <a:xfrm>
                <a:off x="3629" y="1498"/>
                <a:ext cx="762" cy="463"/>
                <a:chOff x="1891" y="1425"/>
                <a:chExt cx="762" cy="463"/>
              </a:xfrm>
            </p:grpSpPr>
            <p:sp>
              <p:nvSpPr>
                <p:cNvPr id="30743" name="Freeform 21" descr="浅色上对角线"/>
                <p:cNvSpPr/>
                <p:nvPr/>
              </p:nvSpPr>
              <p:spPr>
                <a:xfrm>
                  <a:off x="1946" y="1473"/>
                  <a:ext cx="707" cy="415"/>
                </a:xfrm>
                <a:custGeom>
                  <a:avLst/>
                  <a:gdLst>
                    <a:gd name="txL" fmla="*/ 0 w 707"/>
                    <a:gd name="txT" fmla="*/ 0 h 415"/>
                    <a:gd name="txR" fmla="*/ 707 w 707"/>
                    <a:gd name="txB" fmla="*/ 415 h 415"/>
                  </a:gdLst>
                  <a:ahLst/>
                  <a:cxnLst>
                    <a:cxn ang="0">
                      <a:pos x="27" y="7"/>
                    </a:cxn>
                    <a:cxn ang="0">
                      <a:pos x="27" y="324"/>
                    </a:cxn>
                    <a:cxn ang="0">
                      <a:pos x="344" y="324"/>
                    </a:cxn>
                    <a:cxn ang="0">
                      <a:pos x="344" y="415"/>
                    </a:cxn>
                    <a:cxn ang="0">
                      <a:pos x="616" y="415"/>
                    </a:cxn>
                    <a:cxn ang="0">
                      <a:pos x="707" y="7"/>
                    </a:cxn>
                    <a:cxn ang="0">
                      <a:pos x="665" y="20"/>
                    </a:cxn>
                    <a:cxn ang="0">
                      <a:pos x="584" y="34"/>
                    </a:cxn>
                    <a:cxn ang="0">
                      <a:pos x="156" y="15"/>
                    </a:cxn>
                    <a:cxn ang="0">
                      <a:pos x="8" y="20"/>
                    </a:cxn>
                    <a:cxn ang="0">
                      <a:pos x="27" y="7"/>
                    </a:cxn>
                  </a:cxnLst>
                  <a:rect l="txL" t="txT" r="txR" b="txB"/>
                  <a:pathLst>
                    <a:path w="707" h="415">
                      <a:moveTo>
                        <a:pt x="27" y="7"/>
                      </a:moveTo>
                      <a:lnTo>
                        <a:pt x="27" y="324"/>
                      </a:lnTo>
                      <a:lnTo>
                        <a:pt x="344" y="324"/>
                      </a:lnTo>
                      <a:lnTo>
                        <a:pt x="344" y="415"/>
                      </a:lnTo>
                      <a:lnTo>
                        <a:pt x="616" y="415"/>
                      </a:lnTo>
                      <a:cubicBezTo>
                        <a:pt x="646" y="279"/>
                        <a:pt x="685" y="145"/>
                        <a:pt x="707" y="7"/>
                      </a:cubicBezTo>
                      <a:cubicBezTo>
                        <a:pt x="707" y="5"/>
                        <a:pt x="671" y="18"/>
                        <a:pt x="665" y="20"/>
                      </a:cubicBezTo>
                      <a:cubicBezTo>
                        <a:pt x="639" y="28"/>
                        <a:pt x="584" y="34"/>
                        <a:pt x="584" y="34"/>
                      </a:cubicBezTo>
                      <a:cubicBezTo>
                        <a:pt x="450" y="0"/>
                        <a:pt x="295" y="19"/>
                        <a:pt x="156" y="15"/>
                      </a:cubicBezTo>
                      <a:cubicBezTo>
                        <a:pt x="106" y="2"/>
                        <a:pt x="56" y="30"/>
                        <a:pt x="8" y="20"/>
                      </a:cubicBezTo>
                      <a:cubicBezTo>
                        <a:pt x="0" y="18"/>
                        <a:pt x="21" y="11"/>
                        <a:pt x="27" y="7"/>
                      </a:cubicBezTo>
                      <a:close/>
                    </a:path>
                  </a:pathLst>
                </a:custGeom>
                <a:pattFill prst="ltUpDiag">
                  <a:fgClr>
                    <a:srgbClr val="0000CC">
                      <a:alpha val="100000"/>
                    </a:srgbClr>
                  </a:fgClr>
                  <a:bgClr>
                    <a:srgbClr val="FFFFFF">
                      <a:alpha val="100000"/>
                    </a:srgbClr>
                  </a:bgClr>
                </a:patt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0744" name="Oval 22"/>
                <p:cNvSpPr/>
                <p:nvPr/>
              </p:nvSpPr>
              <p:spPr>
                <a:xfrm>
                  <a:off x="1891" y="1425"/>
                  <a:ext cx="91" cy="91"/>
                </a:xfrm>
                <a:prstGeom prst="ellipse">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grpSp>
          <p:grpSp>
            <p:nvGrpSpPr>
              <p:cNvPr id="30738" name="Group 23"/>
              <p:cNvGrpSpPr/>
              <p:nvPr/>
            </p:nvGrpSpPr>
            <p:grpSpPr>
              <a:xfrm rot="-7873143">
                <a:off x="4101" y="1657"/>
                <a:ext cx="579" cy="576"/>
                <a:chOff x="2333" y="1616"/>
                <a:chExt cx="579" cy="576"/>
              </a:xfrm>
            </p:grpSpPr>
            <p:sp>
              <p:nvSpPr>
                <p:cNvPr id="30741" name="Arc 24"/>
                <p:cNvSpPr/>
                <p:nvPr/>
              </p:nvSpPr>
              <p:spPr>
                <a:xfrm>
                  <a:off x="2336" y="1616"/>
                  <a:ext cx="576" cy="576"/>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chemeClr val="bg1">
                    <a:alpha val="100000"/>
                  </a:scheme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sp>
              <p:nvSpPr>
                <p:cNvPr id="30742" name="Arc 25"/>
                <p:cNvSpPr>
                  <a:spLocks noChangeAspect="1"/>
                </p:cNvSpPr>
                <p:nvPr/>
              </p:nvSpPr>
              <p:spPr>
                <a:xfrm>
                  <a:off x="2333" y="1661"/>
                  <a:ext cx="530" cy="530"/>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solidFill>
                  <a:schemeClr val="bg1">
                    <a:alpha val="100000"/>
                  </a:schemeClr>
                </a:solidFill>
                <a:ln w="28575" cap="flat" cmpd="sng">
                  <a:solidFill>
                    <a:srgbClr val="0000CC">
                      <a:alpha val="100000"/>
                    </a:srgbClr>
                  </a:solidFill>
                  <a:prstDash val="solid"/>
                  <a:round/>
                  <a:headEnd type="none" w="med" len="med"/>
                  <a:tailEnd type="none" w="med" len="med"/>
                </a:ln>
              </p:spPr>
              <p:txBody>
                <a:bodyPr/>
                <a:lstStyle/>
                <a:p>
                  <a:endParaRPr lang="zh-CN" altLang="en-US"/>
                </a:p>
              </p:txBody>
            </p:sp>
          </p:grpSp>
          <p:sp>
            <p:nvSpPr>
              <p:cNvPr id="30739" name="Line 26"/>
              <p:cNvSpPr/>
              <p:nvPr/>
            </p:nvSpPr>
            <p:spPr>
              <a:xfrm>
                <a:off x="3736" y="1975"/>
                <a:ext cx="1134" cy="0"/>
              </a:xfrm>
              <a:prstGeom prst="line">
                <a:avLst/>
              </a:prstGeom>
              <a:ln w="9525" cap="flat" cmpd="sng">
                <a:solidFill>
                  <a:srgbClr val="0000CC"/>
                </a:solidFill>
                <a:prstDash val="lgDashDot"/>
                <a:headEnd type="none" w="med" len="med"/>
                <a:tailEnd type="none" w="med" len="med"/>
              </a:ln>
            </p:spPr>
          </p:sp>
          <p:sp>
            <p:nvSpPr>
              <p:cNvPr id="30740" name="Line 27"/>
              <p:cNvSpPr/>
              <p:nvPr/>
            </p:nvSpPr>
            <p:spPr>
              <a:xfrm>
                <a:off x="4799" y="1365"/>
                <a:ext cx="0" cy="1270"/>
              </a:xfrm>
              <a:prstGeom prst="line">
                <a:avLst/>
              </a:prstGeom>
              <a:ln w="9525" cap="flat" cmpd="sng">
                <a:solidFill>
                  <a:srgbClr val="0000CC"/>
                </a:solidFill>
                <a:prstDash val="lgDashDot"/>
                <a:headEnd type="none" w="med" len="med"/>
                <a:tailEnd type="none" w="med" len="med"/>
              </a:ln>
            </p:spPr>
          </p:sp>
        </p:grpSp>
        <p:sp>
          <p:nvSpPr>
            <p:cNvPr id="30734" name="Text Box 28"/>
            <p:cNvSpPr txBox="1"/>
            <p:nvPr/>
          </p:nvSpPr>
          <p:spPr>
            <a:xfrm>
              <a:off x="1519" y="2750"/>
              <a:ext cx="953" cy="250"/>
            </a:xfrm>
            <a:prstGeom prst="rect">
              <a:avLst/>
            </a:prstGeom>
            <a:noFill/>
            <a:ln w="9525">
              <a:noFill/>
            </a:ln>
          </p:spPr>
          <p:txBody>
            <a:bodyPr>
              <a:spAutoFit/>
            </a:bodyPr>
            <a:lstStyle/>
            <a:p>
              <a:pPr>
                <a:spcBef>
                  <a:spcPct val="50000"/>
                </a:spcBef>
              </a:pPr>
              <a:r>
                <a:rPr lang="zh-CN" altLang="en-US" sz="2000" i="0" dirty="0">
                  <a:latin typeface="仿宋_GB2312" pitchFamily="49" charset="-122"/>
                  <a:ea typeface="仿宋_GB2312" pitchFamily="49" charset="-122"/>
                </a:rPr>
                <a:t>正确图例</a:t>
              </a:r>
            </a:p>
          </p:txBody>
        </p:sp>
        <p:sp>
          <p:nvSpPr>
            <p:cNvPr id="30735" name="Text Box 29"/>
            <p:cNvSpPr txBox="1"/>
            <p:nvPr/>
          </p:nvSpPr>
          <p:spPr>
            <a:xfrm>
              <a:off x="3242" y="2750"/>
              <a:ext cx="953" cy="250"/>
            </a:xfrm>
            <a:prstGeom prst="rect">
              <a:avLst/>
            </a:prstGeom>
            <a:noFill/>
            <a:ln w="9525">
              <a:noFill/>
            </a:ln>
          </p:spPr>
          <p:txBody>
            <a:bodyPr>
              <a:spAutoFit/>
            </a:bodyPr>
            <a:lstStyle/>
            <a:p>
              <a:pPr>
                <a:spcBef>
                  <a:spcPct val="50000"/>
                </a:spcBef>
              </a:pPr>
              <a:r>
                <a:rPr lang="zh-CN" altLang="en-US" sz="2000" i="0" dirty="0">
                  <a:latin typeface="仿宋_GB2312" pitchFamily="49" charset="-122"/>
                  <a:ea typeface="仿宋_GB2312" pitchFamily="49" charset="-122"/>
                </a:rPr>
                <a:t>错误图例</a:t>
              </a:r>
            </a:p>
          </p:txBody>
        </p:sp>
      </p:grpSp>
      <p:grpSp>
        <p:nvGrpSpPr>
          <p:cNvPr id="30728" name="Group 31"/>
          <p:cNvGrpSpPr/>
          <p:nvPr/>
        </p:nvGrpSpPr>
        <p:grpSpPr>
          <a:xfrm>
            <a:off x="4735513" y="1714500"/>
            <a:ext cx="2736850" cy="1223963"/>
            <a:chOff x="3424" y="2160"/>
            <a:chExt cx="1724" cy="771"/>
          </a:xfrm>
        </p:grpSpPr>
        <p:sp>
          <p:nvSpPr>
            <p:cNvPr id="30730" name="Line 32"/>
            <p:cNvSpPr/>
            <p:nvPr/>
          </p:nvSpPr>
          <p:spPr>
            <a:xfrm flipV="1">
              <a:off x="3424" y="2296"/>
              <a:ext cx="1089" cy="635"/>
            </a:xfrm>
            <a:prstGeom prst="line">
              <a:avLst/>
            </a:prstGeom>
            <a:ln w="9525" cap="flat" cmpd="sng">
              <a:solidFill>
                <a:srgbClr val="FF3300"/>
              </a:solidFill>
              <a:prstDash val="solid"/>
              <a:headEnd type="arrow" w="lg" len="lg"/>
              <a:tailEnd type="none" w="med" len="med"/>
            </a:ln>
          </p:spPr>
        </p:sp>
        <p:sp>
          <p:nvSpPr>
            <p:cNvPr id="30731" name="Text Box 33"/>
            <p:cNvSpPr txBox="1"/>
            <p:nvPr/>
          </p:nvSpPr>
          <p:spPr>
            <a:xfrm>
              <a:off x="4513" y="2160"/>
              <a:ext cx="635" cy="198"/>
            </a:xfrm>
            <a:prstGeom prst="rect">
              <a:avLst/>
            </a:prstGeom>
            <a:noFill/>
            <a:ln w="9525" cap="flat" cmpd="sng">
              <a:solidFill>
                <a:srgbClr val="FF3300"/>
              </a:solidFill>
              <a:prstDash val="solid"/>
              <a:miter/>
              <a:headEnd type="none" w="med" len="med"/>
              <a:tailEnd type="none" w="med" len="med"/>
            </a:ln>
          </p:spPr>
          <p:txBody>
            <a:bodyPr>
              <a:spAutoFit/>
            </a:bodyPr>
            <a:lstStyle/>
            <a:p>
              <a:pPr algn="l">
                <a:lnSpc>
                  <a:spcPct val="70000"/>
                </a:lnSpc>
                <a:spcBef>
                  <a:spcPct val="50000"/>
                </a:spcBef>
              </a:pPr>
              <a:r>
                <a:rPr lang="zh-CN" altLang="en-US" sz="2000" i="0" dirty="0">
                  <a:latin typeface="Garamond" panose="02020404030301010803" pitchFamily="18" charset="0"/>
                  <a:ea typeface="楷体_GB2312" pitchFamily="49" charset="-122"/>
                </a:rPr>
                <a:t>不合理</a:t>
              </a:r>
            </a:p>
          </p:txBody>
        </p:sp>
      </p:grpSp>
      <p:sp>
        <p:nvSpPr>
          <p:cNvPr id="30729" name="Rectangle 34"/>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10.5 </a:t>
            </a:r>
            <a:r>
              <a:rPr lang="zh-CN" altLang="en-US" i="0" dirty="0">
                <a:solidFill>
                  <a:srgbClr val="000066"/>
                </a:solidFill>
                <a:latin typeface="仿宋_GB2312" pitchFamily="49" charset="-122"/>
                <a:ea typeface="仿宋_GB2312" pitchFamily="49" charset="-122"/>
              </a:rPr>
              <a:t>零件结构的装配工艺性</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067D3CA-535B-4104-A932-9FA6421D430D}"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34"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24</a:t>
            </a:fld>
            <a:endParaRPr lang="en-US" altLang="zh-CN" sz="1400" b="0" i="0" dirty="0">
              <a:ea typeface="宋体" panose="02010600030101010101" pitchFamily="2" charset="-122"/>
            </a:endParaRPr>
          </a:p>
        </p:txBody>
      </p:sp>
      <p:sp>
        <p:nvSpPr>
          <p:cNvPr id="31749" name="Text Box 3"/>
          <p:cNvSpPr txBox="1"/>
          <p:nvPr/>
        </p:nvSpPr>
        <p:spPr>
          <a:xfrm>
            <a:off x="468313" y="836613"/>
            <a:ext cx="7848600" cy="393700"/>
          </a:xfrm>
          <a:prstGeom prst="rect">
            <a:avLst/>
          </a:prstGeom>
          <a:noFill/>
          <a:ln w="9525">
            <a:noFill/>
          </a:ln>
        </p:spPr>
        <p:txBody>
          <a:bodyPr>
            <a:spAutoFit/>
          </a:bodyPr>
          <a:lstStyle/>
          <a:p>
            <a:pPr marL="342900" indent="-342900" algn="l">
              <a:lnSpc>
                <a:spcPct val="110000"/>
              </a:lnSpc>
              <a:spcBef>
                <a:spcPct val="50000"/>
              </a:spcBef>
              <a:buClr>
                <a:srgbClr val="0000CC"/>
              </a:buClr>
              <a:buFont typeface="Wingdings" panose="05000000000000000000" pitchFamily="2" charset="2"/>
            </a:pPr>
            <a:endParaRPr lang="zh-CN" altLang="zh-CN" sz="1800" i="0" dirty="0">
              <a:solidFill>
                <a:srgbClr val="0000CC"/>
              </a:solidFill>
              <a:latin typeface="楷体_GB2312" pitchFamily="49" charset="-122"/>
              <a:ea typeface="楷体_GB2312" pitchFamily="49" charset="-122"/>
            </a:endParaRPr>
          </a:p>
        </p:txBody>
      </p:sp>
      <p:sp>
        <p:nvSpPr>
          <p:cNvPr id="31750" name="Text Box 4"/>
          <p:cNvSpPr txBox="1"/>
          <p:nvPr/>
        </p:nvSpPr>
        <p:spPr>
          <a:xfrm>
            <a:off x="539750" y="692150"/>
            <a:ext cx="3759200" cy="519113"/>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圆锥面配合处的结构</a:t>
            </a:r>
          </a:p>
        </p:txBody>
      </p:sp>
      <p:grpSp>
        <p:nvGrpSpPr>
          <p:cNvPr id="31751" name="Group 6"/>
          <p:cNvGrpSpPr/>
          <p:nvPr/>
        </p:nvGrpSpPr>
        <p:grpSpPr>
          <a:xfrm>
            <a:off x="1671638" y="1998663"/>
            <a:ext cx="5551487" cy="2268537"/>
            <a:chOff x="1152" y="1979"/>
            <a:chExt cx="3497" cy="1429"/>
          </a:xfrm>
        </p:grpSpPr>
        <p:grpSp>
          <p:nvGrpSpPr>
            <p:cNvPr id="31756" name="Group 7"/>
            <p:cNvGrpSpPr/>
            <p:nvPr/>
          </p:nvGrpSpPr>
          <p:grpSpPr>
            <a:xfrm>
              <a:off x="1152" y="1979"/>
              <a:ext cx="3497" cy="958"/>
              <a:chOff x="562" y="2353"/>
              <a:chExt cx="3089" cy="584"/>
            </a:xfrm>
          </p:grpSpPr>
          <p:sp>
            <p:nvSpPr>
              <p:cNvPr id="31759" name="Rectangle 8" descr="浅色上对角线"/>
              <p:cNvSpPr/>
              <p:nvPr/>
            </p:nvSpPr>
            <p:spPr>
              <a:xfrm>
                <a:off x="2619" y="2374"/>
                <a:ext cx="896" cy="544"/>
              </a:xfrm>
              <a:prstGeom prst="rect">
                <a:avLst/>
              </a:prstGeom>
              <a:pattFill prst="ltUpDiag">
                <a:fgClr>
                  <a:srgbClr val="0000CC"/>
                </a:fgClr>
                <a:bgClr>
                  <a:srgbClr val="FFFFFF"/>
                </a:bgClr>
              </a:patt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60" name="Rectangle 9"/>
              <p:cNvSpPr/>
              <p:nvPr/>
            </p:nvSpPr>
            <p:spPr>
              <a:xfrm>
                <a:off x="3296" y="2535"/>
                <a:ext cx="79" cy="227"/>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61" name="AutoShape 10"/>
              <p:cNvSpPr/>
              <p:nvPr/>
            </p:nvSpPr>
            <p:spPr>
              <a:xfrm rot="-5400000" flipH="1">
                <a:off x="2772" y="2260"/>
                <a:ext cx="341" cy="774"/>
              </a:xfrm>
              <a:custGeom>
                <a:avLst/>
                <a:gdLst>
                  <a:gd name="txL" fmla="*/ 3547 w 21600"/>
                  <a:gd name="txT" fmla="*/ 3544 h 21600"/>
                  <a:gd name="txR" fmla="*/ 18053 w 21600"/>
                  <a:gd name="txB" fmla="*/ 18056 h 21600"/>
                </a:gdLst>
                <a:ahLst/>
                <a:cxnLst>
                  <a:cxn ang="0">
                    <a:pos x="0" y="1"/>
                  </a:cxn>
                  <a:cxn ang="0">
                    <a:pos x="0" y="1"/>
                  </a:cxn>
                  <a:cxn ang="0">
                    <a:pos x="0" y="1"/>
                  </a:cxn>
                  <a:cxn ang="0">
                    <a:pos x="0" y="0"/>
                  </a:cxn>
                </a:cxnLst>
                <a:rect l="txL" t="txT" r="txR" b="txB"/>
                <a:pathLst>
                  <a:path w="21600" h="21600">
                    <a:moveTo>
                      <a:pt x="0" y="0"/>
                    </a:moveTo>
                    <a:lnTo>
                      <a:pt x="3483" y="21600"/>
                    </a:lnTo>
                    <a:lnTo>
                      <a:pt x="18117" y="21600"/>
                    </a:lnTo>
                    <a:lnTo>
                      <a:pt x="21600" y="0"/>
                    </a:lnTo>
                    <a:close/>
                  </a:path>
                </a:pathLst>
              </a:custGeom>
              <a:solidFill>
                <a:srgbClr val="FFFFFF">
                  <a:alpha val="100000"/>
                </a:srgbClr>
              </a:solidFill>
              <a:ln w="28575" cap="flat" cmpd="sng">
                <a:solidFill>
                  <a:srgbClr val="800000">
                    <a:alpha val="100000"/>
                  </a:srgbClr>
                </a:solidFill>
                <a:prstDash val="solid"/>
                <a:miter lim="800000"/>
                <a:headEnd type="none" w="med" len="med"/>
                <a:tailEnd type="none" w="med" len="med"/>
              </a:ln>
            </p:spPr>
            <p:txBody>
              <a:bodyPr/>
              <a:lstStyle/>
              <a:p>
                <a:endParaRPr lang="zh-CN" altLang="en-US"/>
              </a:p>
            </p:txBody>
          </p:sp>
          <p:sp>
            <p:nvSpPr>
              <p:cNvPr id="31762" name="Rectangle 11"/>
              <p:cNvSpPr/>
              <p:nvPr/>
            </p:nvSpPr>
            <p:spPr>
              <a:xfrm>
                <a:off x="3330" y="2558"/>
                <a:ext cx="45" cy="182"/>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63" name="Rectangle 12"/>
              <p:cNvSpPr/>
              <p:nvPr/>
            </p:nvSpPr>
            <p:spPr>
              <a:xfrm>
                <a:off x="2465" y="2513"/>
                <a:ext cx="91" cy="272"/>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64" name="AutoShape 13"/>
              <p:cNvSpPr>
                <a:spLocks noChangeAspect="1"/>
              </p:cNvSpPr>
              <p:nvPr/>
            </p:nvSpPr>
            <p:spPr>
              <a:xfrm rot="-5400000">
                <a:off x="2228" y="2544"/>
                <a:ext cx="261" cy="211"/>
              </a:xfrm>
              <a:prstGeom prst="triangle">
                <a:avLst>
                  <a:gd name="adj" fmla="val 50000"/>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31765" name="Group 14"/>
              <p:cNvGrpSpPr/>
              <p:nvPr/>
            </p:nvGrpSpPr>
            <p:grpSpPr>
              <a:xfrm>
                <a:off x="562" y="2361"/>
                <a:ext cx="1451" cy="576"/>
                <a:chOff x="562" y="2361"/>
                <a:chExt cx="1451" cy="576"/>
              </a:xfrm>
            </p:grpSpPr>
            <p:sp>
              <p:nvSpPr>
                <p:cNvPr id="31770" name="Rectangle 15" descr="浅色上对角线"/>
                <p:cNvSpPr/>
                <p:nvPr/>
              </p:nvSpPr>
              <p:spPr>
                <a:xfrm>
                  <a:off x="1032" y="2384"/>
                  <a:ext cx="817" cy="544"/>
                </a:xfrm>
                <a:prstGeom prst="rect">
                  <a:avLst/>
                </a:prstGeom>
                <a:pattFill prst="ltUpDiag">
                  <a:fgClr>
                    <a:srgbClr val="0000CC"/>
                  </a:fgClr>
                  <a:bgClr>
                    <a:srgbClr val="FFFFFF"/>
                  </a:bgClr>
                </a:patt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71" name="Rectangle 16"/>
                <p:cNvSpPr/>
                <p:nvPr/>
              </p:nvSpPr>
              <p:spPr>
                <a:xfrm>
                  <a:off x="1713" y="2499"/>
                  <a:ext cx="136" cy="317"/>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72" name="AutoShape 17"/>
                <p:cNvSpPr/>
                <p:nvPr/>
              </p:nvSpPr>
              <p:spPr>
                <a:xfrm rot="-5400000" flipH="1">
                  <a:off x="1185" y="2270"/>
                  <a:ext cx="341" cy="774"/>
                </a:xfrm>
                <a:custGeom>
                  <a:avLst/>
                  <a:gdLst>
                    <a:gd name="txL" fmla="*/ 3547 w 21600"/>
                    <a:gd name="txT" fmla="*/ 3544 h 21600"/>
                    <a:gd name="txR" fmla="*/ 18053 w 21600"/>
                    <a:gd name="txB" fmla="*/ 18056 h 21600"/>
                  </a:gdLst>
                  <a:ahLst/>
                  <a:cxnLst>
                    <a:cxn ang="0">
                      <a:pos x="0" y="1"/>
                    </a:cxn>
                    <a:cxn ang="0">
                      <a:pos x="0" y="1"/>
                    </a:cxn>
                    <a:cxn ang="0">
                      <a:pos x="0" y="1"/>
                    </a:cxn>
                    <a:cxn ang="0">
                      <a:pos x="0" y="0"/>
                    </a:cxn>
                  </a:cxnLst>
                  <a:rect l="txL" t="txT" r="txR" b="txB"/>
                  <a:pathLst>
                    <a:path w="21600" h="21600">
                      <a:moveTo>
                        <a:pt x="0" y="0"/>
                      </a:moveTo>
                      <a:lnTo>
                        <a:pt x="3483" y="21600"/>
                      </a:lnTo>
                      <a:lnTo>
                        <a:pt x="18117" y="21600"/>
                      </a:lnTo>
                      <a:lnTo>
                        <a:pt x="21600" y="0"/>
                      </a:lnTo>
                      <a:close/>
                    </a:path>
                  </a:pathLst>
                </a:custGeom>
                <a:solidFill>
                  <a:srgbClr val="FFFFFF">
                    <a:alpha val="100000"/>
                  </a:srgbClr>
                </a:solidFill>
                <a:ln w="28575" cap="flat" cmpd="sng">
                  <a:solidFill>
                    <a:srgbClr val="800000">
                      <a:alpha val="100000"/>
                    </a:srgbClr>
                  </a:solidFill>
                  <a:prstDash val="solid"/>
                  <a:miter lim="800000"/>
                  <a:headEnd type="none" w="med" len="med"/>
                  <a:tailEnd type="none" w="med" len="med"/>
                </a:ln>
              </p:spPr>
              <p:txBody>
                <a:bodyPr/>
                <a:lstStyle/>
                <a:p>
                  <a:endParaRPr lang="zh-CN" altLang="en-US"/>
                </a:p>
              </p:txBody>
            </p:sp>
            <p:sp>
              <p:nvSpPr>
                <p:cNvPr id="31773" name="Rectangle 18"/>
                <p:cNvSpPr/>
                <p:nvPr/>
              </p:nvSpPr>
              <p:spPr>
                <a:xfrm>
                  <a:off x="1743" y="2568"/>
                  <a:ext cx="45" cy="182"/>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74" name="Rectangle 19"/>
                <p:cNvSpPr/>
                <p:nvPr/>
              </p:nvSpPr>
              <p:spPr>
                <a:xfrm>
                  <a:off x="878" y="2523"/>
                  <a:ext cx="91" cy="272"/>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75" name="AutoShape 20"/>
                <p:cNvSpPr>
                  <a:spLocks noChangeAspect="1"/>
                </p:cNvSpPr>
                <p:nvPr/>
              </p:nvSpPr>
              <p:spPr>
                <a:xfrm rot="-5400000">
                  <a:off x="641" y="2554"/>
                  <a:ext cx="261" cy="211"/>
                </a:xfrm>
                <a:prstGeom prst="triangle">
                  <a:avLst>
                    <a:gd name="adj" fmla="val 50000"/>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76" name="Rectangle 21"/>
                <p:cNvSpPr/>
                <p:nvPr/>
              </p:nvSpPr>
              <p:spPr>
                <a:xfrm>
                  <a:off x="1837" y="2361"/>
                  <a:ext cx="90" cy="576"/>
                </a:xfrm>
                <a:prstGeom prst="rect">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sp>
              <p:nvSpPr>
                <p:cNvPr id="31777" name="Freeform 22"/>
                <p:cNvSpPr/>
                <p:nvPr/>
              </p:nvSpPr>
              <p:spPr>
                <a:xfrm>
                  <a:off x="1823" y="2379"/>
                  <a:ext cx="27" cy="557"/>
                </a:xfrm>
                <a:custGeom>
                  <a:avLst/>
                  <a:gdLst>
                    <a:gd name="txL" fmla="*/ 0 w 27"/>
                    <a:gd name="txT" fmla="*/ 0 h 557"/>
                    <a:gd name="txR" fmla="*/ 27 w 27"/>
                    <a:gd name="txB" fmla="*/ 557 h 557"/>
                  </a:gdLst>
                  <a:ahLst/>
                  <a:cxnLst>
                    <a:cxn ang="0">
                      <a:pos x="13" y="0"/>
                    </a:cxn>
                    <a:cxn ang="0">
                      <a:pos x="24" y="29"/>
                    </a:cxn>
                    <a:cxn ang="0">
                      <a:pos x="18" y="99"/>
                    </a:cxn>
                    <a:cxn ang="0">
                      <a:pos x="24" y="126"/>
                    </a:cxn>
                    <a:cxn ang="0">
                      <a:pos x="13" y="216"/>
                    </a:cxn>
                    <a:cxn ang="0">
                      <a:pos x="3" y="288"/>
                    </a:cxn>
                    <a:cxn ang="0">
                      <a:pos x="9" y="363"/>
                    </a:cxn>
                    <a:cxn ang="0">
                      <a:pos x="16" y="366"/>
                    </a:cxn>
                    <a:cxn ang="0">
                      <a:pos x="24" y="383"/>
                    </a:cxn>
                    <a:cxn ang="0">
                      <a:pos x="25" y="432"/>
                    </a:cxn>
                    <a:cxn ang="0">
                      <a:pos x="19" y="425"/>
                    </a:cxn>
                    <a:cxn ang="0">
                      <a:pos x="18" y="431"/>
                    </a:cxn>
                    <a:cxn ang="0">
                      <a:pos x="13" y="441"/>
                    </a:cxn>
                    <a:cxn ang="0">
                      <a:pos x="12" y="497"/>
                    </a:cxn>
                    <a:cxn ang="0">
                      <a:pos x="15" y="528"/>
                    </a:cxn>
                    <a:cxn ang="0">
                      <a:pos x="10" y="557"/>
                    </a:cxn>
                  </a:cxnLst>
                  <a:rect l="txL" t="txT" r="txR" b="txB"/>
                  <a:pathLst>
                    <a:path w="27" h="557">
                      <a:moveTo>
                        <a:pt x="13" y="0"/>
                      </a:moveTo>
                      <a:cubicBezTo>
                        <a:pt x="15" y="10"/>
                        <a:pt x="20" y="19"/>
                        <a:pt x="24" y="29"/>
                      </a:cubicBezTo>
                      <a:cubicBezTo>
                        <a:pt x="14" y="42"/>
                        <a:pt x="19" y="81"/>
                        <a:pt x="18" y="99"/>
                      </a:cubicBezTo>
                      <a:cubicBezTo>
                        <a:pt x="24" y="108"/>
                        <a:pt x="17" y="117"/>
                        <a:pt x="24" y="126"/>
                      </a:cubicBezTo>
                      <a:cubicBezTo>
                        <a:pt x="20" y="156"/>
                        <a:pt x="17" y="186"/>
                        <a:pt x="13" y="216"/>
                      </a:cubicBezTo>
                      <a:cubicBezTo>
                        <a:pt x="12" y="240"/>
                        <a:pt x="5" y="264"/>
                        <a:pt x="3" y="288"/>
                      </a:cubicBezTo>
                      <a:cubicBezTo>
                        <a:pt x="3" y="296"/>
                        <a:pt x="0" y="345"/>
                        <a:pt x="9" y="363"/>
                      </a:cubicBezTo>
                      <a:cubicBezTo>
                        <a:pt x="11" y="375"/>
                        <a:pt x="7" y="362"/>
                        <a:pt x="16" y="366"/>
                      </a:cubicBezTo>
                      <a:cubicBezTo>
                        <a:pt x="18" y="367"/>
                        <a:pt x="23" y="381"/>
                        <a:pt x="24" y="383"/>
                      </a:cubicBezTo>
                      <a:cubicBezTo>
                        <a:pt x="26" y="401"/>
                        <a:pt x="27" y="413"/>
                        <a:pt x="25" y="432"/>
                      </a:cubicBezTo>
                      <a:cubicBezTo>
                        <a:pt x="23" y="430"/>
                        <a:pt x="22" y="425"/>
                        <a:pt x="19" y="425"/>
                      </a:cubicBezTo>
                      <a:cubicBezTo>
                        <a:pt x="17" y="425"/>
                        <a:pt x="19" y="429"/>
                        <a:pt x="18" y="431"/>
                      </a:cubicBezTo>
                      <a:cubicBezTo>
                        <a:pt x="17" y="434"/>
                        <a:pt x="13" y="441"/>
                        <a:pt x="13" y="441"/>
                      </a:cubicBezTo>
                      <a:cubicBezTo>
                        <a:pt x="11" y="460"/>
                        <a:pt x="10" y="477"/>
                        <a:pt x="12" y="497"/>
                      </a:cubicBezTo>
                      <a:cubicBezTo>
                        <a:pt x="13" y="507"/>
                        <a:pt x="15" y="528"/>
                        <a:pt x="15" y="528"/>
                      </a:cubicBezTo>
                      <a:cubicBezTo>
                        <a:pt x="10" y="537"/>
                        <a:pt x="10" y="547"/>
                        <a:pt x="10" y="557"/>
                      </a:cubicBezTo>
                    </a:path>
                  </a:pathLst>
                </a:custGeom>
                <a:noFill/>
                <a:ln w="12700" cap="flat" cmpd="sng">
                  <a:solidFill>
                    <a:srgbClr val="800000">
                      <a:alpha val="100000"/>
                    </a:srgbClr>
                  </a:solidFill>
                  <a:prstDash val="solid"/>
                  <a:round/>
                  <a:headEnd type="none" w="med" len="med"/>
                  <a:tailEnd type="none" w="med" len="med"/>
                </a:ln>
              </p:spPr>
              <p:txBody>
                <a:bodyPr/>
                <a:lstStyle/>
                <a:p>
                  <a:endParaRPr lang="zh-CN" altLang="en-US"/>
                </a:p>
              </p:txBody>
            </p:sp>
            <p:sp>
              <p:nvSpPr>
                <p:cNvPr id="31778" name="Line 23"/>
                <p:cNvSpPr/>
                <p:nvPr/>
              </p:nvSpPr>
              <p:spPr>
                <a:xfrm>
                  <a:off x="562" y="2659"/>
                  <a:ext cx="1451" cy="0"/>
                </a:xfrm>
                <a:prstGeom prst="line">
                  <a:avLst/>
                </a:prstGeom>
                <a:ln w="9525" cap="flat" cmpd="sng">
                  <a:solidFill>
                    <a:srgbClr val="000000"/>
                  </a:solidFill>
                  <a:prstDash val="lgDashDotDot"/>
                  <a:headEnd type="none" w="med" len="med"/>
                  <a:tailEnd type="none" w="med" len="med"/>
                </a:ln>
              </p:spPr>
            </p:sp>
          </p:grpSp>
          <p:sp>
            <p:nvSpPr>
              <p:cNvPr id="31766" name="Rectangle 24"/>
              <p:cNvSpPr/>
              <p:nvPr/>
            </p:nvSpPr>
            <p:spPr>
              <a:xfrm>
                <a:off x="3379" y="2580"/>
                <a:ext cx="136" cy="136"/>
              </a:xfrm>
              <a:prstGeom prst="rect">
                <a:avLst/>
              </a:prstGeom>
              <a:solidFill>
                <a:schemeClr val="bg1"/>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1767" name="Line 25"/>
              <p:cNvSpPr/>
              <p:nvPr/>
            </p:nvSpPr>
            <p:spPr>
              <a:xfrm>
                <a:off x="2200" y="2649"/>
                <a:ext cx="1451" cy="0"/>
              </a:xfrm>
              <a:prstGeom prst="line">
                <a:avLst/>
              </a:prstGeom>
              <a:ln w="9525" cap="flat" cmpd="sng">
                <a:solidFill>
                  <a:srgbClr val="000000"/>
                </a:solidFill>
                <a:prstDash val="lgDashDotDot"/>
                <a:headEnd type="none" w="med" len="med"/>
                <a:tailEnd type="none" w="med" len="med"/>
              </a:ln>
            </p:spPr>
          </p:sp>
          <p:sp>
            <p:nvSpPr>
              <p:cNvPr id="31768" name="Rectangle 26"/>
              <p:cNvSpPr/>
              <p:nvPr/>
            </p:nvSpPr>
            <p:spPr>
              <a:xfrm>
                <a:off x="3503" y="2353"/>
                <a:ext cx="90" cy="576"/>
              </a:xfrm>
              <a:prstGeom prst="rect">
                <a:avLst/>
              </a:prstGeom>
              <a:solidFill>
                <a:srgbClr val="FFFFFF"/>
              </a:solidFill>
              <a:ln w="9525">
                <a:noFill/>
              </a:ln>
            </p:spPr>
            <p:txBody>
              <a:bodyPr wrap="none" anchor="ctr" anchorCtr="0"/>
              <a:lstStyle/>
              <a:p>
                <a:endParaRPr lang="zh-CN" altLang="en-US" dirty="0">
                  <a:latin typeface="Times New Roman" panose="02020603050405020304" pitchFamily="18" charset="0"/>
                </a:endParaRPr>
              </a:p>
            </p:txBody>
          </p:sp>
          <p:sp>
            <p:nvSpPr>
              <p:cNvPr id="31769" name="Freeform 27"/>
              <p:cNvSpPr/>
              <p:nvPr/>
            </p:nvSpPr>
            <p:spPr>
              <a:xfrm>
                <a:off x="3496" y="2372"/>
                <a:ext cx="11" cy="546"/>
              </a:xfrm>
              <a:custGeom>
                <a:avLst/>
                <a:gdLst>
                  <a:gd name="txL" fmla="*/ 0 w 25"/>
                  <a:gd name="txT" fmla="*/ 0 h 546"/>
                  <a:gd name="txR" fmla="*/ 25 w 25"/>
                  <a:gd name="txB" fmla="*/ 546 h 546"/>
                </a:gdLst>
                <a:ahLst/>
                <a:cxnLst>
                  <a:cxn ang="0">
                    <a:pos x="3" y="0"/>
                  </a:cxn>
                  <a:cxn ang="0">
                    <a:pos x="1" y="98"/>
                  </a:cxn>
                  <a:cxn ang="0">
                    <a:pos x="1" y="170"/>
                  </a:cxn>
                  <a:cxn ang="0">
                    <a:pos x="2" y="210"/>
                  </a:cxn>
                  <a:cxn ang="0">
                    <a:pos x="4" y="268"/>
                  </a:cxn>
                  <a:cxn ang="0">
                    <a:pos x="3" y="546"/>
                  </a:cxn>
                </a:cxnLst>
                <a:rect l="txL" t="txT" r="txR" b="txB"/>
                <a:pathLst>
                  <a:path w="25" h="546">
                    <a:moveTo>
                      <a:pt x="16" y="0"/>
                    </a:moveTo>
                    <a:cubicBezTo>
                      <a:pt x="14" y="32"/>
                      <a:pt x="14" y="67"/>
                      <a:pt x="4" y="98"/>
                    </a:cubicBezTo>
                    <a:cubicBezTo>
                      <a:pt x="2" y="122"/>
                      <a:pt x="0" y="146"/>
                      <a:pt x="6" y="170"/>
                    </a:cubicBezTo>
                    <a:cubicBezTo>
                      <a:pt x="7" y="183"/>
                      <a:pt x="8" y="197"/>
                      <a:pt x="12" y="210"/>
                    </a:cubicBezTo>
                    <a:cubicBezTo>
                      <a:pt x="14" y="229"/>
                      <a:pt x="15" y="249"/>
                      <a:pt x="20" y="268"/>
                    </a:cubicBezTo>
                    <a:cubicBezTo>
                      <a:pt x="25" y="361"/>
                      <a:pt x="14" y="454"/>
                      <a:pt x="14" y="546"/>
                    </a:cubicBezTo>
                  </a:path>
                </a:pathLst>
              </a:custGeom>
              <a:noFill/>
              <a:ln w="12700" cap="flat" cmpd="sng">
                <a:solidFill>
                  <a:srgbClr val="800000">
                    <a:alpha val="100000"/>
                  </a:srgbClr>
                </a:solidFill>
                <a:prstDash val="solid"/>
                <a:round/>
                <a:headEnd type="none" w="med" len="med"/>
                <a:tailEnd type="none" w="med" len="med"/>
              </a:ln>
            </p:spPr>
            <p:txBody>
              <a:bodyPr/>
              <a:lstStyle/>
              <a:p>
                <a:endParaRPr lang="zh-CN" altLang="en-US"/>
              </a:p>
            </p:txBody>
          </p:sp>
        </p:grpSp>
        <p:sp>
          <p:nvSpPr>
            <p:cNvPr id="31757" name="Text Box 28"/>
            <p:cNvSpPr txBox="1"/>
            <p:nvPr/>
          </p:nvSpPr>
          <p:spPr>
            <a:xfrm>
              <a:off x="1700" y="3158"/>
              <a:ext cx="907" cy="250"/>
            </a:xfrm>
            <a:prstGeom prst="rect">
              <a:avLst/>
            </a:prstGeom>
            <a:noFill/>
            <a:ln w="9525">
              <a:noFill/>
            </a:ln>
          </p:spPr>
          <p:txBody>
            <a:bodyPr>
              <a:spAutoFit/>
            </a:bodyPr>
            <a:lstStyle/>
            <a:p>
              <a:pPr>
                <a:spcBef>
                  <a:spcPct val="50000"/>
                </a:spcBef>
              </a:pPr>
              <a:r>
                <a:rPr lang="zh-CN" altLang="en-US" sz="2000" i="0" dirty="0">
                  <a:solidFill>
                    <a:srgbClr val="000066"/>
                  </a:solidFill>
                  <a:latin typeface="仿宋_GB2312" pitchFamily="49" charset="-122"/>
                  <a:ea typeface="仿宋_GB2312" pitchFamily="49" charset="-122"/>
                </a:rPr>
                <a:t>正确图例</a:t>
              </a:r>
            </a:p>
          </p:txBody>
        </p:sp>
        <p:sp>
          <p:nvSpPr>
            <p:cNvPr id="31758" name="Text Box 29"/>
            <p:cNvSpPr txBox="1"/>
            <p:nvPr/>
          </p:nvSpPr>
          <p:spPr>
            <a:xfrm>
              <a:off x="3515" y="3158"/>
              <a:ext cx="907" cy="250"/>
            </a:xfrm>
            <a:prstGeom prst="rect">
              <a:avLst/>
            </a:prstGeom>
            <a:noFill/>
            <a:ln w="9525">
              <a:noFill/>
            </a:ln>
          </p:spPr>
          <p:txBody>
            <a:bodyPr>
              <a:spAutoFit/>
            </a:bodyPr>
            <a:lstStyle/>
            <a:p>
              <a:pPr>
                <a:spcBef>
                  <a:spcPct val="50000"/>
                </a:spcBef>
              </a:pPr>
              <a:r>
                <a:rPr lang="zh-CN" altLang="en-US" sz="2000" i="0" dirty="0">
                  <a:solidFill>
                    <a:srgbClr val="000066"/>
                  </a:solidFill>
                  <a:latin typeface="仿宋_GB2312" pitchFamily="49" charset="-122"/>
                  <a:ea typeface="仿宋_GB2312" pitchFamily="49" charset="-122"/>
                </a:rPr>
                <a:t>错误图例</a:t>
              </a:r>
            </a:p>
          </p:txBody>
        </p:sp>
      </p:grpSp>
      <p:sp>
        <p:nvSpPr>
          <p:cNvPr id="616478" name="Oval 30"/>
          <p:cNvSpPr/>
          <p:nvPr/>
        </p:nvSpPr>
        <p:spPr>
          <a:xfrm>
            <a:off x="3478213" y="1628775"/>
            <a:ext cx="936625" cy="2097088"/>
          </a:xfrm>
          <a:prstGeom prst="ellipse">
            <a:avLst/>
          </a:prstGeom>
          <a:solidFill>
            <a:srgbClr val="66FFFF">
              <a:alpha val="39999"/>
            </a:srgbClr>
          </a:solidFill>
          <a:ln w="9525" cap="flat" cmpd="sng">
            <a:solidFill>
              <a:srgbClr val="66FFFF"/>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616479" name="AutoShape 31"/>
          <p:cNvSpPr/>
          <p:nvPr/>
        </p:nvSpPr>
        <p:spPr>
          <a:xfrm>
            <a:off x="311150" y="4230688"/>
            <a:ext cx="3581400" cy="1682750"/>
          </a:xfrm>
          <a:prstGeom prst="wedgeRectCallout">
            <a:avLst>
              <a:gd name="adj1" fmla="val 46764"/>
              <a:gd name="adj2" fmla="val -136037"/>
            </a:avLst>
          </a:prstGeom>
          <a:noFill/>
          <a:ln w="9525" cap="flat" cmpd="sng">
            <a:solidFill>
              <a:srgbClr val="009900"/>
            </a:solidFill>
            <a:prstDash val="solid"/>
            <a:miter/>
            <a:headEnd type="none" w="med" len="med"/>
            <a:tailEnd type="none" w="med" len="med"/>
          </a:ln>
        </p:spPr>
        <p:txBody>
          <a:bodyPr anchor="ctr" anchorCtr="0"/>
          <a:lstStyle/>
          <a:p>
            <a:pPr algn="just"/>
            <a:r>
              <a:rPr lang="zh-CN" altLang="en-US" i="0" dirty="0">
                <a:solidFill>
                  <a:schemeClr val="tx2"/>
                </a:solidFill>
                <a:latin typeface="仿宋_GB2312" pitchFamily="49" charset="-122"/>
                <a:ea typeface="仿宋_GB2312" pitchFamily="49" charset="-122"/>
              </a:rPr>
              <a:t>锥轴与锥孔配合时，接触面应有一定的长度，同时端面不能再接触，以保证锥面配合的可靠性。</a:t>
            </a:r>
          </a:p>
        </p:txBody>
      </p:sp>
      <p:sp>
        <p:nvSpPr>
          <p:cNvPr id="616480" name="AutoShape 32"/>
          <p:cNvSpPr/>
          <p:nvPr/>
        </p:nvSpPr>
        <p:spPr>
          <a:xfrm>
            <a:off x="5329238" y="4373563"/>
            <a:ext cx="3478212" cy="1425575"/>
          </a:xfrm>
          <a:prstGeom prst="wedgeRectCallout">
            <a:avLst>
              <a:gd name="adj1" fmla="val -10384"/>
              <a:gd name="adj2" fmla="val -148551"/>
            </a:avLst>
          </a:prstGeom>
          <a:noFill/>
          <a:ln w="9525" cap="flat" cmpd="sng">
            <a:solidFill>
              <a:srgbClr val="009900"/>
            </a:solidFill>
            <a:prstDash val="solid"/>
            <a:miter/>
            <a:headEnd type="none" w="med" len="med"/>
            <a:tailEnd type="none" w="med" len="med"/>
          </a:ln>
        </p:spPr>
        <p:txBody>
          <a:bodyPr anchor="ctr" anchorCtr="0"/>
          <a:lstStyle/>
          <a:p>
            <a:pPr algn="just"/>
            <a:r>
              <a:rPr lang="zh-CN" altLang="en-US" i="0" dirty="0">
                <a:solidFill>
                  <a:schemeClr val="tx2"/>
                </a:solidFill>
                <a:latin typeface="仿宋_GB2312" pitchFamily="49" charset="-122"/>
                <a:ea typeface="仿宋_GB2312" pitchFamily="49" charset="-122"/>
              </a:rPr>
              <a:t>尾部端面再接触，不能保证锥面配合的可靠性。这是不允许的。</a:t>
            </a:r>
          </a:p>
        </p:txBody>
      </p:sp>
      <p:sp>
        <p:nvSpPr>
          <p:cNvPr id="31755" name="Rectangle 3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10.5 </a:t>
            </a:r>
            <a:r>
              <a:rPr lang="zh-CN" altLang="en-US" i="0" dirty="0">
                <a:solidFill>
                  <a:srgbClr val="000066"/>
                </a:solidFill>
                <a:latin typeface="仿宋_GB2312" pitchFamily="49" charset="-122"/>
                <a:ea typeface="仿宋_GB2312" pitchFamily="49" charset="-122"/>
              </a:rPr>
              <a:t>零件结构的装配工艺性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16478"/>
                                        </p:tgtEl>
                                        <p:attrNameLst>
                                          <p:attrName>style.visibility</p:attrName>
                                        </p:attrNameLst>
                                      </p:cBhvr>
                                      <p:to>
                                        <p:strVal val="visible"/>
                                      </p:to>
                                    </p:set>
                                    <p:animEffect transition="in" filter="blinds(horizontal)">
                                      <p:cBhvr>
                                        <p:cTn id="7" dur="500"/>
                                        <p:tgtEl>
                                          <p:spTgt spid="6164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6479"/>
                                        </p:tgtEl>
                                        <p:attrNameLst>
                                          <p:attrName>style.visibility</p:attrName>
                                        </p:attrNameLst>
                                      </p:cBhvr>
                                      <p:to>
                                        <p:strVal val="visible"/>
                                      </p:to>
                                    </p:set>
                                    <p:animEffect transition="in" filter="blinds(horizontal)">
                                      <p:cBhvr>
                                        <p:cTn id="12" dur="500"/>
                                        <p:tgtEl>
                                          <p:spTgt spid="61647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6480"/>
                                        </p:tgtEl>
                                        <p:attrNameLst>
                                          <p:attrName>style.visibility</p:attrName>
                                        </p:attrNameLst>
                                      </p:cBhvr>
                                      <p:to>
                                        <p:strVal val="visible"/>
                                      </p:to>
                                    </p:set>
                                    <p:animEffect transition="in" filter="blinds(horizontal)">
                                      <p:cBhvr>
                                        <p:cTn id="17" dur="500"/>
                                        <p:tgtEl>
                                          <p:spTgt spid="616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78" grpId="0" animBg="1"/>
      <p:bldP spid="616479" grpId="0" animBg="1"/>
      <p:bldP spid="61648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63C5ED9-EE8B-4CAF-9E9D-74E092F7A8A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7"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25</a:t>
            </a:fld>
            <a:endParaRPr lang="en-US" altLang="zh-CN" sz="1400" b="0" i="0" dirty="0">
              <a:ea typeface="宋体" panose="02010600030101010101" pitchFamily="2" charset="-122"/>
            </a:endParaRPr>
          </a:p>
        </p:txBody>
      </p:sp>
      <p:sp>
        <p:nvSpPr>
          <p:cNvPr id="32773" name="Text Box 4"/>
          <p:cNvSpPr txBox="1"/>
          <p:nvPr/>
        </p:nvSpPr>
        <p:spPr>
          <a:xfrm>
            <a:off x="539750" y="692150"/>
            <a:ext cx="3001963" cy="519113"/>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并紧和防松装置</a:t>
            </a:r>
          </a:p>
        </p:txBody>
      </p:sp>
      <p:grpSp>
        <p:nvGrpSpPr>
          <p:cNvPr id="2" name="Group 6"/>
          <p:cNvGrpSpPr/>
          <p:nvPr/>
        </p:nvGrpSpPr>
        <p:grpSpPr>
          <a:xfrm>
            <a:off x="3649663" y="3724275"/>
            <a:ext cx="1152525" cy="1150938"/>
            <a:chOff x="1927" y="3249"/>
            <a:chExt cx="726" cy="725"/>
          </a:xfrm>
        </p:grpSpPr>
        <p:sp>
          <p:nvSpPr>
            <p:cNvPr id="32866" name="Oval 7"/>
            <p:cNvSpPr/>
            <p:nvPr/>
          </p:nvSpPr>
          <p:spPr>
            <a:xfrm>
              <a:off x="1927" y="3249"/>
              <a:ext cx="726" cy="725"/>
            </a:xfrm>
            <a:prstGeom prst="ellipse">
              <a:avLst/>
            </a:prstGeom>
            <a:solidFill>
              <a:srgbClr val="FFFFFF"/>
            </a:solidFill>
            <a:ln w="127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67" name="Line 8"/>
            <p:cNvSpPr/>
            <p:nvPr/>
          </p:nvSpPr>
          <p:spPr>
            <a:xfrm>
              <a:off x="2472" y="3294"/>
              <a:ext cx="0" cy="635"/>
            </a:xfrm>
            <a:prstGeom prst="line">
              <a:avLst/>
            </a:prstGeom>
            <a:ln w="28575" cap="flat" cmpd="sng">
              <a:solidFill>
                <a:schemeClr val="tx2"/>
              </a:solidFill>
              <a:prstDash val="solid"/>
              <a:headEnd type="none" w="med" len="med"/>
              <a:tailEnd type="none" w="med" len="med"/>
            </a:ln>
          </p:spPr>
        </p:sp>
        <p:sp>
          <p:nvSpPr>
            <p:cNvPr id="32868" name="Line 9"/>
            <p:cNvSpPr/>
            <p:nvPr/>
          </p:nvSpPr>
          <p:spPr>
            <a:xfrm>
              <a:off x="1964" y="3475"/>
              <a:ext cx="385" cy="0"/>
            </a:xfrm>
            <a:prstGeom prst="line">
              <a:avLst/>
            </a:prstGeom>
            <a:ln w="28575" cap="flat" cmpd="sng">
              <a:solidFill>
                <a:schemeClr val="tx2"/>
              </a:solidFill>
              <a:prstDash val="solid"/>
              <a:headEnd type="none" w="med" len="med"/>
              <a:tailEnd type="none" w="med" len="med"/>
            </a:ln>
          </p:spPr>
        </p:sp>
        <p:sp>
          <p:nvSpPr>
            <p:cNvPr id="32869" name="Arc 10"/>
            <p:cNvSpPr/>
            <p:nvPr/>
          </p:nvSpPr>
          <p:spPr>
            <a:xfrm>
              <a:off x="2348" y="3476"/>
              <a:ext cx="121" cy="182"/>
            </a:xfrm>
            <a:custGeom>
              <a:avLst/>
              <a:gdLst>
                <a:gd name="txL" fmla="*/ 0 w 19140"/>
                <a:gd name="txT" fmla="*/ 0 h 21600"/>
                <a:gd name="txR" fmla="*/ 19140 w 19140"/>
                <a:gd name="txB" fmla="*/ 21600 h 21600"/>
              </a:gdLst>
              <a:ahLst/>
              <a:cxnLst>
                <a:cxn ang="0">
                  <a:pos x="0" y="0"/>
                </a:cxn>
                <a:cxn ang="0">
                  <a:pos x="0" y="0"/>
                </a:cxn>
                <a:cxn ang="0">
                  <a:pos x="0" y="0"/>
                </a:cxn>
              </a:cxnLst>
              <a:rect l="txL" t="txT" r="txR" b="txB"/>
              <a:pathLst>
                <a:path w="19140" h="21600" fill="none">
                  <a:moveTo>
                    <a:pt x="-1" y="0"/>
                  </a:moveTo>
                  <a:cubicBezTo>
                    <a:pt x="8039" y="0"/>
                    <a:pt x="15413" y="4465"/>
                    <a:pt x="19140" y="11588"/>
                  </a:cubicBezTo>
                </a:path>
                <a:path w="19140" h="21600" stroke="0">
                  <a:moveTo>
                    <a:pt x="-1" y="0"/>
                  </a:moveTo>
                  <a:cubicBezTo>
                    <a:pt x="8039" y="0"/>
                    <a:pt x="15413" y="4465"/>
                    <a:pt x="19140" y="11588"/>
                  </a:cubicBezTo>
                  <a:lnTo>
                    <a:pt x="0" y="21600"/>
                  </a:lnTo>
                  <a:close/>
                </a:path>
              </a:pathLst>
            </a:custGeom>
            <a:noFill/>
            <a:ln w="2857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2870" name="Line 11"/>
            <p:cNvSpPr/>
            <p:nvPr/>
          </p:nvSpPr>
          <p:spPr>
            <a:xfrm>
              <a:off x="2290" y="3475"/>
              <a:ext cx="182" cy="227"/>
            </a:xfrm>
            <a:prstGeom prst="line">
              <a:avLst/>
            </a:prstGeom>
            <a:ln w="28575" cap="flat" cmpd="sng">
              <a:solidFill>
                <a:schemeClr val="tx1"/>
              </a:solidFill>
              <a:prstDash val="solid"/>
              <a:headEnd type="none" w="med" len="med"/>
              <a:tailEnd type="none" w="med" len="med"/>
            </a:ln>
          </p:spPr>
        </p:sp>
        <p:sp>
          <p:nvSpPr>
            <p:cNvPr id="32871" name="Line 12"/>
            <p:cNvSpPr/>
            <p:nvPr/>
          </p:nvSpPr>
          <p:spPr>
            <a:xfrm flipH="1">
              <a:off x="1927" y="3475"/>
              <a:ext cx="137" cy="137"/>
            </a:xfrm>
            <a:prstGeom prst="line">
              <a:avLst/>
            </a:prstGeom>
            <a:ln w="9525" cap="flat" cmpd="sng">
              <a:solidFill>
                <a:schemeClr val="tx1"/>
              </a:solidFill>
              <a:prstDash val="solid"/>
              <a:headEnd type="none" w="med" len="med"/>
              <a:tailEnd type="none" w="med" len="med"/>
            </a:ln>
          </p:spPr>
        </p:sp>
        <p:sp>
          <p:nvSpPr>
            <p:cNvPr id="32872" name="Line 13"/>
            <p:cNvSpPr>
              <a:spLocks noChangeAspect="1"/>
            </p:cNvSpPr>
            <p:nvPr/>
          </p:nvSpPr>
          <p:spPr>
            <a:xfrm flipH="1">
              <a:off x="1949" y="3475"/>
              <a:ext cx="295" cy="296"/>
            </a:xfrm>
            <a:prstGeom prst="line">
              <a:avLst/>
            </a:prstGeom>
            <a:ln w="9525" cap="flat" cmpd="sng">
              <a:solidFill>
                <a:schemeClr val="tx1"/>
              </a:solidFill>
              <a:prstDash val="solid"/>
              <a:headEnd type="none" w="med" len="med"/>
              <a:tailEnd type="none" w="med" len="med"/>
            </a:ln>
          </p:spPr>
        </p:sp>
        <p:sp>
          <p:nvSpPr>
            <p:cNvPr id="32873" name="Line 14"/>
            <p:cNvSpPr/>
            <p:nvPr/>
          </p:nvSpPr>
          <p:spPr>
            <a:xfrm flipH="1">
              <a:off x="2044" y="3566"/>
              <a:ext cx="317" cy="318"/>
            </a:xfrm>
            <a:prstGeom prst="line">
              <a:avLst/>
            </a:prstGeom>
            <a:ln w="9525" cap="flat" cmpd="sng">
              <a:solidFill>
                <a:schemeClr val="tx1"/>
              </a:solidFill>
              <a:prstDash val="solid"/>
              <a:headEnd type="none" w="med" len="med"/>
              <a:tailEnd type="none" w="med" len="med"/>
            </a:ln>
          </p:spPr>
        </p:sp>
        <p:sp>
          <p:nvSpPr>
            <p:cNvPr id="32874" name="Line 15"/>
            <p:cNvSpPr/>
            <p:nvPr/>
          </p:nvSpPr>
          <p:spPr>
            <a:xfrm flipH="1">
              <a:off x="2174" y="3678"/>
              <a:ext cx="272" cy="272"/>
            </a:xfrm>
            <a:prstGeom prst="line">
              <a:avLst/>
            </a:prstGeom>
            <a:ln w="9525" cap="flat" cmpd="sng">
              <a:solidFill>
                <a:schemeClr val="tx1"/>
              </a:solidFill>
              <a:prstDash val="solid"/>
              <a:headEnd type="none" w="med" len="med"/>
              <a:tailEnd type="none" w="med" len="med"/>
            </a:ln>
          </p:spPr>
        </p:sp>
        <p:sp>
          <p:nvSpPr>
            <p:cNvPr id="32875" name="Line 16"/>
            <p:cNvSpPr/>
            <p:nvPr/>
          </p:nvSpPr>
          <p:spPr>
            <a:xfrm flipH="1">
              <a:off x="2336" y="3838"/>
              <a:ext cx="136" cy="136"/>
            </a:xfrm>
            <a:prstGeom prst="line">
              <a:avLst/>
            </a:prstGeom>
            <a:ln w="9525" cap="flat" cmpd="sng">
              <a:solidFill>
                <a:schemeClr val="tx1"/>
              </a:solidFill>
              <a:prstDash val="solid"/>
              <a:headEnd type="none" w="med" len="med"/>
              <a:tailEnd type="none" w="med" len="med"/>
            </a:ln>
          </p:spPr>
        </p:sp>
      </p:grpSp>
      <p:grpSp>
        <p:nvGrpSpPr>
          <p:cNvPr id="32775" name="Group 17"/>
          <p:cNvGrpSpPr/>
          <p:nvPr/>
        </p:nvGrpSpPr>
        <p:grpSpPr>
          <a:xfrm>
            <a:off x="2136775" y="1708150"/>
            <a:ext cx="2519363" cy="3392488"/>
            <a:chOff x="1292" y="1706"/>
            <a:chExt cx="1587" cy="2137"/>
          </a:xfrm>
        </p:grpSpPr>
        <p:grpSp>
          <p:nvGrpSpPr>
            <p:cNvPr id="32821" name="Group 18"/>
            <p:cNvGrpSpPr/>
            <p:nvPr/>
          </p:nvGrpSpPr>
          <p:grpSpPr>
            <a:xfrm>
              <a:off x="1292" y="1706"/>
              <a:ext cx="1587" cy="1687"/>
              <a:chOff x="1292" y="1706"/>
              <a:chExt cx="1587" cy="1687"/>
            </a:xfrm>
          </p:grpSpPr>
          <p:sp>
            <p:nvSpPr>
              <p:cNvPr id="32823" name="Line 19"/>
              <p:cNvSpPr/>
              <p:nvPr/>
            </p:nvSpPr>
            <p:spPr>
              <a:xfrm>
                <a:off x="1337" y="1776"/>
                <a:ext cx="816" cy="0"/>
              </a:xfrm>
              <a:prstGeom prst="line">
                <a:avLst/>
              </a:prstGeom>
              <a:ln w="9525" cap="flat" cmpd="sng">
                <a:solidFill>
                  <a:srgbClr val="FF0000"/>
                </a:solidFill>
                <a:prstDash val="lgDashDot"/>
                <a:headEnd type="none" w="sm" len="med"/>
                <a:tailEnd type="none" w="sm" len="med"/>
              </a:ln>
            </p:spPr>
          </p:sp>
          <p:sp>
            <p:nvSpPr>
              <p:cNvPr id="32824" name="Line 20"/>
              <p:cNvSpPr/>
              <p:nvPr/>
            </p:nvSpPr>
            <p:spPr>
              <a:xfrm>
                <a:off x="1338" y="3318"/>
                <a:ext cx="816" cy="0"/>
              </a:xfrm>
              <a:prstGeom prst="line">
                <a:avLst/>
              </a:prstGeom>
              <a:ln w="9525" cap="flat" cmpd="sng">
                <a:solidFill>
                  <a:srgbClr val="FF0000"/>
                </a:solidFill>
                <a:prstDash val="lgDashDot"/>
                <a:headEnd type="none" w="sm" len="med"/>
                <a:tailEnd type="none" w="sm" len="med"/>
              </a:ln>
            </p:spPr>
          </p:sp>
          <p:sp>
            <p:nvSpPr>
              <p:cNvPr id="32825" name="Rectangle 21"/>
              <p:cNvSpPr/>
              <p:nvPr/>
            </p:nvSpPr>
            <p:spPr>
              <a:xfrm>
                <a:off x="1525" y="1711"/>
                <a:ext cx="457" cy="1678"/>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6" name="Rectangle 22" descr="浅色上对角线"/>
              <p:cNvSpPr/>
              <p:nvPr/>
            </p:nvSpPr>
            <p:spPr>
              <a:xfrm>
                <a:off x="1525" y="1855"/>
                <a:ext cx="457" cy="182"/>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2827" name="Group 23"/>
              <p:cNvGrpSpPr/>
              <p:nvPr/>
            </p:nvGrpSpPr>
            <p:grpSpPr>
              <a:xfrm>
                <a:off x="1938" y="1707"/>
                <a:ext cx="47" cy="59"/>
                <a:chOff x="1505" y="1365"/>
                <a:chExt cx="63" cy="59"/>
              </a:xfrm>
            </p:grpSpPr>
            <p:sp>
              <p:nvSpPr>
                <p:cNvPr id="32864" name="AutoShape 24"/>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65" name="Line 25"/>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32828" name="AutoShape 26"/>
              <p:cNvSpPr/>
              <p:nvPr/>
            </p:nvSpPr>
            <p:spPr>
              <a:xfrm rot="-5400000" flipH="1" flipV="1">
                <a:off x="1515" y="1712"/>
                <a:ext cx="45" cy="33"/>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9" name="Line 27"/>
              <p:cNvSpPr>
                <a:spLocks noChangeAspect="1"/>
              </p:cNvSpPr>
              <p:nvPr/>
            </p:nvSpPr>
            <p:spPr>
              <a:xfrm flipH="1">
                <a:off x="1525" y="1709"/>
                <a:ext cx="43" cy="56"/>
              </a:xfrm>
              <a:prstGeom prst="line">
                <a:avLst/>
              </a:prstGeom>
              <a:ln w="28575" cap="flat" cmpd="sng">
                <a:solidFill>
                  <a:schemeClr val="tx1"/>
                </a:solidFill>
                <a:prstDash val="solid"/>
                <a:headEnd type="none" w="sm" len="med"/>
                <a:tailEnd type="none" w="sm" len="med"/>
              </a:ln>
            </p:spPr>
          </p:sp>
          <p:sp>
            <p:nvSpPr>
              <p:cNvPr id="32830" name="Rectangle 28" descr="浅色上对角线"/>
              <p:cNvSpPr/>
              <p:nvPr/>
            </p:nvSpPr>
            <p:spPr>
              <a:xfrm>
                <a:off x="1762" y="2038"/>
                <a:ext cx="102" cy="273"/>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1" name="Rectangle 29" descr="浅色上对角线"/>
              <p:cNvSpPr/>
              <p:nvPr/>
            </p:nvSpPr>
            <p:spPr>
              <a:xfrm>
                <a:off x="1678" y="2301"/>
                <a:ext cx="405" cy="499"/>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2" name="Rectangle 30"/>
              <p:cNvSpPr/>
              <p:nvPr/>
            </p:nvSpPr>
            <p:spPr>
              <a:xfrm>
                <a:off x="1679" y="2411"/>
                <a:ext cx="404"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3" name="Rectangle 31"/>
              <p:cNvSpPr/>
              <p:nvPr/>
            </p:nvSpPr>
            <p:spPr>
              <a:xfrm>
                <a:off x="1678" y="2372"/>
                <a:ext cx="403" cy="5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2834" name="Group 32"/>
              <p:cNvGrpSpPr/>
              <p:nvPr/>
            </p:nvGrpSpPr>
            <p:grpSpPr>
              <a:xfrm flipV="1">
                <a:off x="1939" y="3334"/>
                <a:ext cx="47" cy="59"/>
                <a:chOff x="1505" y="1365"/>
                <a:chExt cx="63" cy="59"/>
              </a:xfrm>
            </p:grpSpPr>
            <p:sp>
              <p:nvSpPr>
                <p:cNvPr id="32862" name="AutoShape 33"/>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63" name="Line 34"/>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32835" name="AutoShape 35"/>
              <p:cNvSpPr/>
              <p:nvPr/>
            </p:nvSpPr>
            <p:spPr>
              <a:xfrm rot="5400000" flipH="1">
                <a:off x="1516" y="3353"/>
                <a:ext cx="45" cy="34"/>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6" name="Line 36"/>
              <p:cNvSpPr>
                <a:spLocks noChangeAspect="1"/>
              </p:cNvSpPr>
              <p:nvPr/>
            </p:nvSpPr>
            <p:spPr>
              <a:xfrm flipH="1" flipV="1">
                <a:off x="1525" y="3331"/>
                <a:ext cx="43" cy="56"/>
              </a:xfrm>
              <a:prstGeom prst="line">
                <a:avLst/>
              </a:prstGeom>
              <a:ln w="28575" cap="flat" cmpd="sng">
                <a:solidFill>
                  <a:schemeClr val="tx1"/>
                </a:solidFill>
                <a:prstDash val="solid"/>
                <a:headEnd type="none" w="sm" len="med"/>
                <a:tailEnd type="none" w="sm" len="med"/>
              </a:ln>
            </p:spPr>
          </p:sp>
          <p:sp>
            <p:nvSpPr>
              <p:cNvPr id="32837" name="Rectangle 37" descr="浅色上对角线"/>
              <p:cNvSpPr/>
              <p:nvPr/>
            </p:nvSpPr>
            <p:spPr>
              <a:xfrm>
                <a:off x="1770" y="2003"/>
                <a:ext cx="88" cy="318"/>
              </a:xfrm>
              <a:prstGeom prst="rect">
                <a:avLst/>
              </a:prstGeom>
              <a:pattFill prst="ltUpDiag">
                <a:fgClr>
                  <a:schemeClr val="accent1"/>
                </a:fgClr>
                <a:bgClr>
                  <a:schemeClr val="bg1"/>
                </a:bgClr>
              </a:pattFill>
              <a:ln w="9525" cap="flat" cmpd="sng">
                <a:pattFill prst="ltUpDiag">
                  <a:fgClr>
                    <a:schemeClr val="accent1"/>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8" name="Rectangle 38" descr="浅色上对角线"/>
              <p:cNvSpPr/>
              <p:nvPr/>
            </p:nvSpPr>
            <p:spPr>
              <a:xfrm flipV="1">
                <a:off x="1525" y="3058"/>
                <a:ext cx="457" cy="182"/>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39" name="AutoShape 39"/>
              <p:cNvSpPr/>
              <p:nvPr/>
            </p:nvSpPr>
            <p:spPr>
              <a:xfrm rot="5400000" flipH="1">
                <a:off x="1515" y="3350"/>
                <a:ext cx="45" cy="33"/>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40" name="Rectangle 40" descr="浅色上对角线"/>
              <p:cNvSpPr/>
              <p:nvPr/>
            </p:nvSpPr>
            <p:spPr>
              <a:xfrm flipV="1">
                <a:off x="1770" y="2774"/>
                <a:ext cx="88" cy="318"/>
              </a:xfrm>
              <a:prstGeom prst="rect">
                <a:avLst/>
              </a:prstGeom>
              <a:pattFill prst="ltUpDiag">
                <a:fgClr>
                  <a:schemeClr val="accent1"/>
                </a:fgClr>
                <a:bgClr>
                  <a:schemeClr val="bg1"/>
                </a:bgClr>
              </a:pattFill>
              <a:ln w="9525" cap="flat" cmpd="sng">
                <a:pattFill prst="ltUpDiag">
                  <a:fgClr>
                    <a:schemeClr val="accent1"/>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41" name="Line 41"/>
              <p:cNvSpPr/>
              <p:nvPr/>
            </p:nvSpPr>
            <p:spPr>
              <a:xfrm>
                <a:off x="1767" y="2793"/>
                <a:ext cx="0" cy="272"/>
              </a:xfrm>
              <a:prstGeom prst="line">
                <a:avLst/>
              </a:prstGeom>
              <a:ln w="28575" cap="flat" cmpd="sng">
                <a:solidFill>
                  <a:srgbClr val="000000"/>
                </a:solidFill>
                <a:prstDash val="solid"/>
                <a:headEnd type="none" w="med" len="med"/>
                <a:tailEnd type="none" w="med" len="med"/>
              </a:ln>
            </p:spPr>
          </p:sp>
          <p:sp>
            <p:nvSpPr>
              <p:cNvPr id="32842" name="Line 42"/>
              <p:cNvSpPr/>
              <p:nvPr/>
            </p:nvSpPr>
            <p:spPr>
              <a:xfrm>
                <a:off x="1859" y="2796"/>
                <a:ext cx="0" cy="272"/>
              </a:xfrm>
              <a:prstGeom prst="line">
                <a:avLst/>
              </a:prstGeom>
              <a:ln w="28575" cap="flat" cmpd="sng">
                <a:solidFill>
                  <a:srgbClr val="000000"/>
                </a:solidFill>
                <a:prstDash val="solid"/>
                <a:headEnd type="none" w="med" len="med"/>
                <a:tailEnd type="none" w="med" len="med"/>
              </a:ln>
            </p:spPr>
          </p:sp>
          <p:sp>
            <p:nvSpPr>
              <p:cNvPr id="32843" name="Freeform 43" descr="浅色上对角线"/>
              <p:cNvSpPr/>
              <p:nvPr/>
            </p:nvSpPr>
            <p:spPr>
              <a:xfrm>
                <a:off x="1762" y="2426"/>
                <a:ext cx="306" cy="112"/>
              </a:xfrm>
              <a:custGeom>
                <a:avLst/>
                <a:gdLst>
                  <a:gd name="txL" fmla="*/ 0 w 409"/>
                  <a:gd name="txT" fmla="*/ 0 h 112"/>
                  <a:gd name="txR" fmla="*/ 409 w 409"/>
                  <a:gd name="txB" fmla="*/ 112 h 112"/>
                </a:gdLst>
                <a:ahLst/>
                <a:cxnLst>
                  <a:cxn ang="0">
                    <a:pos x="0" y="0"/>
                  </a:cxn>
                  <a:cxn ang="0">
                    <a:pos x="229" y="0"/>
                  </a:cxn>
                  <a:cxn ang="0">
                    <a:pos x="218" y="17"/>
                  </a:cxn>
                  <a:cxn ang="0">
                    <a:pos x="215" y="43"/>
                  </a:cxn>
                  <a:cxn ang="0">
                    <a:pos x="211" y="58"/>
                  </a:cxn>
                  <a:cxn ang="0">
                    <a:pos x="199" y="89"/>
                  </a:cxn>
                  <a:cxn ang="0">
                    <a:pos x="180" y="104"/>
                  </a:cxn>
                  <a:cxn ang="0">
                    <a:pos x="172" y="107"/>
                  </a:cxn>
                  <a:cxn ang="0">
                    <a:pos x="153" y="112"/>
                  </a:cxn>
                  <a:cxn ang="0">
                    <a:pos x="103" y="103"/>
                  </a:cxn>
                  <a:cxn ang="0">
                    <a:pos x="92" y="98"/>
                  </a:cxn>
                  <a:cxn ang="0">
                    <a:pos x="81" y="91"/>
                  </a:cxn>
                  <a:cxn ang="0">
                    <a:pos x="65" y="79"/>
                  </a:cxn>
                  <a:cxn ang="0">
                    <a:pos x="57" y="73"/>
                  </a:cxn>
                  <a:cxn ang="0">
                    <a:pos x="28" y="52"/>
                  </a:cxn>
                  <a:cxn ang="0">
                    <a:pos x="19" y="46"/>
                  </a:cxn>
                  <a:cxn ang="0">
                    <a:pos x="7" y="22"/>
                  </a:cxn>
                  <a:cxn ang="0">
                    <a:pos x="0" y="0"/>
                  </a:cxn>
                </a:cxnLst>
                <a:rect l="txL" t="txT" r="txR" b="txB"/>
                <a:pathLst>
                  <a:path w="409" h="112">
                    <a:moveTo>
                      <a:pt x="0" y="0"/>
                    </a:moveTo>
                    <a:lnTo>
                      <a:pt x="409" y="0"/>
                    </a:lnTo>
                    <a:cubicBezTo>
                      <a:pt x="387" y="5"/>
                      <a:pt x="394" y="1"/>
                      <a:pt x="389" y="17"/>
                    </a:cubicBezTo>
                    <a:cubicBezTo>
                      <a:pt x="388" y="26"/>
                      <a:pt x="386" y="35"/>
                      <a:pt x="383" y="43"/>
                    </a:cubicBezTo>
                    <a:cubicBezTo>
                      <a:pt x="382" y="49"/>
                      <a:pt x="380" y="52"/>
                      <a:pt x="377" y="58"/>
                    </a:cubicBezTo>
                    <a:cubicBezTo>
                      <a:pt x="375" y="68"/>
                      <a:pt x="367" y="87"/>
                      <a:pt x="356" y="89"/>
                    </a:cubicBezTo>
                    <a:cubicBezTo>
                      <a:pt x="348" y="99"/>
                      <a:pt x="335" y="102"/>
                      <a:pt x="322" y="104"/>
                    </a:cubicBezTo>
                    <a:cubicBezTo>
                      <a:pt x="317" y="105"/>
                      <a:pt x="308" y="107"/>
                      <a:pt x="308" y="107"/>
                    </a:cubicBezTo>
                    <a:cubicBezTo>
                      <a:pt x="299" y="112"/>
                      <a:pt x="284" y="111"/>
                      <a:pt x="274" y="112"/>
                    </a:cubicBezTo>
                    <a:cubicBezTo>
                      <a:pt x="240" y="111"/>
                      <a:pt x="216" y="106"/>
                      <a:pt x="184" y="103"/>
                    </a:cubicBezTo>
                    <a:cubicBezTo>
                      <a:pt x="177" y="101"/>
                      <a:pt x="171" y="100"/>
                      <a:pt x="164" y="98"/>
                    </a:cubicBezTo>
                    <a:cubicBezTo>
                      <a:pt x="158" y="94"/>
                      <a:pt x="152" y="92"/>
                      <a:pt x="145" y="91"/>
                    </a:cubicBezTo>
                    <a:cubicBezTo>
                      <a:pt x="138" y="85"/>
                      <a:pt x="125" y="81"/>
                      <a:pt x="116" y="79"/>
                    </a:cubicBezTo>
                    <a:cubicBezTo>
                      <a:pt x="111" y="75"/>
                      <a:pt x="107" y="74"/>
                      <a:pt x="101" y="73"/>
                    </a:cubicBezTo>
                    <a:cubicBezTo>
                      <a:pt x="89" y="64"/>
                      <a:pt x="65" y="54"/>
                      <a:pt x="50" y="52"/>
                    </a:cubicBezTo>
                    <a:cubicBezTo>
                      <a:pt x="45" y="48"/>
                      <a:pt x="41" y="47"/>
                      <a:pt x="35" y="46"/>
                    </a:cubicBezTo>
                    <a:cubicBezTo>
                      <a:pt x="24" y="40"/>
                      <a:pt x="19" y="35"/>
                      <a:pt x="14" y="22"/>
                    </a:cubicBezTo>
                    <a:cubicBezTo>
                      <a:pt x="12" y="13"/>
                      <a:pt x="7" y="7"/>
                      <a:pt x="0" y="0"/>
                    </a:cubicBezTo>
                    <a:close/>
                  </a:path>
                </a:pathLst>
              </a:custGeom>
              <a:pattFill prst="ltUpDiag">
                <a:fgClr>
                  <a:schemeClr val="tx2">
                    <a:alpha val="100000"/>
                  </a:schemeClr>
                </a:fgClr>
                <a:bgClr>
                  <a:srgbClr val="FFFFFF">
                    <a:alpha val="100000"/>
                  </a:srgbClr>
                </a:bgClr>
              </a:pattFill>
              <a:ln w="9525" cap="flat" cmpd="sng">
                <a:solidFill>
                  <a:schemeClr val="tx2">
                    <a:alpha val="100000"/>
                  </a:schemeClr>
                </a:solidFill>
                <a:prstDash val="solid"/>
                <a:round/>
                <a:headEnd type="none" w="med" len="med"/>
                <a:tailEnd type="none" w="med" len="med"/>
              </a:ln>
            </p:spPr>
            <p:txBody>
              <a:bodyPr/>
              <a:lstStyle/>
              <a:p>
                <a:endParaRPr lang="zh-CN" altLang="en-US"/>
              </a:p>
            </p:txBody>
          </p:sp>
          <p:sp>
            <p:nvSpPr>
              <p:cNvPr id="32844" name="Rectangle 44"/>
              <p:cNvSpPr/>
              <p:nvPr/>
            </p:nvSpPr>
            <p:spPr>
              <a:xfrm>
                <a:off x="1645" y="2346"/>
                <a:ext cx="33" cy="408"/>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5" name="AutoShape 45"/>
              <p:cNvSpPr/>
              <p:nvPr/>
            </p:nvSpPr>
            <p:spPr>
              <a:xfrm rot="5400000">
                <a:off x="1428" y="2534"/>
                <a:ext cx="399" cy="34"/>
              </a:xfrm>
              <a:custGeom>
                <a:avLst/>
                <a:gdLst>
                  <a:gd name="txL" fmla="*/ 2111 w 21600"/>
                  <a:gd name="txT" fmla="*/ 1906 h 21600"/>
                  <a:gd name="txR" fmla="*/ 19489 w 21600"/>
                  <a:gd name="txB" fmla="*/ 19694 h 21600"/>
                </a:gdLst>
                <a:ahLst/>
                <a:cxnLst>
                  <a:cxn ang="0">
                    <a:pos x="0" y="0"/>
                  </a:cxn>
                  <a:cxn ang="0">
                    <a:pos x="0" y="0"/>
                  </a:cxn>
                  <a:cxn ang="0">
                    <a:pos x="0" y="0"/>
                  </a:cxn>
                  <a:cxn ang="0">
                    <a:pos x="0" y="0"/>
                  </a:cxn>
                </a:cxnLst>
                <a:rect l="txL" t="txT" r="txR" b="txB"/>
                <a:pathLst>
                  <a:path w="21600" h="21600">
                    <a:moveTo>
                      <a:pt x="0" y="0"/>
                    </a:moveTo>
                    <a:lnTo>
                      <a:pt x="649" y="21600"/>
                    </a:lnTo>
                    <a:lnTo>
                      <a:pt x="20951" y="21600"/>
                    </a:lnTo>
                    <a:lnTo>
                      <a:pt x="21600" y="0"/>
                    </a:lnTo>
                    <a:close/>
                  </a:path>
                </a:pathLst>
              </a:custGeom>
              <a:noFill/>
              <a:ln w="28575" cap="flat" cmpd="sng">
                <a:solidFill>
                  <a:srgbClr val="800000">
                    <a:alpha val="100000"/>
                  </a:srgbClr>
                </a:solidFill>
                <a:prstDash val="solid"/>
                <a:miter lim="800000"/>
                <a:headEnd type="none" w="med" len="med"/>
                <a:tailEnd type="none" w="med" len="med"/>
              </a:ln>
            </p:spPr>
            <p:txBody>
              <a:bodyPr/>
              <a:lstStyle/>
              <a:p>
                <a:endParaRPr lang="zh-CN" altLang="en-US"/>
              </a:p>
            </p:txBody>
          </p:sp>
          <p:sp>
            <p:nvSpPr>
              <p:cNvPr id="32846" name="Rectangle 46"/>
              <p:cNvSpPr/>
              <p:nvPr/>
            </p:nvSpPr>
            <p:spPr>
              <a:xfrm>
                <a:off x="1509" y="2358"/>
                <a:ext cx="102" cy="385"/>
              </a:xfrm>
              <a:prstGeom prst="rect">
                <a:avLst/>
              </a:prstGeom>
              <a:solidFill>
                <a:schemeClr val="bg1"/>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7" name="Rectangle 47"/>
              <p:cNvSpPr/>
              <p:nvPr/>
            </p:nvSpPr>
            <p:spPr>
              <a:xfrm>
                <a:off x="1509" y="2459"/>
                <a:ext cx="103" cy="181"/>
              </a:xfrm>
              <a:prstGeom prst="rect">
                <a:avLst/>
              </a:prstGeom>
              <a:solidFill>
                <a:schemeClr val="bg1"/>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8" name="Rectangle 48"/>
              <p:cNvSpPr/>
              <p:nvPr/>
            </p:nvSpPr>
            <p:spPr>
              <a:xfrm>
                <a:off x="1441" y="2368"/>
                <a:ext cx="68" cy="363"/>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49" name="Rectangle 49"/>
              <p:cNvSpPr/>
              <p:nvPr/>
            </p:nvSpPr>
            <p:spPr>
              <a:xfrm>
                <a:off x="1442" y="2405"/>
                <a:ext cx="67" cy="249"/>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0" name="Rectangle 50"/>
              <p:cNvSpPr/>
              <p:nvPr/>
            </p:nvSpPr>
            <p:spPr>
              <a:xfrm>
                <a:off x="1441" y="2442"/>
                <a:ext cx="68" cy="249"/>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1" name="Rectangle 51"/>
              <p:cNvSpPr/>
              <p:nvPr/>
            </p:nvSpPr>
            <p:spPr>
              <a:xfrm>
                <a:off x="1441" y="2514"/>
                <a:ext cx="68" cy="68"/>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2" name="Oval 52"/>
              <p:cNvSpPr/>
              <p:nvPr/>
            </p:nvSpPr>
            <p:spPr>
              <a:xfrm>
                <a:off x="1457" y="2480"/>
                <a:ext cx="34" cy="136"/>
              </a:xfrm>
              <a:prstGeom prst="ellipse">
                <a:avLst/>
              </a:prstGeom>
              <a:solidFill>
                <a:schemeClr val="bg1"/>
              </a:solidFill>
              <a:ln w="19050" cap="flat" cmpd="sng">
                <a:solidFill>
                  <a:schemeClr val="tx2"/>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nvGrpSpPr>
              <p:cNvPr id="32853" name="Group 53"/>
              <p:cNvGrpSpPr/>
              <p:nvPr/>
            </p:nvGrpSpPr>
            <p:grpSpPr>
              <a:xfrm>
                <a:off x="1410" y="2455"/>
                <a:ext cx="27" cy="191"/>
                <a:chOff x="685" y="2669"/>
                <a:chExt cx="36" cy="191"/>
              </a:xfrm>
            </p:grpSpPr>
            <p:sp>
              <p:nvSpPr>
                <p:cNvPr id="32859" name="Line 54"/>
                <p:cNvSpPr/>
                <p:nvPr/>
              </p:nvSpPr>
              <p:spPr>
                <a:xfrm>
                  <a:off x="689" y="2698"/>
                  <a:ext cx="0" cy="136"/>
                </a:xfrm>
                <a:prstGeom prst="line">
                  <a:avLst/>
                </a:prstGeom>
                <a:ln w="28575" cap="flat" cmpd="sng">
                  <a:solidFill>
                    <a:schemeClr val="tx2"/>
                  </a:solidFill>
                  <a:prstDash val="solid"/>
                  <a:headEnd type="none" w="med" len="med"/>
                  <a:tailEnd type="none" w="med" len="med"/>
                </a:ln>
              </p:spPr>
            </p:sp>
            <p:sp>
              <p:nvSpPr>
                <p:cNvPr id="32860" name="Line 55"/>
                <p:cNvSpPr>
                  <a:spLocks noChangeAspect="1"/>
                </p:cNvSpPr>
                <p:nvPr/>
              </p:nvSpPr>
              <p:spPr>
                <a:xfrm flipV="1">
                  <a:off x="685" y="2669"/>
                  <a:ext cx="36" cy="34"/>
                </a:xfrm>
                <a:prstGeom prst="line">
                  <a:avLst/>
                </a:prstGeom>
                <a:ln w="28575" cap="flat" cmpd="sng">
                  <a:solidFill>
                    <a:schemeClr val="tx2"/>
                  </a:solidFill>
                  <a:prstDash val="solid"/>
                  <a:headEnd type="none" w="med" len="med"/>
                  <a:tailEnd type="none" w="med" len="med"/>
                </a:ln>
              </p:spPr>
            </p:sp>
            <p:sp>
              <p:nvSpPr>
                <p:cNvPr id="32861" name="Line 56"/>
                <p:cNvSpPr>
                  <a:spLocks noChangeAspect="1"/>
                </p:cNvSpPr>
                <p:nvPr/>
              </p:nvSpPr>
              <p:spPr>
                <a:xfrm>
                  <a:off x="685" y="2826"/>
                  <a:ext cx="36" cy="34"/>
                </a:xfrm>
                <a:prstGeom prst="line">
                  <a:avLst/>
                </a:prstGeom>
                <a:ln w="28575" cap="flat" cmpd="sng">
                  <a:solidFill>
                    <a:schemeClr val="tx2"/>
                  </a:solidFill>
                  <a:prstDash val="solid"/>
                  <a:headEnd type="none" w="med" len="med"/>
                  <a:tailEnd type="none" w="med" len="med"/>
                </a:ln>
              </p:spPr>
            </p:sp>
          </p:grpSp>
          <p:sp>
            <p:nvSpPr>
              <p:cNvPr id="32854" name="Line 57"/>
              <p:cNvSpPr>
                <a:spLocks noChangeAspect="1"/>
              </p:cNvSpPr>
              <p:nvPr/>
            </p:nvSpPr>
            <p:spPr>
              <a:xfrm>
                <a:off x="1292" y="2550"/>
                <a:ext cx="1587" cy="1"/>
              </a:xfrm>
              <a:prstGeom prst="line">
                <a:avLst/>
              </a:prstGeom>
              <a:ln w="9525" cap="flat" cmpd="sng">
                <a:solidFill>
                  <a:schemeClr val="tx1"/>
                </a:solidFill>
                <a:prstDash val="lgDashDot"/>
                <a:headEnd type="none" w="sm" len="med"/>
                <a:tailEnd type="none" w="sm" len="med"/>
              </a:ln>
            </p:spPr>
          </p:sp>
          <p:sp>
            <p:nvSpPr>
              <p:cNvPr id="32855" name="Rectangle 58"/>
              <p:cNvSpPr/>
              <p:nvPr/>
            </p:nvSpPr>
            <p:spPr>
              <a:xfrm>
                <a:off x="1774" y="2425"/>
                <a:ext cx="311" cy="256"/>
              </a:xfrm>
              <a:prstGeom prst="rect">
                <a:avLst/>
              </a:prstGeom>
              <a:no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6" name="Rectangle 59"/>
              <p:cNvSpPr/>
              <p:nvPr/>
            </p:nvSpPr>
            <p:spPr>
              <a:xfrm>
                <a:off x="1797" y="2400"/>
                <a:ext cx="237" cy="45"/>
              </a:xfrm>
              <a:prstGeom prst="rect">
                <a:avLst/>
              </a:prstGeom>
              <a:solidFill>
                <a:srgbClr val="FFFFFF"/>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7" name="Rectangle 60"/>
              <p:cNvSpPr/>
              <p:nvPr/>
            </p:nvSpPr>
            <p:spPr>
              <a:xfrm>
                <a:off x="1688" y="2461"/>
                <a:ext cx="84" cy="181"/>
              </a:xfrm>
              <a:prstGeom prst="rect">
                <a:avLst/>
              </a:prstGeom>
              <a:no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58" name="Rectangle 61"/>
              <p:cNvSpPr/>
              <p:nvPr/>
            </p:nvSpPr>
            <p:spPr>
              <a:xfrm>
                <a:off x="2084" y="2358"/>
                <a:ext cx="705" cy="386"/>
              </a:xfrm>
              <a:prstGeom prst="rect">
                <a:avLst/>
              </a:prstGeom>
              <a:no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32822" name="Text Box 62"/>
            <p:cNvSpPr txBox="1"/>
            <p:nvPr/>
          </p:nvSpPr>
          <p:spPr>
            <a:xfrm>
              <a:off x="1519" y="3612"/>
              <a:ext cx="907" cy="231"/>
            </a:xfrm>
            <a:prstGeom prst="rect">
              <a:avLst/>
            </a:prstGeom>
            <a:noFill/>
            <a:ln w="9525">
              <a:noFill/>
            </a:ln>
          </p:spPr>
          <p:txBody>
            <a:bodyPr>
              <a:spAutoFit/>
            </a:bodyPr>
            <a:lstStyle/>
            <a:p>
              <a:pPr>
                <a:spcBef>
                  <a:spcPct val="50000"/>
                </a:spcBef>
              </a:pPr>
              <a:r>
                <a:rPr lang="zh-CN" altLang="en-US" sz="1800" i="0" dirty="0">
                  <a:solidFill>
                    <a:srgbClr val="000066"/>
                  </a:solidFill>
                  <a:latin typeface="Garamond" panose="02020404030301010803" pitchFamily="18" charset="0"/>
                  <a:ea typeface="仿宋_GB2312" pitchFamily="49" charset="-122"/>
                </a:rPr>
                <a:t>正确图例</a:t>
              </a:r>
            </a:p>
          </p:txBody>
        </p:sp>
      </p:grpSp>
      <p:grpSp>
        <p:nvGrpSpPr>
          <p:cNvPr id="8" name="Group 63"/>
          <p:cNvGrpSpPr/>
          <p:nvPr/>
        </p:nvGrpSpPr>
        <p:grpSpPr>
          <a:xfrm>
            <a:off x="5665788" y="1781175"/>
            <a:ext cx="2519362" cy="3319463"/>
            <a:chOff x="3515" y="1752"/>
            <a:chExt cx="1587" cy="2091"/>
          </a:xfrm>
        </p:grpSpPr>
        <p:grpSp>
          <p:nvGrpSpPr>
            <p:cNvPr id="32780" name="Group 64"/>
            <p:cNvGrpSpPr/>
            <p:nvPr/>
          </p:nvGrpSpPr>
          <p:grpSpPr>
            <a:xfrm>
              <a:off x="3515" y="1752"/>
              <a:ext cx="1587" cy="1687"/>
              <a:chOff x="3515" y="1752"/>
              <a:chExt cx="1587" cy="1687"/>
            </a:xfrm>
          </p:grpSpPr>
          <p:sp>
            <p:nvSpPr>
              <p:cNvPr id="32782" name="Line 65"/>
              <p:cNvSpPr/>
              <p:nvPr/>
            </p:nvSpPr>
            <p:spPr>
              <a:xfrm>
                <a:off x="3560" y="1822"/>
                <a:ext cx="816" cy="0"/>
              </a:xfrm>
              <a:prstGeom prst="line">
                <a:avLst/>
              </a:prstGeom>
              <a:ln w="9525" cap="flat" cmpd="sng">
                <a:solidFill>
                  <a:srgbClr val="FF0000"/>
                </a:solidFill>
                <a:prstDash val="lgDashDot"/>
                <a:headEnd type="none" w="sm" len="med"/>
                <a:tailEnd type="none" w="sm" len="med"/>
              </a:ln>
            </p:spPr>
          </p:sp>
          <p:sp>
            <p:nvSpPr>
              <p:cNvPr id="32783" name="Line 66"/>
              <p:cNvSpPr/>
              <p:nvPr/>
            </p:nvSpPr>
            <p:spPr>
              <a:xfrm>
                <a:off x="3561" y="3364"/>
                <a:ext cx="816" cy="0"/>
              </a:xfrm>
              <a:prstGeom prst="line">
                <a:avLst/>
              </a:prstGeom>
              <a:ln w="9525" cap="flat" cmpd="sng">
                <a:solidFill>
                  <a:srgbClr val="FF0000"/>
                </a:solidFill>
                <a:prstDash val="lgDashDot"/>
                <a:headEnd type="none" w="sm" len="med"/>
                <a:tailEnd type="none" w="sm" len="med"/>
              </a:ln>
            </p:spPr>
          </p:sp>
          <p:sp>
            <p:nvSpPr>
              <p:cNvPr id="32784" name="Rectangle 67"/>
              <p:cNvSpPr/>
              <p:nvPr/>
            </p:nvSpPr>
            <p:spPr>
              <a:xfrm>
                <a:off x="3748" y="1757"/>
                <a:ext cx="457" cy="1678"/>
              </a:xfrm>
              <a:prstGeom prst="rect">
                <a:avLst/>
              </a:prstGeom>
              <a:no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85" name="Rectangle 68" descr="浅色上对角线"/>
              <p:cNvSpPr/>
              <p:nvPr/>
            </p:nvSpPr>
            <p:spPr>
              <a:xfrm>
                <a:off x="3748" y="1901"/>
                <a:ext cx="457" cy="182"/>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2786" name="Group 69"/>
              <p:cNvGrpSpPr/>
              <p:nvPr/>
            </p:nvGrpSpPr>
            <p:grpSpPr>
              <a:xfrm>
                <a:off x="4161" y="1753"/>
                <a:ext cx="47" cy="59"/>
                <a:chOff x="1505" y="1365"/>
                <a:chExt cx="63" cy="59"/>
              </a:xfrm>
            </p:grpSpPr>
            <p:sp>
              <p:nvSpPr>
                <p:cNvPr id="32819" name="AutoShape 70"/>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20" name="Line 71"/>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32787" name="AutoShape 72"/>
              <p:cNvSpPr/>
              <p:nvPr/>
            </p:nvSpPr>
            <p:spPr>
              <a:xfrm rot="-5400000" flipH="1" flipV="1">
                <a:off x="3738" y="1758"/>
                <a:ext cx="45" cy="33"/>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88" name="Line 73"/>
              <p:cNvSpPr>
                <a:spLocks noChangeAspect="1"/>
              </p:cNvSpPr>
              <p:nvPr/>
            </p:nvSpPr>
            <p:spPr>
              <a:xfrm flipH="1">
                <a:off x="3748" y="1755"/>
                <a:ext cx="43" cy="56"/>
              </a:xfrm>
              <a:prstGeom prst="line">
                <a:avLst/>
              </a:prstGeom>
              <a:ln w="28575" cap="flat" cmpd="sng">
                <a:solidFill>
                  <a:schemeClr val="tx1"/>
                </a:solidFill>
                <a:prstDash val="solid"/>
                <a:headEnd type="none" w="sm" len="med"/>
                <a:tailEnd type="none" w="sm" len="med"/>
              </a:ln>
            </p:spPr>
          </p:sp>
          <p:sp>
            <p:nvSpPr>
              <p:cNvPr id="32789" name="Rectangle 74" descr="浅色上对角线"/>
              <p:cNvSpPr/>
              <p:nvPr/>
            </p:nvSpPr>
            <p:spPr>
              <a:xfrm>
                <a:off x="3985" y="2084"/>
                <a:ext cx="102" cy="273"/>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0" name="Rectangle 75" descr="浅色上对角线"/>
              <p:cNvSpPr/>
              <p:nvPr/>
            </p:nvSpPr>
            <p:spPr>
              <a:xfrm>
                <a:off x="3901" y="2347"/>
                <a:ext cx="405" cy="499"/>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1" name="Rectangle 76"/>
              <p:cNvSpPr/>
              <p:nvPr/>
            </p:nvSpPr>
            <p:spPr>
              <a:xfrm>
                <a:off x="3902" y="2457"/>
                <a:ext cx="404" cy="27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2" name="Rectangle 77"/>
              <p:cNvSpPr/>
              <p:nvPr/>
            </p:nvSpPr>
            <p:spPr>
              <a:xfrm>
                <a:off x="3901" y="2418"/>
                <a:ext cx="403" cy="52"/>
              </a:xfrm>
              <a:prstGeom prst="rect">
                <a:avLst/>
              </a:prstGeom>
              <a:solidFill>
                <a:schemeClr val="bg1"/>
              </a:solid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grpSp>
            <p:nvGrpSpPr>
              <p:cNvPr id="32793" name="Group 78"/>
              <p:cNvGrpSpPr/>
              <p:nvPr/>
            </p:nvGrpSpPr>
            <p:grpSpPr>
              <a:xfrm flipV="1">
                <a:off x="4162" y="3380"/>
                <a:ext cx="47" cy="59"/>
                <a:chOff x="1505" y="1365"/>
                <a:chExt cx="63" cy="59"/>
              </a:xfrm>
            </p:grpSpPr>
            <p:sp>
              <p:nvSpPr>
                <p:cNvPr id="32817" name="AutoShape 79"/>
                <p:cNvSpPr/>
                <p:nvPr/>
              </p:nvSpPr>
              <p:spPr>
                <a:xfrm flipH="1" flipV="1">
                  <a:off x="1523" y="1365"/>
                  <a:ext cx="45" cy="45"/>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18" name="Line 80"/>
                <p:cNvSpPr>
                  <a:spLocks noChangeAspect="1"/>
                </p:cNvSpPr>
                <p:nvPr/>
              </p:nvSpPr>
              <p:spPr>
                <a:xfrm>
                  <a:off x="1505" y="1368"/>
                  <a:ext cx="57" cy="56"/>
                </a:xfrm>
                <a:prstGeom prst="line">
                  <a:avLst/>
                </a:prstGeom>
                <a:ln w="28575" cap="flat" cmpd="sng">
                  <a:solidFill>
                    <a:schemeClr val="tx1"/>
                  </a:solidFill>
                  <a:prstDash val="solid"/>
                  <a:headEnd type="none" w="sm" len="med"/>
                  <a:tailEnd type="none" w="sm" len="med"/>
                </a:ln>
              </p:spPr>
            </p:sp>
          </p:grpSp>
          <p:sp>
            <p:nvSpPr>
              <p:cNvPr id="32794" name="AutoShape 81"/>
              <p:cNvSpPr/>
              <p:nvPr/>
            </p:nvSpPr>
            <p:spPr>
              <a:xfrm rot="5400000" flipH="1">
                <a:off x="3739" y="3399"/>
                <a:ext cx="45" cy="34"/>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5" name="Line 82"/>
              <p:cNvSpPr>
                <a:spLocks noChangeAspect="1"/>
              </p:cNvSpPr>
              <p:nvPr/>
            </p:nvSpPr>
            <p:spPr>
              <a:xfrm flipH="1" flipV="1">
                <a:off x="3748" y="3377"/>
                <a:ext cx="43" cy="56"/>
              </a:xfrm>
              <a:prstGeom prst="line">
                <a:avLst/>
              </a:prstGeom>
              <a:ln w="28575" cap="flat" cmpd="sng">
                <a:solidFill>
                  <a:schemeClr val="tx1"/>
                </a:solidFill>
                <a:prstDash val="solid"/>
                <a:headEnd type="none" w="sm" len="med"/>
                <a:tailEnd type="none" w="sm" len="med"/>
              </a:ln>
            </p:spPr>
          </p:sp>
          <p:sp>
            <p:nvSpPr>
              <p:cNvPr id="32796" name="Rectangle 83" descr="浅色上对角线"/>
              <p:cNvSpPr/>
              <p:nvPr/>
            </p:nvSpPr>
            <p:spPr>
              <a:xfrm>
                <a:off x="3993" y="2049"/>
                <a:ext cx="88" cy="318"/>
              </a:xfrm>
              <a:prstGeom prst="rect">
                <a:avLst/>
              </a:prstGeom>
              <a:pattFill prst="ltUpDiag">
                <a:fgClr>
                  <a:schemeClr val="accent1"/>
                </a:fgClr>
                <a:bgClr>
                  <a:schemeClr val="bg1"/>
                </a:bgClr>
              </a:pattFill>
              <a:ln w="9525" cap="flat" cmpd="sng">
                <a:pattFill prst="ltUpDiag">
                  <a:fgClr>
                    <a:schemeClr val="accent1"/>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7" name="Rectangle 84" descr="浅色上对角线"/>
              <p:cNvSpPr/>
              <p:nvPr/>
            </p:nvSpPr>
            <p:spPr>
              <a:xfrm flipV="1">
                <a:off x="3748" y="3104"/>
                <a:ext cx="457" cy="182"/>
              </a:xfrm>
              <a:prstGeom prst="rect">
                <a:avLst/>
              </a:prstGeom>
              <a:pattFill prst="ltUpDiag">
                <a:fgClr>
                  <a:schemeClr val="accent1"/>
                </a:fgClr>
                <a:bgClr>
                  <a:schemeClr val="bg1"/>
                </a:bgClr>
              </a:pattFill>
              <a:ln w="28575" cap="flat" cmpd="sng">
                <a:solidFill>
                  <a:schemeClr val="tx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8" name="AutoShape 85"/>
              <p:cNvSpPr/>
              <p:nvPr/>
            </p:nvSpPr>
            <p:spPr>
              <a:xfrm rot="5400000" flipH="1">
                <a:off x="3738" y="3396"/>
                <a:ext cx="45" cy="33"/>
              </a:xfrm>
              <a:prstGeom prst="rtTriangle">
                <a:avLst/>
              </a:prstGeom>
              <a:solidFill>
                <a:schemeClr val="bg1"/>
              </a:solidFill>
              <a:ln w="19050" cap="flat" cmpd="sng">
                <a:solidFill>
                  <a:schemeClr val="bg1"/>
                </a:solid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799" name="Rectangle 86" descr="浅色上对角线"/>
              <p:cNvSpPr/>
              <p:nvPr/>
            </p:nvSpPr>
            <p:spPr>
              <a:xfrm flipV="1">
                <a:off x="3993" y="2820"/>
                <a:ext cx="88" cy="318"/>
              </a:xfrm>
              <a:prstGeom prst="rect">
                <a:avLst/>
              </a:prstGeom>
              <a:pattFill prst="ltUpDiag">
                <a:fgClr>
                  <a:schemeClr val="accent1"/>
                </a:fgClr>
                <a:bgClr>
                  <a:schemeClr val="bg1"/>
                </a:bgClr>
              </a:pattFill>
              <a:ln w="9525" cap="flat" cmpd="sng">
                <a:pattFill prst="ltUpDiag">
                  <a:fgClr>
                    <a:schemeClr val="accent1"/>
                  </a:fgClr>
                  <a:bgClr>
                    <a:srgbClr val="FFFFFF"/>
                  </a:bgClr>
                </a:pattFill>
                <a:prstDash val="solid"/>
                <a:miter/>
                <a:headEnd type="none" w="sm" len="med"/>
                <a:tailEnd type="none" w="sm" len="med"/>
              </a:ln>
            </p:spPr>
            <p:txBody>
              <a:bodyPr wrap="none" anchor="ctr" anchorCtr="0"/>
              <a:lstStyle/>
              <a:p>
                <a:endParaRPr lang="zh-CN" altLang="en-US" dirty="0">
                  <a:latin typeface="Times New Roman" panose="02020603050405020304" pitchFamily="18" charset="0"/>
                </a:endParaRPr>
              </a:p>
            </p:txBody>
          </p:sp>
          <p:sp>
            <p:nvSpPr>
              <p:cNvPr id="32800" name="Line 87"/>
              <p:cNvSpPr/>
              <p:nvPr/>
            </p:nvSpPr>
            <p:spPr>
              <a:xfrm>
                <a:off x="3990" y="2839"/>
                <a:ext cx="0" cy="272"/>
              </a:xfrm>
              <a:prstGeom prst="line">
                <a:avLst/>
              </a:prstGeom>
              <a:ln w="28575" cap="flat" cmpd="sng">
                <a:solidFill>
                  <a:srgbClr val="000000"/>
                </a:solidFill>
                <a:prstDash val="solid"/>
                <a:headEnd type="none" w="med" len="med"/>
                <a:tailEnd type="none" w="med" len="med"/>
              </a:ln>
            </p:spPr>
          </p:sp>
          <p:sp>
            <p:nvSpPr>
              <p:cNvPr id="32801" name="Line 88"/>
              <p:cNvSpPr/>
              <p:nvPr/>
            </p:nvSpPr>
            <p:spPr>
              <a:xfrm>
                <a:off x="4082" y="2842"/>
                <a:ext cx="0" cy="272"/>
              </a:xfrm>
              <a:prstGeom prst="line">
                <a:avLst/>
              </a:prstGeom>
              <a:ln w="28575" cap="flat" cmpd="sng">
                <a:solidFill>
                  <a:srgbClr val="000000"/>
                </a:solidFill>
                <a:prstDash val="solid"/>
                <a:headEnd type="none" w="med" len="med"/>
                <a:tailEnd type="none" w="med" len="med"/>
              </a:ln>
            </p:spPr>
          </p:sp>
          <p:sp>
            <p:nvSpPr>
              <p:cNvPr id="32802" name="Freeform 89" descr="浅色上对角线"/>
              <p:cNvSpPr/>
              <p:nvPr/>
            </p:nvSpPr>
            <p:spPr>
              <a:xfrm>
                <a:off x="3953" y="2470"/>
                <a:ext cx="306" cy="112"/>
              </a:xfrm>
              <a:custGeom>
                <a:avLst/>
                <a:gdLst>
                  <a:gd name="txL" fmla="*/ 0 w 409"/>
                  <a:gd name="txT" fmla="*/ 0 h 112"/>
                  <a:gd name="txR" fmla="*/ 409 w 409"/>
                  <a:gd name="txB" fmla="*/ 112 h 112"/>
                </a:gdLst>
                <a:ahLst/>
                <a:cxnLst>
                  <a:cxn ang="0">
                    <a:pos x="0" y="0"/>
                  </a:cxn>
                  <a:cxn ang="0">
                    <a:pos x="229" y="0"/>
                  </a:cxn>
                  <a:cxn ang="0">
                    <a:pos x="218" y="17"/>
                  </a:cxn>
                  <a:cxn ang="0">
                    <a:pos x="215" y="43"/>
                  </a:cxn>
                  <a:cxn ang="0">
                    <a:pos x="211" y="58"/>
                  </a:cxn>
                  <a:cxn ang="0">
                    <a:pos x="199" y="89"/>
                  </a:cxn>
                  <a:cxn ang="0">
                    <a:pos x="180" y="104"/>
                  </a:cxn>
                  <a:cxn ang="0">
                    <a:pos x="172" y="107"/>
                  </a:cxn>
                  <a:cxn ang="0">
                    <a:pos x="153" y="112"/>
                  </a:cxn>
                  <a:cxn ang="0">
                    <a:pos x="103" y="103"/>
                  </a:cxn>
                  <a:cxn ang="0">
                    <a:pos x="92" y="98"/>
                  </a:cxn>
                  <a:cxn ang="0">
                    <a:pos x="81" y="91"/>
                  </a:cxn>
                  <a:cxn ang="0">
                    <a:pos x="65" y="79"/>
                  </a:cxn>
                  <a:cxn ang="0">
                    <a:pos x="57" y="73"/>
                  </a:cxn>
                  <a:cxn ang="0">
                    <a:pos x="28" y="52"/>
                  </a:cxn>
                  <a:cxn ang="0">
                    <a:pos x="19" y="46"/>
                  </a:cxn>
                  <a:cxn ang="0">
                    <a:pos x="7" y="22"/>
                  </a:cxn>
                  <a:cxn ang="0">
                    <a:pos x="0" y="0"/>
                  </a:cxn>
                </a:cxnLst>
                <a:rect l="txL" t="txT" r="txR" b="txB"/>
                <a:pathLst>
                  <a:path w="409" h="112">
                    <a:moveTo>
                      <a:pt x="0" y="0"/>
                    </a:moveTo>
                    <a:lnTo>
                      <a:pt x="409" y="0"/>
                    </a:lnTo>
                    <a:cubicBezTo>
                      <a:pt x="387" y="5"/>
                      <a:pt x="394" y="1"/>
                      <a:pt x="389" y="17"/>
                    </a:cubicBezTo>
                    <a:cubicBezTo>
                      <a:pt x="388" y="26"/>
                      <a:pt x="386" y="35"/>
                      <a:pt x="383" y="43"/>
                    </a:cubicBezTo>
                    <a:cubicBezTo>
                      <a:pt x="382" y="49"/>
                      <a:pt x="380" y="52"/>
                      <a:pt x="377" y="58"/>
                    </a:cubicBezTo>
                    <a:cubicBezTo>
                      <a:pt x="375" y="68"/>
                      <a:pt x="367" y="87"/>
                      <a:pt x="356" y="89"/>
                    </a:cubicBezTo>
                    <a:cubicBezTo>
                      <a:pt x="348" y="99"/>
                      <a:pt x="335" y="102"/>
                      <a:pt x="322" y="104"/>
                    </a:cubicBezTo>
                    <a:cubicBezTo>
                      <a:pt x="317" y="105"/>
                      <a:pt x="308" y="107"/>
                      <a:pt x="308" y="107"/>
                    </a:cubicBezTo>
                    <a:cubicBezTo>
                      <a:pt x="299" y="112"/>
                      <a:pt x="284" y="111"/>
                      <a:pt x="274" y="112"/>
                    </a:cubicBezTo>
                    <a:cubicBezTo>
                      <a:pt x="240" y="111"/>
                      <a:pt x="216" y="106"/>
                      <a:pt x="184" y="103"/>
                    </a:cubicBezTo>
                    <a:cubicBezTo>
                      <a:pt x="177" y="101"/>
                      <a:pt x="171" y="100"/>
                      <a:pt x="164" y="98"/>
                    </a:cubicBezTo>
                    <a:cubicBezTo>
                      <a:pt x="158" y="94"/>
                      <a:pt x="152" y="92"/>
                      <a:pt x="145" y="91"/>
                    </a:cubicBezTo>
                    <a:cubicBezTo>
                      <a:pt x="138" y="85"/>
                      <a:pt x="125" y="81"/>
                      <a:pt x="116" y="79"/>
                    </a:cubicBezTo>
                    <a:cubicBezTo>
                      <a:pt x="111" y="75"/>
                      <a:pt x="107" y="74"/>
                      <a:pt x="101" y="73"/>
                    </a:cubicBezTo>
                    <a:cubicBezTo>
                      <a:pt x="89" y="64"/>
                      <a:pt x="65" y="54"/>
                      <a:pt x="50" y="52"/>
                    </a:cubicBezTo>
                    <a:cubicBezTo>
                      <a:pt x="45" y="48"/>
                      <a:pt x="41" y="47"/>
                      <a:pt x="35" y="46"/>
                    </a:cubicBezTo>
                    <a:cubicBezTo>
                      <a:pt x="24" y="40"/>
                      <a:pt x="19" y="35"/>
                      <a:pt x="14" y="22"/>
                    </a:cubicBezTo>
                    <a:cubicBezTo>
                      <a:pt x="12" y="13"/>
                      <a:pt x="7" y="7"/>
                      <a:pt x="0" y="0"/>
                    </a:cubicBezTo>
                    <a:close/>
                  </a:path>
                </a:pathLst>
              </a:custGeom>
              <a:pattFill prst="ltUpDiag">
                <a:fgClr>
                  <a:schemeClr val="tx2">
                    <a:alpha val="100000"/>
                  </a:schemeClr>
                </a:fgClr>
                <a:bgClr>
                  <a:srgbClr val="FFFFFF">
                    <a:alpha val="100000"/>
                  </a:srgbClr>
                </a:bgClr>
              </a:pattFill>
              <a:ln w="9525" cap="flat" cmpd="sng">
                <a:solidFill>
                  <a:schemeClr val="tx2">
                    <a:alpha val="100000"/>
                  </a:schemeClr>
                </a:solidFill>
                <a:prstDash val="solid"/>
                <a:round/>
                <a:headEnd type="none" w="med" len="med"/>
                <a:tailEnd type="none" w="med" len="med"/>
              </a:ln>
            </p:spPr>
            <p:txBody>
              <a:bodyPr/>
              <a:lstStyle/>
              <a:p>
                <a:endParaRPr lang="zh-CN" altLang="en-US"/>
              </a:p>
            </p:txBody>
          </p:sp>
          <p:grpSp>
            <p:nvGrpSpPr>
              <p:cNvPr id="32803" name="Group 90"/>
              <p:cNvGrpSpPr/>
              <p:nvPr/>
            </p:nvGrpSpPr>
            <p:grpSpPr>
              <a:xfrm>
                <a:off x="3639" y="2468"/>
                <a:ext cx="27" cy="258"/>
                <a:chOff x="685" y="2669"/>
                <a:chExt cx="36" cy="191"/>
              </a:xfrm>
            </p:grpSpPr>
            <p:sp>
              <p:nvSpPr>
                <p:cNvPr id="32814" name="Line 91"/>
                <p:cNvSpPr/>
                <p:nvPr/>
              </p:nvSpPr>
              <p:spPr>
                <a:xfrm>
                  <a:off x="689" y="2698"/>
                  <a:ext cx="0" cy="136"/>
                </a:xfrm>
                <a:prstGeom prst="line">
                  <a:avLst/>
                </a:prstGeom>
                <a:ln w="28575" cap="flat" cmpd="sng">
                  <a:solidFill>
                    <a:schemeClr val="tx2"/>
                  </a:solidFill>
                  <a:prstDash val="solid"/>
                  <a:headEnd type="none" w="med" len="med"/>
                  <a:tailEnd type="none" w="med" len="med"/>
                </a:ln>
              </p:spPr>
            </p:sp>
            <p:sp>
              <p:nvSpPr>
                <p:cNvPr id="32815" name="Line 92"/>
                <p:cNvSpPr>
                  <a:spLocks noChangeAspect="1"/>
                </p:cNvSpPr>
                <p:nvPr/>
              </p:nvSpPr>
              <p:spPr>
                <a:xfrm flipV="1">
                  <a:off x="685" y="2669"/>
                  <a:ext cx="36" cy="34"/>
                </a:xfrm>
                <a:prstGeom prst="line">
                  <a:avLst/>
                </a:prstGeom>
                <a:ln w="28575" cap="flat" cmpd="sng">
                  <a:solidFill>
                    <a:schemeClr val="tx2"/>
                  </a:solidFill>
                  <a:prstDash val="solid"/>
                  <a:headEnd type="none" w="med" len="med"/>
                  <a:tailEnd type="none" w="med" len="med"/>
                </a:ln>
              </p:spPr>
            </p:sp>
            <p:sp>
              <p:nvSpPr>
                <p:cNvPr id="32816" name="Line 93"/>
                <p:cNvSpPr>
                  <a:spLocks noChangeAspect="1"/>
                </p:cNvSpPr>
                <p:nvPr/>
              </p:nvSpPr>
              <p:spPr>
                <a:xfrm>
                  <a:off x="685" y="2826"/>
                  <a:ext cx="36" cy="34"/>
                </a:xfrm>
                <a:prstGeom prst="line">
                  <a:avLst/>
                </a:prstGeom>
                <a:ln w="28575" cap="flat" cmpd="sng">
                  <a:solidFill>
                    <a:schemeClr val="tx2"/>
                  </a:solidFill>
                  <a:prstDash val="solid"/>
                  <a:headEnd type="none" w="med" len="med"/>
                  <a:tailEnd type="none" w="med" len="med"/>
                </a:ln>
              </p:spPr>
            </p:sp>
          </p:grpSp>
          <p:sp>
            <p:nvSpPr>
              <p:cNvPr id="32804" name="Rectangle 94"/>
              <p:cNvSpPr/>
              <p:nvPr/>
            </p:nvSpPr>
            <p:spPr>
              <a:xfrm>
                <a:off x="3674" y="2471"/>
                <a:ext cx="632" cy="256"/>
              </a:xfrm>
              <a:prstGeom prst="rect">
                <a:avLst/>
              </a:prstGeom>
              <a:no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5" name="Rectangle 95"/>
              <p:cNvSpPr/>
              <p:nvPr/>
            </p:nvSpPr>
            <p:spPr>
              <a:xfrm>
                <a:off x="3988" y="2444"/>
                <a:ext cx="237" cy="45"/>
              </a:xfrm>
              <a:prstGeom prst="rect">
                <a:avLst/>
              </a:prstGeom>
              <a:solidFill>
                <a:srgbClr val="FFFFFF"/>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6" name="Rectangle 96"/>
              <p:cNvSpPr/>
              <p:nvPr/>
            </p:nvSpPr>
            <p:spPr>
              <a:xfrm>
                <a:off x="4307" y="2404"/>
                <a:ext cx="705" cy="386"/>
              </a:xfrm>
              <a:prstGeom prst="rect">
                <a:avLst/>
              </a:prstGeom>
              <a:noFill/>
              <a:ln w="28575" cap="flat" cmpd="sng">
                <a:solidFill>
                  <a:schemeClr val="tx2"/>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7" name="AutoShape 97"/>
              <p:cNvSpPr/>
              <p:nvPr/>
            </p:nvSpPr>
            <p:spPr>
              <a:xfrm rot="5400000">
                <a:off x="3651" y="2580"/>
                <a:ext cx="399" cy="34"/>
              </a:xfrm>
              <a:custGeom>
                <a:avLst/>
                <a:gdLst>
                  <a:gd name="txL" fmla="*/ 2111 w 21600"/>
                  <a:gd name="txT" fmla="*/ 1906 h 21600"/>
                  <a:gd name="txR" fmla="*/ 19489 w 21600"/>
                  <a:gd name="txB" fmla="*/ 19694 h 21600"/>
                </a:gdLst>
                <a:ahLst/>
                <a:cxnLst>
                  <a:cxn ang="0">
                    <a:pos x="0" y="0"/>
                  </a:cxn>
                  <a:cxn ang="0">
                    <a:pos x="0" y="0"/>
                  </a:cxn>
                  <a:cxn ang="0">
                    <a:pos x="0" y="0"/>
                  </a:cxn>
                  <a:cxn ang="0">
                    <a:pos x="0" y="0"/>
                  </a:cxn>
                </a:cxnLst>
                <a:rect l="txL" t="txT" r="txR" b="txB"/>
                <a:pathLst>
                  <a:path w="21600" h="21600">
                    <a:moveTo>
                      <a:pt x="0" y="0"/>
                    </a:moveTo>
                    <a:lnTo>
                      <a:pt x="649" y="21600"/>
                    </a:lnTo>
                    <a:lnTo>
                      <a:pt x="20951" y="21600"/>
                    </a:lnTo>
                    <a:lnTo>
                      <a:pt x="21600" y="0"/>
                    </a:lnTo>
                    <a:close/>
                  </a:path>
                </a:pathLst>
              </a:custGeom>
              <a:noFill/>
              <a:ln w="28575" cap="flat" cmpd="sng">
                <a:solidFill>
                  <a:srgbClr val="800000">
                    <a:alpha val="100000"/>
                  </a:srgbClr>
                </a:solidFill>
                <a:prstDash val="solid"/>
                <a:miter lim="800000"/>
                <a:headEnd type="none" w="med" len="med"/>
                <a:tailEnd type="none" w="med" len="med"/>
              </a:ln>
            </p:spPr>
            <p:txBody>
              <a:bodyPr/>
              <a:lstStyle/>
              <a:p>
                <a:endParaRPr lang="zh-CN" altLang="en-US"/>
              </a:p>
            </p:txBody>
          </p:sp>
          <p:sp>
            <p:nvSpPr>
              <p:cNvPr id="32808" name="Rectangle 98"/>
              <p:cNvSpPr/>
              <p:nvPr/>
            </p:nvSpPr>
            <p:spPr>
              <a:xfrm>
                <a:off x="3868" y="2392"/>
                <a:ext cx="33" cy="408"/>
              </a:xfrm>
              <a:prstGeom prst="rect">
                <a:avLst/>
              </a:prstGeom>
              <a:solidFill>
                <a:srgbClr val="FFFFFF"/>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09" name="Rectangle 99"/>
              <p:cNvSpPr/>
              <p:nvPr/>
            </p:nvSpPr>
            <p:spPr>
              <a:xfrm>
                <a:off x="3732" y="2404"/>
                <a:ext cx="102" cy="385"/>
              </a:xfrm>
              <a:prstGeom prst="rect">
                <a:avLst/>
              </a:prstGeom>
              <a:solidFill>
                <a:schemeClr val="bg1"/>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10" name="Rectangle 100"/>
              <p:cNvSpPr/>
              <p:nvPr/>
            </p:nvSpPr>
            <p:spPr>
              <a:xfrm>
                <a:off x="3732" y="2505"/>
                <a:ext cx="103" cy="181"/>
              </a:xfrm>
              <a:prstGeom prst="rect">
                <a:avLst/>
              </a:prstGeom>
              <a:solidFill>
                <a:schemeClr val="bg1"/>
              </a:solidFill>
              <a:ln w="28575" cap="flat" cmpd="sng">
                <a:solidFill>
                  <a:srgbClr val="0000CC"/>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2811" name="Line 101"/>
              <p:cNvSpPr>
                <a:spLocks noChangeAspect="1"/>
              </p:cNvSpPr>
              <p:nvPr/>
            </p:nvSpPr>
            <p:spPr>
              <a:xfrm>
                <a:off x="3515" y="2596"/>
                <a:ext cx="1587" cy="1"/>
              </a:xfrm>
              <a:prstGeom prst="line">
                <a:avLst/>
              </a:prstGeom>
              <a:ln w="9525" cap="flat" cmpd="sng">
                <a:solidFill>
                  <a:schemeClr val="tx1"/>
                </a:solidFill>
                <a:prstDash val="lgDashDot"/>
                <a:headEnd type="none" w="sm" len="med"/>
                <a:tailEnd type="none" w="sm" len="med"/>
              </a:ln>
            </p:spPr>
          </p:sp>
          <p:sp>
            <p:nvSpPr>
              <p:cNvPr id="32812" name="Line 102"/>
              <p:cNvSpPr/>
              <p:nvPr/>
            </p:nvSpPr>
            <p:spPr>
              <a:xfrm>
                <a:off x="3637" y="2511"/>
                <a:ext cx="91" cy="0"/>
              </a:xfrm>
              <a:prstGeom prst="line">
                <a:avLst/>
              </a:prstGeom>
              <a:ln w="19050" cap="flat" cmpd="sng">
                <a:solidFill>
                  <a:schemeClr val="tx2"/>
                </a:solidFill>
                <a:prstDash val="solid"/>
                <a:headEnd type="none" w="med" len="med"/>
                <a:tailEnd type="none" w="med" len="med"/>
              </a:ln>
            </p:spPr>
          </p:sp>
          <p:sp>
            <p:nvSpPr>
              <p:cNvPr id="32813" name="Line 103"/>
              <p:cNvSpPr/>
              <p:nvPr/>
            </p:nvSpPr>
            <p:spPr>
              <a:xfrm>
                <a:off x="3639" y="2689"/>
                <a:ext cx="91" cy="0"/>
              </a:xfrm>
              <a:prstGeom prst="line">
                <a:avLst/>
              </a:prstGeom>
              <a:ln w="19050" cap="flat" cmpd="sng">
                <a:solidFill>
                  <a:schemeClr val="tx2"/>
                </a:solidFill>
                <a:prstDash val="solid"/>
                <a:headEnd type="none" w="med" len="med"/>
                <a:tailEnd type="none" w="med" len="med"/>
              </a:ln>
            </p:spPr>
          </p:sp>
        </p:grpSp>
        <p:sp>
          <p:nvSpPr>
            <p:cNvPr id="32781" name="Text Box 104"/>
            <p:cNvSpPr txBox="1"/>
            <p:nvPr/>
          </p:nvSpPr>
          <p:spPr>
            <a:xfrm>
              <a:off x="3878" y="3612"/>
              <a:ext cx="907" cy="231"/>
            </a:xfrm>
            <a:prstGeom prst="rect">
              <a:avLst/>
            </a:prstGeom>
            <a:noFill/>
            <a:ln w="9525">
              <a:noFill/>
            </a:ln>
          </p:spPr>
          <p:txBody>
            <a:bodyPr>
              <a:spAutoFit/>
            </a:bodyPr>
            <a:lstStyle/>
            <a:p>
              <a:pPr>
                <a:spcBef>
                  <a:spcPct val="50000"/>
                </a:spcBef>
              </a:pPr>
              <a:r>
                <a:rPr lang="zh-CN" altLang="en-US" sz="1800" i="0" dirty="0">
                  <a:solidFill>
                    <a:srgbClr val="000066"/>
                  </a:solidFill>
                  <a:latin typeface="Garamond" panose="02020404030301010803" pitchFamily="18" charset="0"/>
                  <a:ea typeface="仿宋_GB2312" pitchFamily="49" charset="-122"/>
                </a:rPr>
                <a:t>错误图例</a:t>
              </a:r>
            </a:p>
          </p:txBody>
        </p:sp>
      </p:grpSp>
      <p:sp>
        <p:nvSpPr>
          <p:cNvPr id="617577" name="Oval 105"/>
          <p:cNvSpPr/>
          <p:nvPr/>
        </p:nvSpPr>
        <p:spPr>
          <a:xfrm>
            <a:off x="3216275" y="3168650"/>
            <a:ext cx="360363" cy="360363"/>
          </a:xfrm>
          <a:prstGeom prst="ellipse">
            <a:avLst/>
          </a:prstGeom>
          <a:noFill/>
          <a:ln w="127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617578" name="AutoShape 106"/>
          <p:cNvSpPr/>
          <p:nvPr/>
        </p:nvSpPr>
        <p:spPr>
          <a:xfrm>
            <a:off x="234950" y="1781175"/>
            <a:ext cx="1851025" cy="1860550"/>
          </a:xfrm>
          <a:prstGeom prst="wedgeRoundRectCallout">
            <a:avLst>
              <a:gd name="adj1" fmla="val 69125"/>
              <a:gd name="adj2" fmla="val 16894"/>
              <a:gd name="adj3" fmla="val 16667"/>
            </a:avLst>
          </a:prstGeom>
          <a:solidFill>
            <a:srgbClr val="FFFFFF"/>
          </a:solidFill>
          <a:ln w="9525" cap="flat" cmpd="sng">
            <a:solidFill>
              <a:srgbClr val="0000CC"/>
            </a:solidFill>
            <a:prstDash val="solid"/>
            <a:miter/>
            <a:headEnd type="none" w="med" len="med"/>
            <a:tailEnd type="none" w="med" len="med"/>
          </a:ln>
        </p:spPr>
        <p:txBody>
          <a:bodyPr/>
          <a:lstStyle/>
          <a:p>
            <a:pPr algn="l">
              <a:spcBef>
                <a:spcPct val="50000"/>
              </a:spcBef>
              <a:buClr>
                <a:srgbClr val="33CC33"/>
              </a:buClr>
              <a:buSzPct val="110000"/>
              <a:buFont typeface="Wingdings" panose="05000000000000000000" pitchFamily="2" charset="2"/>
            </a:pPr>
            <a:r>
              <a:rPr lang="zh-CN" altLang="en-US" i="0" dirty="0">
                <a:solidFill>
                  <a:srgbClr val="000066"/>
                </a:solidFill>
                <a:latin typeface="仿宋_GB2312" pitchFamily="49" charset="-122"/>
                <a:ea typeface="仿宋_GB2312" pitchFamily="49" charset="-122"/>
              </a:rPr>
              <a:t>为了防松可采用六角槽形螺母及开口销。</a:t>
            </a:r>
          </a:p>
          <a:p>
            <a:pPr>
              <a:lnSpc>
                <a:spcPct val="70000"/>
              </a:lnSpc>
            </a:pPr>
            <a:endParaRPr lang="en-US" altLang="zh-CN" i="0" dirty="0">
              <a:solidFill>
                <a:srgbClr val="000066"/>
              </a:solidFill>
              <a:latin typeface="仿宋_GB2312" pitchFamily="49" charset="-122"/>
              <a:ea typeface="仿宋_GB2312" pitchFamily="49" charset="-122"/>
            </a:endParaRPr>
          </a:p>
        </p:txBody>
      </p:sp>
      <p:sp>
        <p:nvSpPr>
          <p:cNvPr id="32779" name="Rectangle 10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10.5 </a:t>
            </a:r>
            <a:r>
              <a:rPr lang="zh-CN" altLang="en-US" i="0" dirty="0">
                <a:solidFill>
                  <a:srgbClr val="000066"/>
                </a:solidFill>
                <a:latin typeface="仿宋_GB2312" pitchFamily="49" charset="-122"/>
                <a:ea typeface="仿宋_GB2312" pitchFamily="49" charset="-122"/>
              </a:rPr>
              <a:t>零件结构的装配工艺性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7577"/>
                                        </p:tgtEl>
                                        <p:attrNameLst>
                                          <p:attrName>style.visibility</p:attrName>
                                        </p:attrNameLst>
                                      </p:cBhvr>
                                      <p:to>
                                        <p:strVal val="visible"/>
                                      </p:to>
                                    </p:set>
                                    <p:animEffect transition="in" filter="blinds(horizontal)">
                                      <p:cBhvr>
                                        <p:cTn id="7" dur="500"/>
                                        <p:tgtEl>
                                          <p:spTgt spid="61757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17578"/>
                                        </p:tgtEl>
                                        <p:attrNameLst>
                                          <p:attrName>style.visibility</p:attrName>
                                        </p:attrNameLst>
                                      </p:cBhvr>
                                      <p:to>
                                        <p:strVal val="visible"/>
                                      </p:to>
                                    </p:set>
                                    <p:animEffect transition="in" filter="blinds(horizontal)">
                                      <p:cBhvr>
                                        <p:cTn id="16" dur="500"/>
                                        <p:tgtEl>
                                          <p:spTgt spid="61757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577" grpId="0" animBg="1"/>
      <p:bldP spid="61757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9"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C780871-F255-41BA-8603-EA236A027D68}"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2331"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26</a:t>
            </a:fld>
            <a:endParaRPr lang="en-US" altLang="zh-CN" sz="1400" b="0" i="0" dirty="0">
              <a:ea typeface="宋体" panose="02010600030101010101" pitchFamily="2" charset="-122"/>
            </a:endParaRPr>
          </a:p>
        </p:txBody>
      </p:sp>
      <p:sp>
        <p:nvSpPr>
          <p:cNvPr id="33797" name="Text Box 3"/>
          <p:cNvSpPr txBox="1"/>
          <p:nvPr/>
        </p:nvSpPr>
        <p:spPr>
          <a:xfrm>
            <a:off x="468313" y="836613"/>
            <a:ext cx="7848600" cy="393700"/>
          </a:xfrm>
          <a:prstGeom prst="rect">
            <a:avLst/>
          </a:prstGeom>
          <a:noFill/>
          <a:ln w="9525">
            <a:noFill/>
          </a:ln>
        </p:spPr>
        <p:txBody>
          <a:bodyPr>
            <a:spAutoFit/>
          </a:bodyPr>
          <a:lstStyle/>
          <a:p>
            <a:pPr marL="342900" indent="-342900" algn="l">
              <a:lnSpc>
                <a:spcPct val="110000"/>
              </a:lnSpc>
              <a:spcBef>
                <a:spcPct val="50000"/>
              </a:spcBef>
              <a:buClr>
                <a:srgbClr val="0000CC"/>
              </a:buClr>
              <a:buFont typeface="Wingdings" panose="05000000000000000000" pitchFamily="2" charset="2"/>
            </a:pPr>
            <a:endParaRPr lang="zh-CN" altLang="zh-CN" sz="1800" i="0" dirty="0">
              <a:solidFill>
                <a:srgbClr val="0000CC"/>
              </a:solidFill>
              <a:latin typeface="楷体_GB2312" pitchFamily="49" charset="-122"/>
              <a:ea typeface="楷体_GB2312" pitchFamily="49" charset="-122"/>
            </a:endParaRPr>
          </a:p>
        </p:txBody>
      </p:sp>
      <p:sp>
        <p:nvSpPr>
          <p:cNvPr id="33798" name="Text Box 4"/>
          <p:cNvSpPr txBox="1"/>
          <p:nvPr/>
        </p:nvSpPr>
        <p:spPr>
          <a:xfrm>
            <a:off x="539750" y="692150"/>
            <a:ext cx="3017838" cy="519113"/>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轴上的定位装置</a:t>
            </a:r>
          </a:p>
        </p:txBody>
      </p:sp>
      <p:sp>
        <p:nvSpPr>
          <p:cNvPr id="618502" name="AutoShape 6"/>
          <p:cNvSpPr/>
          <p:nvPr/>
        </p:nvSpPr>
        <p:spPr>
          <a:xfrm>
            <a:off x="3343275" y="4800600"/>
            <a:ext cx="2782888" cy="1435100"/>
          </a:xfrm>
          <a:prstGeom prst="wedgeRoundRectCallout">
            <a:avLst>
              <a:gd name="adj1" fmla="val -28949"/>
              <a:gd name="adj2" fmla="val -116704"/>
              <a:gd name="adj3" fmla="val 16667"/>
            </a:avLst>
          </a:prstGeom>
          <a:noFill/>
          <a:ln w="9525" cap="flat" cmpd="sng">
            <a:solidFill>
              <a:schemeClr val="tx2"/>
            </a:solidFill>
            <a:prstDash val="solid"/>
            <a:miter/>
            <a:headEnd type="none" w="med" len="med"/>
            <a:tailEnd type="none" w="med" len="med"/>
          </a:ln>
        </p:spPr>
        <p:txBody>
          <a:bodyPr/>
          <a:lstStyle/>
          <a:p>
            <a:pPr algn="l"/>
            <a:r>
              <a:rPr lang="zh-CN" altLang="en-US" sz="2800" i="0" dirty="0">
                <a:solidFill>
                  <a:schemeClr val="tx2"/>
                </a:solidFill>
                <a:latin typeface="Garamond" panose="02020404030301010803" pitchFamily="18" charset="0"/>
                <a:ea typeface="仿宋_GB2312" pitchFamily="49" charset="-122"/>
              </a:rPr>
              <a:t>采用轴用弹性挡圈将轴承在轴套上定位</a:t>
            </a:r>
          </a:p>
        </p:txBody>
      </p:sp>
      <p:grpSp>
        <p:nvGrpSpPr>
          <p:cNvPr id="33800" name="Group 7"/>
          <p:cNvGrpSpPr/>
          <p:nvPr/>
        </p:nvGrpSpPr>
        <p:grpSpPr>
          <a:xfrm>
            <a:off x="1101725" y="1554163"/>
            <a:ext cx="6840538" cy="3695700"/>
            <a:chOff x="748" y="1294"/>
            <a:chExt cx="4309" cy="2328"/>
          </a:xfrm>
        </p:grpSpPr>
        <p:grpSp>
          <p:nvGrpSpPr>
            <p:cNvPr id="33802" name="Group 8"/>
            <p:cNvGrpSpPr>
              <a:grpSpLocks noChangeAspect="1"/>
            </p:cNvGrpSpPr>
            <p:nvPr/>
          </p:nvGrpSpPr>
          <p:grpSpPr>
            <a:xfrm>
              <a:off x="748" y="1298"/>
              <a:ext cx="2047" cy="1877"/>
              <a:chOff x="693" y="1551"/>
              <a:chExt cx="2558" cy="2346"/>
            </a:xfrm>
          </p:grpSpPr>
          <p:grpSp>
            <p:nvGrpSpPr>
              <p:cNvPr id="34941" name="Group 9"/>
              <p:cNvGrpSpPr>
                <a:grpSpLocks noChangeAspect="1"/>
              </p:cNvGrpSpPr>
              <p:nvPr/>
            </p:nvGrpSpPr>
            <p:grpSpPr>
              <a:xfrm>
                <a:off x="832" y="1669"/>
                <a:ext cx="2286" cy="2228"/>
                <a:chOff x="832" y="1669"/>
                <a:chExt cx="2286" cy="2228"/>
              </a:xfrm>
            </p:grpSpPr>
            <p:sp>
              <p:nvSpPr>
                <p:cNvPr id="35927" name="Freeform 10"/>
                <p:cNvSpPr>
                  <a:spLocks noChangeAspect="1"/>
                </p:cNvSpPr>
                <p:nvPr/>
              </p:nvSpPr>
              <p:spPr>
                <a:xfrm>
                  <a:off x="2889" y="2295"/>
                  <a:ext cx="33" cy="28"/>
                </a:xfrm>
                <a:custGeom>
                  <a:avLst/>
                  <a:gdLst>
                    <a:gd name="txL" fmla="*/ 0 w 167"/>
                    <a:gd name="txT" fmla="*/ 0 h 138"/>
                    <a:gd name="txR" fmla="*/ 167 w 167"/>
                    <a:gd name="txB" fmla="*/ 138 h 138"/>
                  </a:gdLst>
                  <a:ahLst/>
                  <a:cxnLst>
                    <a:cxn ang="0">
                      <a:pos x="7" y="6"/>
                    </a:cxn>
                    <a:cxn ang="0">
                      <a:pos x="7" y="0"/>
                    </a:cxn>
                    <a:cxn ang="0">
                      <a:pos x="0" y="6"/>
                    </a:cxn>
                    <a:cxn ang="0">
                      <a:pos x="7" y="6"/>
                    </a:cxn>
                  </a:cxnLst>
                  <a:rect l="txL" t="txT" r="txR" b="txB"/>
                  <a:pathLst>
                    <a:path w="167" h="138">
                      <a:moveTo>
                        <a:pt x="167" y="138"/>
                      </a:moveTo>
                      <a:lnTo>
                        <a:pt x="167" y="0"/>
                      </a:lnTo>
                      <a:lnTo>
                        <a:pt x="0" y="138"/>
                      </a:lnTo>
                      <a:lnTo>
                        <a:pt x="167" y="138"/>
                      </a:lnTo>
                      <a:close/>
                    </a:path>
                  </a:pathLst>
                </a:custGeom>
                <a:solidFill>
                  <a:srgbClr val="FF0000">
                    <a:alpha val="100000"/>
                  </a:srgbClr>
                </a:solidFill>
                <a:ln w="9525">
                  <a:noFill/>
                </a:ln>
              </p:spPr>
              <p:txBody>
                <a:bodyPr/>
                <a:lstStyle/>
                <a:p>
                  <a:endParaRPr lang="zh-CN" altLang="en-US"/>
                </a:p>
              </p:txBody>
            </p:sp>
            <p:sp>
              <p:nvSpPr>
                <p:cNvPr id="35928" name="Freeform 11"/>
                <p:cNvSpPr>
                  <a:spLocks noChangeAspect="1"/>
                </p:cNvSpPr>
                <p:nvPr/>
              </p:nvSpPr>
              <p:spPr>
                <a:xfrm>
                  <a:off x="2889" y="2295"/>
                  <a:ext cx="33" cy="28"/>
                </a:xfrm>
                <a:custGeom>
                  <a:avLst/>
                  <a:gdLst>
                    <a:gd name="txL" fmla="*/ 0 w 167"/>
                    <a:gd name="txT" fmla="*/ 0 h 138"/>
                    <a:gd name="txR" fmla="*/ 167 w 167"/>
                    <a:gd name="txB" fmla="*/ 138 h 138"/>
                  </a:gdLst>
                  <a:ahLst/>
                  <a:cxnLst>
                    <a:cxn ang="0">
                      <a:pos x="7" y="0"/>
                    </a:cxn>
                    <a:cxn ang="0">
                      <a:pos x="0" y="6"/>
                    </a:cxn>
                    <a:cxn ang="0">
                      <a:pos x="0" y="0"/>
                    </a:cxn>
                    <a:cxn ang="0">
                      <a:pos x="7" y="0"/>
                    </a:cxn>
                  </a:cxnLst>
                  <a:rect l="txL" t="txT" r="txR" b="txB"/>
                  <a:pathLst>
                    <a:path w="167" h="138">
                      <a:moveTo>
                        <a:pt x="167" y="0"/>
                      </a:moveTo>
                      <a:lnTo>
                        <a:pt x="0" y="138"/>
                      </a:lnTo>
                      <a:lnTo>
                        <a:pt x="0" y="0"/>
                      </a:lnTo>
                      <a:lnTo>
                        <a:pt x="167" y="0"/>
                      </a:lnTo>
                      <a:close/>
                    </a:path>
                  </a:pathLst>
                </a:custGeom>
                <a:solidFill>
                  <a:srgbClr val="FF0000">
                    <a:alpha val="100000"/>
                  </a:srgbClr>
                </a:solidFill>
                <a:ln w="9525">
                  <a:noFill/>
                </a:ln>
              </p:spPr>
              <p:txBody>
                <a:bodyPr/>
                <a:lstStyle/>
                <a:p>
                  <a:endParaRPr lang="zh-CN" altLang="en-US"/>
                </a:p>
              </p:txBody>
            </p:sp>
            <p:sp>
              <p:nvSpPr>
                <p:cNvPr id="35929" name="Rectangle 12"/>
                <p:cNvSpPr>
                  <a:spLocks noChangeAspect="1"/>
                </p:cNvSpPr>
                <p:nvPr/>
              </p:nvSpPr>
              <p:spPr>
                <a:xfrm>
                  <a:off x="2889" y="2295"/>
                  <a:ext cx="33" cy="28"/>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30" name="Freeform 13"/>
                <p:cNvSpPr>
                  <a:spLocks noChangeAspect="1"/>
                </p:cNvSpPr>
                <p:nvPr/>
              </p:nvSpPr>
              <p:spPr>
                <a:xfrm>
                  <a:off x="2889" y="2150"/>
                  <a:ext cx="92" cy="27"/>
                </a:xfrm>
                <a:custGeom>
                  <a:avLst/>
                  <a:gdLst>
                    <a:gd name="txL" fmla="*/ 0 w 460"/>
                    <a:gd name="txT" fmla="*/ 0 h 138"/>
                    <a:gd name="txR" fmla="*/ 460 w 460"/>
                    <a:gd name="txB" fmla="*/ 138 h 138"/>
                  </a:gdLst>
                  <a:ahLst/>
                  <a:cxnLst>
                    <a:cxn ang="0">
                      <a:pos x="0" y="0"/>
                    </a:cxn>
                    <a:cxn ang="0">
                      <a:pos x="0" y="5"/>
                    </a:cxn>
                    <a:cxn ang="0">
                      <a:pos x="18" y="0"/>
                    </a:cxn>
                    <a:cxn ang="0">
                      <a:pos x="0" y="0"/>
                    </a:cxn>
                  </a:cxnLst>
                  <a:rect l="txL" t="txT" r="txR" b="txB"/>
                  <a:pathLst>
                    <a:path w="460" h="138">
                      <a:moveTo>
                        <a:pt x="0" y="0"/>
                      </a:moveTo>
                      <a:lnTo>
                        <a:pt x="0" y="138"/>
                      </a:lnTo>
                      <a:lnTo>
                        <a:pt x="460" y="0"/>
                      </a:lnTo>
                      <a:lnTo>
                        <a:pt x="0" y="0"/>
                      </a:lnTo>
                      <a:close/>
                    </a:path>
                  </a:pathLst>
                </a:custGeom>
                <a:solidFill>
                  <a:srgbClr val="FF0000">
                    <a:alpha val="100000"/>
                  </a:srgbClr>
                </a:solidFill>
                <a:ln w="9525">
                  <a:noFill/>
                </a:ln>
              </p:spPr>
              <p:txBody>
                <a:bodyPr/>
                <a:lstStyle/>
                <a:p>
                  <a:endParaRPr lang="zh-CN" altLang="en-US"/>
                </a:p>
              </p:txBody>
            </p:sp>
            <p:sp>
              <p:nvSpPr>
                <p:cNvPr id="35931" name="Freeform 14"/>
                <p:cNvSpPr>
                  <a:spLocks noChangeAspect="1"/>
                </p:cNvSpPr>
                <p:nvPr/>
              </p:nvSpPr>
              <p:spPr>
                <a:xfrm>
                  <a:off x="2889" y="2150"/>
                  <a:ext cx="92" cy="27"/>
                </a:xfrm>
                <a:custGeom>
                  <a:avLst/>
                  <a:gdLst>
                    <a:gd name="txL" fmla="*/ 0 w 460"/>
                    <a:gd name="txT" fmla="*/ 0 h 138"/>
                    <a:gd name="txR" fmla="*/ 460 w 460"/>
                    <a:gd name="txB" fmla="*/ 138 h 138"/>
                  </a:gdLst>
                  <a:ahLst/>
                  <a:cxnLst>
                    <a:cxn ang="0">
                      <a:pos x="0" y="5"/>
                    </a:cxn>
                    <a:cxn ang="0">
                      <a:pos x="18" y="0"/>
                    </a:cxn>
                    <a:cxn ang="0">
                      <a:pos x="18" y="5"/>
                    </a:cxn>
                    <a:cxn ang="0">
                      <a:pos x="0" y="5"/>
                    </a:cxn>
                  </a:cxnLst>
                  <a:rect l="txL" t="txT" r="txR" b="txB"/>
                  <a:pathLst>
                    <a:path w="460" h="138">
                      <a:moveTo>
                        <a:pt x="0" y="138"/>
                      </a:moveTo>
                      <a:lnTo>
                        <a:pt x="460" y="0"/>
                      </a:lnTo>
                      <a:lnTo>
                        <a:pt x="460" y="138"/>
                      </a:lnTo>
                      <a:lnTo>
                        <a:pt x="0" y="138"/>
                      </a:lnTo>
                      <a:close/>
                    </a:path>
                  </a:pathLst>
                </a:custGeom>
                <a:solidFill>
                  <a:srgbClr val="FF0000">
                    <a:alpha val="100000"/>
                  </a:srgbClr>
                </a:solidFill>
                <a:ln w="9525">
                  <a:noFill/>
                </a:ln>
              </p:spPr>
              <p:txBody>
                <a:bodyPr/>
                <a:lstStyle/>
                <a:p>
                  <a:endParaRPr lang="zh-CN" altLang="en-US"/>
                </a:p>
              </p:txBody>
            </p:sp>
            <p:sp>
              <p:nvSpPr>
                <p:cNvPr id="35932" name="Rectangle 15"/>
                <p:cNvSpPr>
                  <a:spLocks noChangeAspect="1"/>
                </p:cNvSpPr>
                <p:nvPr/>
              </p:nvSpPr>
              <p:spPr>
                <a:xfrm>
                  <a:off x="2889" y="2150"/>
                  <a:ext cx="92" cy="27"/>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33" name="Freeform 16"/>
                <p:cNvSpPr>
                  <a:spLocks noChangeAspect="1"/>
                </p:cNvSpPr>
                <p:nvPr/>
              </p:nvSpPr>
              <p:spPr>
                <a:xfrm>
                  <a:off x="2922" y="2295"/>
                  <a:ext cx="18" cy="28"/>
                </a:xfrm>
                <a:custGeom>
                  <a:avLst/>
                  <a:gdLst>
                    <a:gd name="txL" fmla="*/ 0 w 92"/>
                    <a:gd name="txT" fmla="*/ 0 h 138"/>
                    <a:gd name="txR" fmla="*/ 92 w 92"/>
                    <a:gd name="txB" fmla="*/ 138 h 138"/>
                  </a:gdLst>
                  <a:ahLst/>
                  <a:cxnLst>
                    <a:cxn ang="0">
                      <a:pos x="0" y="0"/>
                    </a:cxn>
                    <a:cxn ang="0">
                      <a:pos x="0" y="6"/>
                    </a:cxn>
                    <a:cxn ang="0">
                      <a:pos x="4" y="0"/>
                    </a:cxn>
                    <a:cxn ang="0">
                      <a:pos x="0" y="0"/>
                    </a:cxn>
                  </a:cxnLst>
                  <a:rect l="txL" t="txT" r="txR" b="txB"/>
                  <a:pathLst>
                    <a:path w="92" h="138">
                      <a:moveTo>
                        <a:pt x="0" y="0"/>
                      </a:moveTo>
                      <a:lnTo>
                        <a:pt x="0" y="138"/>
                      </a:lnTo>
                      <a:lnTo>
                        <a:pt x="92" y="0"/>
                      </a:lnTo>
                      <a:lnTo>
                        <a:pt x="0" y="0"/>
                      </a:lnTo>
                      <a:close/>
                    </a:path>
                  </a:pathLst>
                </a:custGeom>
                <a:solidFill>
                  <a:srgbClr val="FF0000">
                    <a:alpha val="100000"/>
                  </a:srgbClr>
                </a:solidFill>
                <a:ln w="9525">
                  <a:noFill/>
                </a:ln>
              </p:spPr>
              <p:txBody>
                <a:bodyPr/>
                <a:lstStyle/>
                <a:p>
                  <a:endParaRPr lang="zh-CN" altLang="en-US"/>
                </a:p>
              </p:txBody>
            </p:sp>
            <p:sp>
              <p:nvSpPr>
                <p:cNvPr id="35934" name="Freeform 17"/>
                <p:cNvSpPr>
                  <a:spLocks noChangeAspect="1"/>
                </p:cNvSpPr>
                <p:nvPr/>
              </p:nvSpPr>
              <p:spPr>
                <a:xfrm>
                  <a:off x="2922" y="2295"/>
                  <a:ext cx="18" cy="28"/>
                </a:xfrm>
                <a:custGeom>
                  <a:avLst/>
                  <a:gdLst>
                    <a:gd name="txL" fmla="*/ 0 w 92"/>
                    <a:gd name="txT" fmla="*/ 0 h 138"/>
                    <a:gd name="txR" fmla="*/ 92 w 92"/>
                    <a:gd name="txB" fmla="*/ 138 h 138"/>
                  </a:gdLst>
                  <a:ahLst/>
                  <a:cxnLst>
                    <a:cxn ang="0">
                      <a:pos x="0" y="6"/>
                    </a:cxn>
                    <a:cxn ang="0">
                      <a:pos x="4" y="0"/>
                    </a:cxn>
                    <a:cxn ang="0">
                      <a:pos x="4" y="6"/>
                    </a:cxn>
                    <a:cxn ang="0">
                      <a:pos x="0" y="6"/>
                    </a:cxn>
                  </a:cxnLst>
                  <a:rect l="txL" t="txT" r="txR" b="txB"/>
                  <a:pathLst>
                    <a:path w="92" h="138">
                      <a:moveTo>
                        <a:pt x="0" y="138"/>
                      </a:moveTo>
                      <a:lnTo>
                        <a:pt x="92" y="0"/>
                      </a:lnTo>
                      <a:lnTo>
                        <a:pt x="92" y="138"/>
                      </a:lnTo>
                      <a:lnTo>
                        <a:pt x="0" y="138"/>
                      </a:lnTo>
                      <a:close/>
                    </a:path>
                  </a:pathLst>
                </a:custGeom>
                <a:solidFill>
                  <a:srgbClr val="FF0000">
                    <a:alpha val="100000"/>
                  </a:srgbClr>
                </a:solidFill>
                <a:ln w="9525">
                  <a:noFill/>
                </a:ln>
              </p:spPr>
              <p:txBody>
                <a:bodyPr/>
                <a:lstStyle/>
                <a:p>
                  <a:endParaRPr lang="zh-CN" altLang="en-US"/>
                </a:p>
              </p:txBody>
            </p:sp>
            <p:sp>
              <p:nvSpPr>
                <p:cNvPr id="35935" name="Rectangle 18"/>
                <p:cNvSpPr>
                  <a:spLocks noChangeAspect="1"/>
                </p:cNvSpPr>
                <p:nvPr/>
              </p:nvSpPr>
              <p:spPr>
                <a:xfrm>
                  <a:off x="2922" y="2295"/>
                  <a:ext cx="18" cy="28"/>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36" name="Freeform 19"/>
                <p:cNvSpPr>
                  <a:spLocks noChangeAspect="1"/>
                </p:cNvSpPr>
                <p:nvPr/>
              </p:nvSpPr>
              <p:spPr>
                <a:xfrm>
                  <a:off x="2942" y="2292"/>
                  <a:ext cx="37" cy="31"/>
                </a:xfrm>
                <a:custGeom>
                  <a:avLst/>
                  <a:gdLst>
                    <a:gd name="txL" fmla="*/ 0 w 188"/>
                    <a:gd name="txT" fmla="*/ 0 h 152"/>
                    <a:gd name="txR" fmla="*/ 188 w 188"/>
                    <a:gd name="txB" fmla="*/ 152 h 152"/>
                  </a:gdLst>
                  <a:ahLst/>
                  <a:cxnLst>
                    <a:cxn ang="0">
                      <a:pos x="7" y="6"/>
                    </a:cxn>
                    <a:cxn ang="0">
                      <a:pos x="7" y="0"/>
                    </a:cxn>
                    <a:cxn ang="0">
                      <a:pos x="0" y="6"/>
                    </a:cxn>
                    <a:cxn ang="0">
                      <a:pos x="7" y="6"/>
                    </a:cxn>
                  </a:cxnLst>
                  <a:rect l="txL" t="txT" r="txR" b="txB"/>
                  <a:pathLst>
                    <a:path w="188" h="152">
                      <a:moveTo>
                        <a:pt x="188" y="137"/>
                      </a:moveTo>
                      <a:lnTo>
                        <a:pt x="176" y="0"/>
                      </a:lnTo>
                      <a:lnTo>
                        <a:pt x="0" y="152"/>
                      </a:lnTo>
                      <a:lnTo>
                        <a:pt x="188" y="137"/>
                      </a:lnTo>
                      <a:close/>
                    </a:path>
                  </a:pathLst>
                </a:custGeom>
                <a:solidFill>
                  <a:srgbClr val="FF0000">
                    <a:alpha val="100000"/>
                  </a:srgbClr>
                </a:solidFill>
                <a:ln w="9525">
                  <a:noFill/>
                </a:ln>
              </p:spPr>
              <p:txBody>
                <a:bodyPr/>
                <a:lstStyle/>
                <a:p>
                  <a:endParaRPr lang="zh-CN" altLang="en-US"/>
                </a:p>
              </p:txBody>
            </p:sp>
            <p:sp>
              <p:nvSpPr>
                <p:cNvPr id="35937" name="Freeform 20"/>
                <p:cNvSpPr>
                  <a:spLocks noChangeAspect="1"/>
                </p:cNvSpPr>
                <p:nvPr/>
              </p:nvSpPr>
              <p:spPr>
                <a:xfrm>
                  <a:off x="2939" y="2292"/>
                  <a:ext cx="38" cy="31"/>
                </a:xfrm>
                <a:custGeom>
                  <a:avLst/>
                  <a:gdLst>
                    <a:gd name="txL" fmla="*/ 0 w 188"/>
                    <a:gd name="txT" fmla="*/ 0 h 152"/>
                    <a:gd name="txR" fmla="*/ 188 w 188"/>
                    <a:gd name="txB" fmla="*/ 152 h 152"/>
                  </a:gdLst>
                  <a:ahLst/>
                  <a:cxnLst>
                    <a:cxn ang="0">
                      <a:pos x="8" y="0"/>
                    </a:cxn>
                    <a:cxn ang="0">
                      <a:pos x="0" y="6"/>
                    </a:cxn>
                    <a:cxn ang="0">
                      <a:pos x="0" y="1"/>
                    </a:cxn>
                    <a:cxn ang="0">
                      <a:pos x="8" y="0"/>
                    </a:cxn>
                  </a:cxnLst>
                  <a:rect l="txL" t="txT" r="txR" b="txB"/>
                  <a:pathLst>
                    <a:path w="188" h="152">
                      <a:moveTo>
                        <a:pt x="188" y="0"/>
                      </a:moveTo>
                      <a:lnTo>
                        <a:pt x="12" y="152"/>
                      </a:lnTo>
                      <a:lnTo>
                        <a:pt x="0" y="15"/>
                      </a:lnTo>
                      <a:lnTo>
                        <a:pt x="188" y="0"/>
                      </a:lnTo>
                      <a:close/>
                    </a:path>
                  </a:pathLst>
                </a:custGeom>
                <a:solidFill>
                  <a:srgbClr val="FF0000">
                    <a:alpha val="100000"/>
                  </a:srgbClr>
                </a:solidFill>
                <a:ln w="9525">
                  <a:noFill/>
                </a:ln>
              </p:spPr>
              <p:txBody>
                <a:bodyPr/>
                <a:lstStyle/>
                <a:p>
                  <a:endParaRPr lang="zh-CN" altLang="en-US"/>
                </a:p>
              </p:txBody>
            </p:sp>
            <p:sp>
              <p:nvSpPr>
                <p:cNvPr id="35938" name="Freeform 21"/>
                <p:cNvSpPr>
                  <a:spLocks noChangeAspect="1"/>
                </p:cNvSpPr>
                <p:nvPr/>
              </p:nvSpPr>
              <p:spPr>
                <a:xfrm>
                  <a:off x="2939" y="2292"/>
                  <a:ext cx="40" cy="31"/>
                </a:xfrm>
                <a:custGeom>
                  <a:avLst/>
                  <a:gdLst>
                    <a:gd name="txL" fmla="*/ 0 w 200"/>
                    <a:gd name="txT" fmla="*/ 0 h 152"/>
                    <a:gd name="txR" fmla="*/ 200 w 200"/>
                    <a:gd name="txB" fmla="*/ 152 h 152"/>
                  </a:gdLst>
                  <a:ahLst/>
                  <a:cxnLst>
                    <a:cxn ang="0">
                      <a:pos x="8" y="6"/>
                    </a:cxn>
                    <a:cxn ang="0">
                      <a:pos x="8" y="0"/>
                    </a:cxn>
                    <a:cxn ang="0">
                      <a:pos x="0" y="1"/>
                    </a:cxn>
                    <a:cxn ang="0">
                      <a:pos x="0" y="6"/>
                    </a:cxn>
                    <a:cxn ang="0">
                      <a:pos x="8" y="6"/>
                    </a:cxn>
                  </a:cxnLst>
                  <a:rect l="txL" t="txT" r="txR" b="txB"/>
                  <a:pathLst>
                    <a:path w="200" h="152">
                      <a:moveTo>
                        <a:pt x="200" y="137"/>
                      </a:moveTo>
                      <a:lnTo>
                        <a:pt x="188" y="0"/>
                      </a:lnTo>
                      <a:lnTo>
                        <a:pt x="0" y="15"/>
                      </a:lnTo>
                      <a:lnTo>
                        <a:pt x="12" y="152"/>
                      </a:lnTo>
                      <a:lnTo>
                        <a:pt x="200" y="137"/>
                      </a:lnTo>
                      <a:close/>
                    </a:path>
                  </a:pathLst>
                </a:custGeom>
                <a:noFill/>
                <a:ln w="0" cap="flat" cmpd="sng">
                  <a:solidFill>
                    <a:srgbClr val="FF0000">
                      <a:alpha val="100000"/>
                    </a:srgbClr>
                  </a:solidFill>
                  <a:prstDash val="solid"/>
                  <a:round/>
                  <a:headEnd type="none" w="med" len="med"/>
                  <a:tailEnd type="none" w="med" len="med"/>
                </a:ln>
              </p:spPr>
              <p:txBody>
                <a:bodyPr/>
                <a:lstStyle/>
                <a:p>
                  <a:endParaRPr lang="zh-CN" altLang="en-US"/>
                </a:p>
              </p:txBody>
            </p:sp>
            <p:sp>
              <p:nvSpPr>
                <p:cNvPr id="35939" name="Freeform 22"/>
                <p:cNvSpPr>
                  <a:spLocks noChangeAspect="1"/>
                </p:cNvSpPr>
                <p:nvPr/>
              </p:nvSpPr>
              <p:spPr>
                <a:xfrm>
                  <a:off x="2952" y="2164"/>
                  <a:ext cx="28" cy="142"/>
                </a:xfrm>
                <a:custGeom>
                  <a:avLst/>
                  <a:gdLst>
                    <a:gd name="txL" fmla="*/ 0 w 138"/>
                    <a:gd name="txT" fmla="*/ 0 h 712"/>
                    <a:gd name="txR" fmla="*/ 138 w 138"/>
                    <a:gd name="txB" fmla="*/ 712 h 712"/>
                  </a:gdLst>
                  <a:ahLst/>
                  <a:cxnLst>
                    <a:cxn ang="0">
                      <a:pos x="6" y="0"/>
                    </a:cxn>
                    <a:cxn ang="0">
                      <a:pos x="0" y="0"/>
                    </a:cxn>
                    <a:cxn ang="0">
                      <a:pos x="6" y="28"/>
                    </a:cxn>
                    <a:cxn ang="0">
                      <a:pos x="6" y="0"/>
                    </a:cxn>
                  </a:cxnLst>
                  <a:rect l="txL" t="txT" r="txR" b="txB"/>
                  <a:pathLst>
                    <a:path w="138" h="712">
                      <a:moveTo>
                        <a:pt x="138" y="0"/>
                      </a:moveTo>
                      <a:lnTo>
                        <a:pt x="0" y="0"/>
                      </a:lnTo>
                      <a:lnTo>
                        <a:pt x="138" y="712"/>
                      </a:lnTo>
                      <a:lnTo>
                        <a:pt x="138" y="0"/>
                      </a:lnTo>
                      <a:close/>
                    </a:path>
                  </a:pathLst>
                </a:custGeom>
                <a:solidFill>
                  <a:srgbClr val="FF0000">
                    <a:alpha val="100000"/>
                  </a:srgbClr>
                </a:solidFill>
                <a:ln w="9525">
                  <a:noFill/>
                </a:ln>
              </p:spPr>
              <p:txBody>
                <a:bodyPr/>
                <a:lstStyle/>
                <a:p>
                  <a:endParaRPr lang="zh-CN" altLang="en-US"/>
                </a:p>
              </p:txBody>
            </p:sp>
            <p:sp>
              <p:nvSpPr>
                <p:cNvPr id="35940" name="Freeform 23"/>
                <p:cNvSpPr>
                  <a:spLocks noChangeAspect="1"/>
                </p:cNvSpPr>
                <p:nvPr/>
              </p:nvSpPr>
              <p:spPr>
                <a:xfrm>
                  <a:off x="2952" y="2164"/>
                  <a:ext cx="28" cy="142"/>
                </a:xfrm>
                <a:custGeom>
                  <a:avLst/>
                  <a:gdLst>
                    <a:gd name="txL" fmla="*/ 0 w 138"/>
                    <a:gd name="txT" fmla="*/ 0 h 712"/>
                    <a:gd name="txR" fmla="*/ 138 w 138"/>
                    <a:gd name="txB" fmla="*/ 712 h 712"/>
                  </a:gdLst>
                  <a:ahLst/>
                  <a:cxnLst>
                    <a:cxn ang="0">
                      <a:pos x="0" y="0"/>
                    </a:cxn>
                    <a:cxn ang="0">
                      <a:pos x="6" y="28"/>
                    </a:cxn>
                    <a:cxn ang="0">
                      <a:pos x="0" y="28"/>
                    </a:cxn>
                    <a:cxn ang="0">
                      <a:pos x="0" y="0"/>
                    </a:cxn>
                  </a:cxnLst>
                  <a:rect l="txL" t="txT" r="txR" b="txB"/>
                  <a:pathLst>
                    <a:path w="138" h="712">
                      <a:moveTo>
                        <a:pt x="0" y="0"/>
                      </a:moveTo>
                      <a:lnTo>
                        <a:pt x="138" y="712"/>
                      </a:lnTo>
                      <a:lnTo>
                        <a:pt x="0" y="712"/>
                      </a:lnTo>
                      <a:lnTo>
                        <a:pt x="0" y="0"/>
                      </a:lnTo>
                      <a:close/>
                    </a:path>
                  </a:pathLst>
                </a:custGeom>
                <a:solidFill>
                  <a:srgbClr val="FF0000">
                    <a:alpha val="100000"/>
                  </a:srgbClr>
                </a:solidFill>
                <a:ln w="9525">
                  <a:noFill/>
                </a:ln>
              </p:spPr>
              <p:txBody>
                <a:bodyPr/>
                <a:lstStyle/>
                <a:p>
                  <a:endParaRPr lang="zh-CN" altLang="en-US"/>
                </a:p>
              </p:txBody>
            </p:sp>
            <p:sp>
              <p:nvSpPr>
                <p:cNvPr id="35941" name="Rectangle 24"/>
                <p:cNvSpPr>
                  <a:spLocks noChangeAspect="1"/>
                </p:cNvSpPr>
                <p:nvPr/>
              </p:nvSpPr>
              <p:spPr>
                <a:xfrm>
                  <a:off x="2952" y="2164"/>
                  <a:ext cx="28" cy="142"/>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42" name="Freeform 25"/>
                <p:cNvSpPr>
                  <a:spLocks noChangeAspect="1"/>
                </p:cNvSpPr>
                <p:nvPr/>
              </p:nvSpPr>
              <p:spPr>
                <a:xfrm>
                  <a:off x="2922" y="3244"/>
                  <a:ext cx="51" cy="27"/>
                </a:xfrm>
                <a:custGeom>
                  <a:avLst/>
                  <a:gdLst>
                    <a:gd name="txL" fmla="*/ 0 w 255"/>
                    <a:gd name="txT" fmla="*/ 0 h 137"/>
                    <a:gd name="txR" fmla="*/ 255 w 255"/>
                    <a:gd name="txB" fmla="*/ 137 h 137"/>
                  </a:gdLst>
                  <a:ahLst/>
                  <a:cxnLst>
                    <a:cxn ang="0">
                      <a:pos x="0" y="0"/>
                    </a:cxn>
                    <a:cxn ang="0">
                      <a:pos x="0" y="5"/>
                    </a:cxn>
                    <a:cxn ang="0">
                      <a:pos x="10" y="0"/>
                    </a:cxn>
                    <a:cxn ang="0">
                      <a:pos x="0" y="0"/>
                    </a:cxn>
                  </a:cxnLst>
                  <a:rect l="txL" t="txT" r="txR" b="txB"/>
                  <a:pathLst>
                    <a:path w="255" h="137">
                      <a:moveTo>
                        <a:pt x="0" y="0"/>
                      </a:moveTo>
                      <a:lnTo>
                        <a:pt x="0" y="137"/>
                      </a:lnTo>
                      <a:lnTo>
                        <a:pt x="255" y="0"/>
                      </a:lnTo>
                      <a:lnTo>
                        <a:pt x="0" y="0"/>
                      </a:lnTo>
                      <a:close/>
                    </a:path>
                  </a:pathLst>
                </a:custGeom>
                <a:solidFill>
                  <a:srgbClr val="FF0000">
                    <a:alpha val="100000"/>
                  </a:srgbClr>
                </a:solidFill>
                <a:ln w="9525">
                  <a:noFill/>
                </a:ln>
              </p:spPr>
              <p:txBody>
                <a:bodyPr/>
                <a:lstStyle/>
                <a:p>
                  <a:endParaRPr lang="zh-CN" altLang="en-US"/>
                </a:p>
              </p:txBody>
            </p:sp>
            <p:sp>
              <p:nvSpPr>
                <p:cNvPr id="35943" name="Freeform 26"/>
                <p:cNvSpPr>
                  <a:spLocks noChangeAspect="1"/>
                </p:cNvSpPr>
                <p:nvPr/>
              </p:nvSpPr>
              <p:spPr>
                <a:xfrm>
                  <a:off x="2922" y="3244"/>
                  <a:ext cx="51" cy="27"/>
                </a:xfrm>
                <a:custGeom>
                  <a:avLst/>
                  <a:gdLst>
                    <a:gd name="txL" fmla="*/ 0 w 255"/>
                    <a:gd name="txT" fmla="*/ 0 h 137"/>
                    <a:gd name="txR" fmla="*/ 255 w 255"/>
                    <a:gd name="txB" fmla="*/ 137 h 137"/>
                  </a:gdLst>
                  <a:ahLst/>
                  <a:cxnLst>
                    <a:cxn ang="0">
                      <a:pos x="0" y="5"/>
                    </a:cxn>
                    <a:cxn ang="0">
                      <a:pos x="10" y="0"/>
                    </a:cxn>
                    <a:cxn ang="0">
                      <a:pos x="10" y="5"/>
                    </a:cxn>
                    <a:cxn ang="0">
                      <a:pos x="0" y="5"/>
                    </a:cxn>
                  </a:cxnLst>
                  <a:rect l="txL" t="txT" r="txR" b="txB"/>
                  <a:pathLst>
                    <a:path w="255" h="137">
                      <a:moveTo>
                        <a:pt x="0" y="137"/>
                      </a:moveTo>
                      <a:lnTo>
                        <a:pt x="255" y="0"/>
                      </a:lnTo>
                      <a:lnTo>
                        <a:pt x="255" y="137"/>
                      </a:lnTo>
                      <a:lnTo>
                        <a:pt x="0" y="137"/>
                      </a:lnTo>
                      <a:close/>
                    </a:path>
                  </a:pathLst>
                </a:custGeom>
                <a:solidFill>
                  <a:srgbClr val="FF0000">
                    <a:alpha val="100000"/>
                  </a:srgbClr>
                </a:solidFill>
                <a:ln w="9525">
                  <a:noFill/>
                </a:ln>
              </p:spPr>
              <p:txBody>
                <a:bodyPr/>
                <a:lstStyle/>
                <a:p>
                  <a:endParaRPr lang="zh-CN" altLang="en-US"/>
                </a:p>
              </p:txBody>
            </p:sp>
            <p:sp>
              <p:nvSpPr>
                <p:cNvPr id="35944" name="Rectangle 27"/>
                <p:cNvSpPr>
                  <a:spLocks noChangeAspect="1"/>
                </p:cNvSpPr>
                <p:nvPr/>
              </p:nvSpPr>
              <p:spPr>
                <a:xfrm>
                  <a:off x="2922" y="3244"/>
                  <a:ext cx="51" cy="27"/>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45" name="Freeform 28"/>
                <p:cNvSpPr>
                  <a:spLocks noChangeAspect="1"/>
                </p:cNvSpPr>
                <p:nvPr/>
              </p:nvSpPr>
              <p:spPr>
                <a:xfrm>
                  <a:off x="2927" y="3257"/>
                  <a:ext cx="27" cy="4"/>
                </a:xfrm>
                <a:custGeom>
                  <a:avLst/>
                  <a:gdLst>
                    <a:gd name="txL" fmla="*/ 0 w 138"/>
                    <a:gd name="txT" fmla="*/ 0 h 17"/>
                    <a:gd name="txR" fmla="*/ 138 w 138"/>
                    <a:gd name="txB" fmla="*/ 17 h 17"/>
                  </a:gdLst>
                  <a:ahLst/>
                  <a:cxnLst>
                    <a:cxn ang="0">
                      <a:pos x="0" y="1"/>
                    </a:cxn>
                    <a:cxn ang="0">
                      <a:pos x="5" y="1"/>
                    </a:cxn>
                    <a:cxn ang="0">
                      <a:pos x="0" y="0"/>
                    </a:cxn>
                    <a:cxn ang="0">
                      <a:pos x="0" y="1"/>
                    </a:cxn>
                  </a:cxnLst>
                  <a:rect l="txL" t="txT" r="txR" b="txB"/>
                  <a:pathLst>
                    <a:path w="138" h="17">
                      <a:moveTo>
                        <a:pt x="0" y="17"/>
                      </a:moveTo>
                      <a:lnTo>
                        <a:pt x="138" y="17"/>
                      </a:lnTo>
                      <a:lnTo>
                        <a:pt x="0" y="0"/>
                      </a:lnTo>
                      <a:lnTo>
                        <a:pt x="0" y="17"/>
                      </a:lnTo>
                      <a:close/>
                    </a:path>
                  </a:pathLst>
                </a:custGeom>
                <a:solidFill>
                  <a:srgbClr val="FF0000">
                    <a:alpha val="100000"/>
                  </a:srgbClr>
                </a:solidFill>
                <a:ln w="9525">
                  <a:noFill/>
                </a:ln>
              </p:spPr>
              <p:txBody>
                <a:bodyPr/>
                <a:lstStyle/>
                <a:p>
                  <a:endParaRPr lang="zh-CN" altLang="en-US"/>
                </a:p>
              </p:txBody>
            </p:sp>
            <p:sp>
              <p:nvSpPr>
                <p:cNvPr id="35946" name="Freeform 29"/>
                <p:cNvSpPr>
                  <a:spLocks noChangeAspect="1"/>
                </p:cNvSpPr>
                <p:nvPr/>
              </p:nvSpPr>
              <p:spPr>
                <a:xfrm>
                  <a:off x="2927" y="3257"/>
                  <a:ext cx="27" cy="4"/>
                </a:xfrm>
                <a:custGeom>
                  <a:avLst/>
                  <a:gdLst>
                    <a:gd name="txL" fmla="*/ 0 w 138"/>
                    <a:gd name="txT" fmla="*/ 0 h 17"/>
                    <a:gd name="txR" fmla="*/ 138 w 138"/>
                    <a:gd name="txB" fmla="*/ 17 h 17"/>
                  </a:gdLst>
                  <a:ahLst/>
                  <a:cxnLst>
                    <a:cxn ang="0">
                      <a:pos x="5" y="1"/>
                    </a:cxn>
                    <a:cxn ang="0">
                      <a:pos x="0" y="0"/>
                    </a:cxn>
                    <a:cxn ang="0">
                      <a:pos x="5" y="0"/>
                    </a:cxn>
                    <a:cxn ang="0">
                      <a:pos x="5" y="1"/>
                    </a:cxn>
                  </a:cxnLst>
                  <a:rect l="txL" t="txT" r="txR" b="txB"/>
                  <a:pathLst>
                    <a:path w="138" h="17">
                      <a:moveTo>
                        <a:pt x="138" y="17"/>
                      </a:moveTo>
                      <a:lnTo>
                        <a:pt x="0" y="0"/>
                      </a:lnTo>
                      <a:lnTo>
                        <a:pt x="138" y="0"/>
                      </a:lnTo>
                      <a:lnTo>
                        <a:pt x="138" y="17"/>
                      </a:lnTo>
                      <a:close/>
                    </a:path>
                  </a:pathLst>
                </a:custGeom>
                <a:solidFill>
                  <a:srgbClr val="FF0000">
                    <a:alpha val="100000"/>
                  </a:srgbClr>
                </a:solidFill>
                <a:ln w="9525">
                  <a:noFill/>
                </a:ln>
              </p:spPr>
              <p:txBody>
                <a:bodyPr/>
                <a:lstStyle/>
                <a:p>
                  <a:endParaRPr lang="zh-CN" altLang="en-US"/>
                </a:p>
              </p:txBody>
            </p:sp>
            <p:sp>
              <p:nvSpPr>
                <p:cNvPr id="35947" name="Rectangle 30"/>
                <p:cNvSpPr>
                  <a:spLocks noChangeAspect="1"/>
                </p:cNvSpPr>
                <p:nvPr/>
              </p:nvSpPr>
              <p:spPr>
                <a:xfrm>
                  <a:off x="2927" y="3257"/>
                  <a:ext cx="27" cy="4"/>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48" name="Freeform 31"/>
                <p:cNvSpPr>
                  <a:spLocks noChangeAspect="1"/>
                </p:cNvSpPr>
                <p:nvPr/>
              </p:nvSpPr>
              <p:spPr>
                <a:xfrm>
                  <a:off x="2889" y="3389"/>
                  <a:ext cx="89" cy="28"/>
                </a:xfrm>
                <a:custGeom>
                  <a:avLst/>
                  <a:gdLst>
                    <a:gd name="txL" fmla="*/ 0 w 447"/>
                    <a:gd name="txT" fmla="*/ 0 h 137"/>
                    <a:gd name="txR" fmla="*/ 447 w 447"/>
                    <a:gd name="txB" fmla="*/ 137 h 137"/>
                  </a:gdLst>
                  <a:ahLst/>
                  <a:cxnLst>
                    <a:cxn ang="0">
                      <a:pos x="0" y="0"/>
                    </a:cxn>
                    <a:cxn ang="0">
                      <a:pos x="0" y="6"/>
                    </a:cxn>
                    <a:cxn ang="0">
                      <a:pos x="18" y="0"/>
                    </a:cxn>
                    <a:cxn ang="0">
                      <a:pos x="0" y="0"/>
                    </a:cxn>
                  </a:cxnLst>
                  <a:rect l="txL" t="txT" r="txR" b="txB"/>
                  <a:pathLst>
                    <a:path w="447" h="137">
                      <a:moveTo>
                        <a:pt x="0" y="0"/>
                      </a:moveTo>
                      <a:lnTo>
                        <a:pt x="0" y="137"/>
                      </a:lnTo>
                      <a:lnTo>
                        <a:pt x="447" y="0"/>
                      </a:lnTo>
                      <a:lnTo>
                        <a:pt x="0" y="0"/>
                      </a:lnTo>
                      <a:close/>
                    </a:path>
                  </a:pathLst>
                </a:custGeom>
                <a:solidFill>
                  <a:srgbClr val="FF0000">
                    <a:alpha val="100000"/>
                  </a:srgbClr>
                </a:solidFill>
                <a:ln w="9525">
                  <a:noFill/>
                </a:ln>
              </p:spPr>
              <p:txBody>
                <a:bodyPr/>
                <a:lstStyle/>
                <a:p>
                  <a:endParaRPr lang="zh-CN" altLang="en-US"/>
                </a:p>
              </p:txBody>
            </p:sp>
            <p:sp>
              <p:nvSpPr>
                <p:cNvPr id="35949" name="Freeform 32"/>
                <p:cNvSpPr>
                  <a:spLocks noChangeAspect="1"/>
                </p:cNvSpPr>
                <p:nvPr/>
              </p:nvSpPr>
              <p:spPr>
                <a:xfrm>
                  <a:off x="2889" y="3389"/>
                  <a:ext cx="89" cy="28"/>
                </a:xfrm>
                <a:custGeom>
                  <a:avLst/>
                  <a:gdLst>
                    <a:gd name="txL" fmla="*/ 0 w 447"/>
                    <a:gd name="txT" fmla="*/ 0 h 137"/>
                    <a:gd name="txR" fmla="*/ 447 w 447"/>
                    <a:gd name="txB" fmla="*/ 137 h 137"/>
                  </a:gdLst>
                  <a:ahLst/>
                  <a:cxnLst>
                    <a:cxn ang="0">
                      <a:pos x="0" y="6"/>
                    </a:cxn>
                    <a:cxn ang="0">
                      <a:pos x="18" y="0"/>
                    </a:cxn>
                    <a:cxn ang="0">
                      <a:pos x="18" y="6"/>
                    </a:cxn>
                    <a:cxn ang="0">
                      <a:pos x="0" y="6"/>
                    </a:cxn>
                  </a:cxnLst>
                  <a:rect l="txL" t="txT" r="txR" b="txB"/>
                  <a:pathLst>
                    <a:path w="447" h="137">
                      <a:moveTo>
                        <a:pt x="0" y="137"/>
                      </a:moveTo>
                      <a:lnTo>
                        <a:pt x="447" y="0"/>
                      </a:lnTo>
                      <a:lnTo>
                        <a:pt x="447" y="137"/>
                      </a:lnTo>
                      <a:lnTo>
                        <a:pt x="0" y="137"/>
                      </a:lnTo>
                      <a:close/>
                    </a:path>
                  </a:pathLst>
                </a:custGeom>
                <a:solidFill>
                  <a:srgbClr val="FF0000">
                    <a:alpha val="100000"/>
                  </a:srgbClr>
                </a:solidFill>
                <a:ln w="9525">
                  <a:noFill/>
                </a:ln>
              </p:spPr>
              <p:txBody>
                <a:bodyPr/>
                <a:lstStyle/>
                <a:p>
                  <a:endParaRPr lang="zh-CN" altLang="en-US"/>
                </a:p>
              </p:txBody>
            </p:sp>
            <p:sp>
              <p:nvSpPr>
                <p:cNvPr id="35950" name="Rectangle 33"/>
                <p:cNvSpPr>
                  <a:spLocks noChangeAspect="1"/>
                </p:cNvSpPr>
                <p:nvPr/>
              </p:nvSpPr>
              <p:spPr>
                <a:xfrm>
                  <a:off x="2889" y="3389"/>
                  <a:ext cx="89" cy="28"/>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51" name="Freeform 34"/>
                <p:cNvSpPr>
                  <a:spLocks noChangeAspect="1"/>
                </p:cNvSpPr>
                <p:nvPr/>
              </p:nvSpPr>
              <p:spPr>
                <a:xfrm>
                  <a:off x="2879" y="3244"/>
                  <a:ext cx="43" cy="27"/>
                </a:xfrm>
                <a:custGeom>
                  <a:avLst/>
                  <a:gdLst>
                    <a:gd name="txL" fmla="*/ 0 w 213"/>
                    <a:gd name="txT" fmla="*/ 0 h 137"/>
                    <a:gd name="txR" fmla="*/ 213 w 213"/>
                    <a:gd name="txB" fmla="*/ 137 h 137"/>
                  </a:gdLst>
                  <a:ahLst/>
                  <a:cxnLst>
                    <a:cxn ang="0">
                      <a:pos x="9" y="5"/>
                    </a:cxn>
                    <a:cxn ang="0">
                      <a:pos x="9" y="0"/>
                    </a:cxn>
                    <a:cxn ang="0">
                      <a:pos x="0" y="5"/>
                    </a:cxn>
                    <a:cxn ang="0">
                      <a:pos x="9" y="5"/>
                    </a:cxn>
                  </a:cxnLst>
                  <a:rect l="txL" t="txT" r="txR" b="txB"/>
                  <a:pathLst>
                    <a:path w="213" h="137">
                      <a:moveTo>
                        <a:pt x="213" y="137"/>
                      </a:moveTo>
                      <a:lnTo>
                        <a:pt x="213" y="0"/>
                      </a:lnTo>
                      <a:lnTo>
                        <a:pt x="0" y="137"/>
                      </a:lnTo>
                      <a:lnTo>
                        <a:pt x="213" y="137"/>
                      </a:lnTo>
                      <a:close/>
                    </a:path>
                  </a:pathLst>
                </a:custGeom>
                <a:solidFill>
                  <a:srgbClr val="FF0000">
                    <a:alpha val="100000"/>
                  </a:srgbClr>
                </a:solidFill>
                <a:ln w="9525">
                  <a:noFill/>
                </a:ln>
              </p:spPr>
              <p:txBody>
                <a:bodyPr/>
                <a:lstStyle/>
                <a:p>
                  <a:endParaRPr lang="zh-CN" altLang="en-US"/>
                </a:p>
              </p:txBody>
            </p:sp>
            <p:sp>
              <p:nvSpPr>
                <p:cNvPr id="35952" name="Freeform 35"/>
                <p:cNvSpPr>
                  <a:spLocks noChangeAspect="1"/>
                </p:cNvSpPr>
                <p:nvPr/>
              </p:nvSpPr>
              <p:spPr>
                <a:xfrm>
                  <a:off x="2879" y="3244"/>
                  <a:ext cx="43" cy="27"/>
                </a:xfrm>
                <a:custGeom>
                  <a:avLst/>
                  <a:gdLst>
                    <a:gd name="txL" fmla="*/ 0 w 213"/>
                    <a:gd name="txT" fmla="*/ 0 h 137"/>
                    <a:gd name="txR" fmla="*/ 213 w 213"/>
                    <a:gd name="txB" fmla="*/ 137 h 137"/>
                  </a:gdLst>
                  <a:ahLst/>
                  <a:cxnLst>
                    <a:cxn ang="0">
                      <a:pos x="9" y="0"/>
                    </a:cxn>
                    <a:cxn ang="0">
                      <a:pos x="0" y="5"/>
                    </a:cxn>
                    <a:cxn ang="0">
                      <a:pos x="0" y="0"/>
                    </a:cxn>
                    <a:cxn ang="0">
                      <a:pos x="9" y="0"/>
                    </a:cxn>
                  </a:cxnLst>
                  <a:rect l="txL" t="txT" r="txR" b="txB"/>
                  <a:pathLst>
                    <a:path w="213" h="137">
                      <a:moveTo>
                        <a:pt x="213" y="0"/>
                      </a:moveTo>
                      <a:lnTo>
                        <a:pt x="0" y="137"/>
                      </a:lnTo>
                      <a:lnTo>
                        <a:pt x="0" y="0"/>
                      </a:lnTo>
                      <a:lnTo>
                        <a:pt x="213" y="0"/>
                      </a:lnTo>
                      <a:close/>
                    </a:path>
                  </a:pathLst>
                </a:custGeom>
                <a:solidFill>
                  <a:srgbClr val="FF0000">
                    <a:alpha val="100000"/>
                  </a:srgbClr>
                </a:solidFill>
                <a:ln w="9525">
                  <a:noFill/>
                </a:ln>
              </p:spPr>
              <p:txBody>
                <a:bodyPr/>
                <a:lstStyle/>
                <a:p>
                  <a:endParaRPr lang="zh-CN" altLang="en-US"/>
                </a:p>
              </p:txBody>
            </p:sp>
            <p:sp>
              <p:nvSpPr>
                <p:cNvPr id="35953" name="Rectangle 36"/>
                <p:cNvSpPr>
                  <a:spLocks noChangeAspect="1"/>
                </p:cNvSpPr>
                <p:nvPr/>
              </p:nvSpPr>
              <p:spPr>
                <a:xfrm>
                  <a:off x="2879" y="3244"/>
                  <a:ext cx="43" cy="27"/>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54" name="Freeform 37"/>
                <p:cNvSpPr>
                  <a:spLocks noChangeAspect="1"/>
                </p:cNvSpPr>
                <p:nvPr/>
              </p:nvSpPr>
              <p:spPr>
                <a:xfrm>
                  <a:off x="2952" y="3245"/>
                  <a:ext cx="28" cy="158"/>
                </a:xfrm>
                <a:custGeom>
                  <a:avLst/>
                  <a:gdLst>
                    <a:gd name="txL" fmla="*/ 0 w 138"/>
                    <a:gd name="txT" fmla="*/ 0 h 787"/>
                    <a:gd name="txR" fmla="*/ 138 w 138"/>
                    <a:gd name="txB" fmla="*/ 787 h 787"/>
                  </a:gdLst>
                  <a:ahLst/>
                  <a:cxnLst>
                    <a:cxn ang="0">
                      <a:pos x="0" y="32"/>
                    </a:cxn>
                    <a:cxn ang="0">
                      <a:pos x="6" y="32"/>
                    </a:cxn>
                    <a:cxn ang="0">
                      <a:pos x="0" y="0"/>
                    </a:cxn>
                    <a:cxn ang="0">
                      <a:pos x="0" y="32"/>
                    </a:cxn>
                  </a:cxnLst>
                  <a:rect l="txL" t="txT" r="txR" b="txB"/>
                  <a:pathLst>
                    <a:path w="138" h="787">
                      <a:moveTo>
                        <a:pt x="0" y="787"/>
                      </a:moveTo>
                      <a:lnTo>
                        <a:pt x="138" y="787"/>
                      </a:lnTo>
                      <a:lnTo>
                        <a:pt x="0" y="0"/>
                      </a:lnTo>
                      <a:lnTo>
                        <a:pt x="0" y="787"/>
                      </a:lnTo>
                      <a:close/>
                    </a:path>
                  </a:pathLst>
                </a:custGeom>
                <a:solidFill>
                  <a:srgbClr val="FF0000">
                    <a:alpha val="100000"/>
                  </a:srgbClr>
                </a:solidFill>
                <a:ln w="9525">
                  <a:noFill/>
                </a:ln>
              </p:spPr>
              <p:txBody>
                <a:bodyPr/>
                <a:lstStyle/>
                <a:p>
                  <a:endParaRPr lang="zh-CN" altLang="en-US"/>
                </a:p>
              </p:txBody>
            </p:sp>
            <p:sp>
              <p:nvSpPr>
                <p:cNvPr id="35955" name="Freeform 38"/>
                <p:cNvSpPr>
                  <a:spLocks noChangeAspect="1"/>
                </p:cNvSpPr>
                <p:nvPr/>
              </p:nvSpPr>
              <p:spPr>
                <a:xfrm>
                  <a:off x="2952" y="3245"/>
                  <a:ext cx="28" cy="158"/>
                </a:xfrm>
                <a:custGeom>
                  <a:avLst/>
                  <a:gdLst>
                    <a:gd name="txL" fmla="*/ 0 w 138"/>
                    <a:gd name="txT" fmla="*/ 0 h 787"/>
                    <a:gd name="txR" fmla="*/ 138 w 138"/>
                    <a:gd name="txB" fmla="*/ 787 h 787"/>
                  </a:gdLst>
                  <a:ahLst/>
                  <a:cxnLst>
                    <a:cxn ang="0">
                      <a:pos x="6" y="32"/>
                    </a:cxn>
                    <a:cxn ang="0">
                      <a:pos x="0" y="0"/>
                    </a:cxn>
                    <a:cxn ang="0">
                      <a:pos x="6" y="0"/>
                    </a:cxn>
                    <a:cxn ang="0">
                      <a:pos x="6" y="32"/>
                    </a:cxn>
                  </a:cxnLst>
                  <a:rect l="txL" t="txT" r="txR" b="txB"/>
                  <a:pathLst>
                    <a:path w="138" h="787">
                      <a:moveTo>
                        <a:pt x="138" y="787"/>
                      </a:moveTo>
                      <a:lnTo>
                        <a:pt x="0" y="0"/>
                      </a:lnTo>
                      <a:lnTo>
                        <a:pt x="138" y="0"/>
                      </a:lnTo>
                      <a:lnTo>
                        <a:pt x="138" y="787"/>
                      </a:lnTo>
                      <a:close/>
                    </a:path>
                  </a:pathLst>
                </a:custGeom>
                <a:solidFill>
                  <a:srgbClr val="FF0000">
                    <a:alpha val="100000"/>
                  </a:srgbClr>
                </a:solidFill>
                <a:ln w="9525">
                  <a:noFill/>
                </a:ln>
              </p:spPr>
              <p:txBody>
                <a:bodyPr/>
                <a:lstStyle/>
                <a:p>
                  <a:endParaRPr lang="zh-CN" altLang="en-US"/>
                </a:p>
              </p:txBody>
            </p:sp>
            <p:sp>
              <p:nvSpPr>
                <p:cNvPr id="35956" name="Rectangle 39"/>
                <p:cNvSpPr>
                  <a:spLocks noChangeAspect="1"/>
                </p:cNvSpPr>
                <p:nvPr/>
              </p:nvSpPr>
              <p:spPr>
                <a:xfrm>
                  <a:off x="2952" y="3245"/>
                  <a:ext cx="28" cy="158"/>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57" name="Freeform 40"/>
                <p:cNvSpPr>
                  <a:spLocks noChangeAspect="1"/>
                </p:cNvSpPr>
                <p:nvPr/>
              </p:nvSpPr>
              <p:spPr>
                <a:xfrm>
                  <a:off x="3060" y="2224"/>
                  <a:ext cx="54" cy="34"/>
                </a:xfrm>
                <a:custGeom>
                  <a:avLst/>
                  <a:gdLst>
                    <a:gd name="txL" fmla="*/ 0 w 269"/>
                    <a:gd name="txT" fmla="*/ 0 h 172"/>
                    <a:gd name="txR" fmla="*/ 269 w 269"/>
                    <a:gd name="txB" fmla="*/ 172 h 172"/>
                  </a:gdLst>
                  <a:ahLst/>
                  <a:cxnLst>
                    <a:cxn ang="0">
                      <a:pos x="4" y="0"/>
                    </a:cxn>
                    <a:cxn ang="0">
                      <a:pos x="0" y="4"/>
                    </a:cxn>
                    <a:cxn ang="0">
                      <a:pos x="11" y="7"/>
                    </a:cxn>
                    <a:cxn ang="0">
                      <a:pos x="4" y="0"/>
                    </a:cxn>
                  </a:cxnLst>
                  <a:rect l="txL" t="txT" r="txR" b="txB"/>
                  <a:pathLst>
                    <a:path w="269" h="172">
                      <a:moveTo>
                        <a:pt x="97" y="0"/>
                      </a:moveTo>
                      <a:lnTo>
                        <a:pt x="0" y="97"/>
                      </a:lnTo>
                      <a:lnTo>
                        <a:pt x="269" y="172"/>
                      </a:lnTo>
                      <a:lnTo>
                        <a:pt x="97" y="0"/>
                      </a:lnTo>
                      <a:close/>
                    </a:path>
                  </a:pathLst>
                </a:custGeom>
                <a:solidFill>
                  <a:srgbClr val="000000">
                    <a:alpha val="100000"/>
                  </a:srgbClr>
                </a:solidFill>
                <a:ln w="9525">
                  <a:noFill/>
                </a:ln>
              </p:spPr>
              <p:txBody>
                <a:bodyPr/>
                <a:lstStyle/>
                <a:p>
                  <a:endParaRPr lang="zh-CN" altLang="en-US"/>
                </a:p>
              </p:txBody>
            </p:sp>
            <p:sp>
              <p:nvSpPr>
                <p:cNvPr id="35958" name="Freeform 41"/>
                <p:cNvSpPr>
                  <a:spLocks noChangeAspect="1"/>
                </p:cNvSpPr>
                <p:nvPr/>
              </p:nvSpPr>
              <p:spPr>
                <a:xfrm>
                  <a:off x="3060" y="2243"/>
                  <a:ext cx="54" cy="34"/>
                </a:xfrm>
                <a:custGeom>
                  <a:avLst/>
                  <a:gdLst>
                    <a:gd name="txL" fmla="*/ 0 w 269"/>
                    <a:gd name="txT" fmla="*/ 0 h 172"/>
                    <a:gd name="txR" fmla="*/ 269 w 269"/>
                    <a:gd name="txB" fmla="*/ 172 h 172"/>
                  </a:gdLst>
                  <a:ahLst/>
                  <a:cxnLst>
                    <a:cxn ang="0">
                      <a:pos x="0" y="0"/>
                    </a:cxn>
                    <a:cxn ang="0">
                      <a:pos x="11" y="3"/>
                    </a:cxn>
                    <a:cxn ang="0">
                      <a:pos x="7" y="7"/>
                    </a:cxn>
                    <a:cxn ang="0">
                      <a:pos x="0" y="0"/>
                    </a:cxn>
                  </a:cxnLst>
                  <a:rect l="txL" t="txT" r="txR" b="txB"/>
                  <a:pathLst>
                    <a:path w="269" h="172">
                      <a:moveTo>
                        <a:pt x="0" y="0"/>
                      </a:moveTo>
                      <a:lnTo>
                        <a:pt x="269" y="75"/>
                      </a:lnTo>
                      <a:lnTo>
                        <a:pt x="172" y="172"/>
                      </a:lnTo>
                      <a:lnTo>
                        <a:pt x="0" y="0"/>
                      </a:lnTo>
                      <a:close/>
                    </a:path>
                  </a:pathLst>
                </a:custGeom>
                <a:solidFill>
                  <a:srgbClr val="000000">
                    <a:alpha val="100000"/>
                  </a:srgbClr>
                </a:solidFill>
                <a:ln w="9525">
                  <a:noFill/>
                </a:ln>
              </p:spPr>
              <p:txBody>
                <a:bodyPr/>
                <a:lstStyle/>
                <a:p>
                  <a:endParaRPr lang="zh-CN" altLang="en-US"/>
                </a:p>
              </p:txBody>
            </p:sp>
            <p:sp>
              <p:nvSpPr>
                <p:cNvPr id="35959" name="Freeform 42"/>
                <p:cNvSpPr>
                  <a:spLocks noChangeAspect="1"/>
                </p:cNvSpPr>
                <p:nvPr/>
              </p:nvSpPr>
              <p:spPr>
                <a:xfrm>
                  <a:off x="3060" y="2224"/>
                  <a:ext cx="54" cy="53"/>
                </a:xfrm>
                <a:custGeom>
                  <a:avLst/>
                  <a:gdLst>
                    <a:gd name="txL" fmla="*/ 0 w 269"/>
                    <a:gd name="txT" fmla="*/ 0 h 269"/>
                    <a:gd name="txR" fmla="*/ 269 w 269"/>
                    <a:gd name="txB" fmla="*/ 269 h 269"/>
                  </a:gdLst>
                  <a:ahLst/>
                  <a:cxnLst>
                    <a:cxn ang="0">
                      <a:pos x="4" y="0"/>
                    </a:cxn>
                    <a:cxn ang="0">
                      <a:pos x="0" y="4"/>
                    </a:cxn>
                    <a:cxn ang="0">
                      <a:pos x="7" y="10"/>
                    </a:cxn>
                    <a:cxn ang="0">
                      <a:pos x="11" y="7"/>
                    </a:cxn>
                    <a:cxn ang="0">
                      <a:pos x="4" y="0"/>
                    </a:cxn>
                  </a:cxnLst>
                  <a:rect l="txL" t="txT" r="txR" b="txB"/>
                  <a:pathLst>
                    <a:path w="269" h="269">
                      <a:moveTo>
                        <a:pt x="97" y="0"/>
                      </a:moveTo>
                      <a:lnTo>
                        <a:pt x="0" y="97"/>
                      </a:lnTo>
                      <a:lnTo>
                        <a:pt x="172" y="269"/>
                      </a:lnTo>
                      <a:lnTo>
                        <a:pt x="269" y="172"/>
                      </a:lnTo>
                      <a:lnTo>
                        <a:pt x="9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60" name="Freeform 43"/>
                <p:cNvSpPr>
                  <a:spLocks noChangeAspect="1"/>
                </p:cNvSpPr>
                <p:nvPr/>
              </p:nvSpPr>
              <p:spPr>
                <a:xfrm>
                  <a:off x="3060" y="3289"/>
                  <a:ext cx="35" cy="54"/>
                </a:xfrm>
                <a:custGeom>
                  <a:avLst/>
                  <a:gdLst>
                    <a:gd name="txL" fmla="*/ 0 w 172"/>
                    <a:gd name="txT" fmla="*/ 0 h 269"/>
                    <a:gd name="txR" fmla="*/ 172 w 172"/>
                    <a:gd name="txB" fmla="*/ 269 h 269"/>
                  </a:gdLst>
                  <a:ahLst/>
                  <a:cxnLst>
                    <a:cxn ang="0">
                      <a:pos x="0" y="7"/>
                    </a:cxn>
                    <a:cxn ang="0">
                      <a:pos x="4" y="11"/>
                    </a:cxn>
                    <a:cxn ang="0">
                      <a:pos x="7" y="0"/>
                    </a:cxn>
                    <a:cxn ang="0">
                      <a:pos x="0" y="7"/>
                    </a:cxn>
                  </a:cxnLst>
                  <a:rect l="txL" t="txT" r="txR" b="txB"/>
                  <a:pathLst>
                    <a:path w="172" h="269">
                      <a:moveTo>
                        <a:pt x="0" y="172"/>
                      </a:moveTo>
                      <a:lnTo>
                        <a:pt x="97" y="269"/>
                      </a:lnTo>
                      <a:lnTo>
                        <a:pt x="172" y="0"/>
                      </a:lnTo>
                      <a:lnTo>
                        <a:pt x="0" y="172"/>
                      </a:lnTo>
                      <a:close/>
                    </a:path>
                  </a:pathLst>
                </a:custGeom>
                <a:solidFill>
                  <a:srgbClr val="000000">
                    <a:alpha val="100000"/>
                  </a:srgbClr>
                </a:solidFill>
                <a:ln w="9525">
                  <a:noFill/>
                </a:ln>
              </p:spPr>
              <p:txBody>
                <a:bodyPr/>
                <a:lstStyle/>
                <a:p>
                  <a:endParaRPr lang="zh-CN" altLang="en-US"/>
                </a:p>
              </p:txBody>
            </p:sp>
            <p:sp>
              <p:nvSpPr>
                <p:cNvPr id="35961" name="Freeform 44"/>
                <p:cNvSpPr>
                  <a:spLocks noChangeAspect="1"/>
                </p:cNvSpPr>
                <p:nvPr/>
              </p:nvSpPr>
              <p:spPr>
                <a:xfrm>
                  <a:off x="3080" y="3289"/>
                  <a:ext cx="34" cy="54"/>
                </a:xfrm>
                <a:custGeom>
                  <a:avLst/>
                  <a:gdLst>
                    <a:gd name="txL" fmla="*/ 0 w 172"/>
                    <a:gd name="txT" fmla="*/ 0 h 269"/>
                    <a:gd name="txR" fmla="*/ 172 w 172"/>
                    <a:gd name="txB" fmla="*/ 269 h 269"/>
                  </a:gdLst>
                  <a:ahLst/>
                  <a:cxnLst>
                    <a:cxn ang="0">
                      <a:pos x="0" y="11"/>
                    </a:cxn>
                    <a:cxn ang="0">
                      <a:pos x="3" y="0"/>
                    </a:cxn>
                    <a:cxn ang="0">
                      <a:pos x="7" y="4"/>
                    </a:cxn>
                    <a:cxn ang="0">
                      <a:pos x="0" y="11"/>
                    </a:cxn>
                  </a:cxnLst>
                  <a:rect l="txL" t="txT" r="txR" b="txB"/>
                  <a:pathLst>
                    <a:path w="172" h="269">
                      <a:moveTo>
                        <a:pt x="0" y="269"/>
                      </a:moveTo>
                      <a:lnTo>
                        <a:pt x="75" y="0"/>
                      </a:lnTo>
                      <a:lnTo>
                        <a:pt x="172" y="98"/>
                      </a:lnTo>
                      <a:lnTo>
                        <a:pt x="0" y="269"/>
                      </a:lnTo>
                      <a:close/>
                    </a:path>
                  </a:pathLst>
                </a:custGeom>
                <a:solidFill>
                  <a:srgbClr val="000000">
                    <a:alpha val="100000"/>
                  </a:srgbClr>
                </a:solidFill>
                <a:ln w="9525">
                  <a:noFill/>
                </a:ln>
              </p:spPr>
              <p:txBody>
                <a:bodyPr/>
                <a:lstStyle/>
                <a:p>
                  <a:endParaRPr lang="zh-CN" altLang="en-US"/>
                </a:p>
              </p:txBody>
            </p:sp>
            <p:sp>
              <p:nvSpPr>
                <p:cNvPr id="35962" name="Freeform 45"/>
                <p:cNvSpPr>
                  <a:spLocks noChangeAspect="1"/>
                </p:cNvSpPr>
                <p:nvPr/>
              </p:nvSpPr>
              <p:spPr>
                <a:xfrm>
                  <a:off x="3060" y="3289"/>
                  <a:ext cx="54" cy="54"/>
                </a:xfrm>
                <a:custGeom>
                  <a:avLst/>
                  <a:gdLst>
                    <a:gd name="txL" fmla="*/ 0 w 269"/>
                    <a:gd name="txT" fmla="*/ 0 h 269"/>
                    <a:gd name="txR" fmla="*/ 269 w 269"/>
                    <a:gd name="txB" fmla="*/ 269 h 269"/>
                  </a:gdLst>
                  <a:ahLst/>
                  <a:cxnLst>
                    <a:cxn ang="0">
                      <a:pos x="0" y="7"/>
                    </a:cxn>
                    <a:cxn ang="0">
                      <a:pos x="4" y="11"/>
                    </a:cxn>
                    <a:cxn ang="0">
                      <a:pos x="11" y="4"/>
                    </a:cxn>
                    <a:cxn ang="0">
                      <a:pos x="7" y="0"/>
                    </a:cxn>
                    <a:cxn ang="0">
                      <a:pos x="0" y="7"/>
                    </a:cxn>
                  </a:cxnLst>
                  <a:rect l="txL" t="txT" r="txR" b="txB"/>
                  <a:pathLst>
                    <a:path w="269" h="269">
                      <a:moveTo>
                        <a:pt x="0" y="172"/>
                      </a:moveTo>
                      <a:lnTo>
                        <a:pt x="97" y="269"/>
                      </a:lnTo>
                      <a:lnTo>
                        <a:pt x="269" y="98"/>
                      </a:lnTo>
                      <a:lnTo>
                        <a:pt x="172" y="0"/>
                      </a:lnTo>
                      <a:lnTo>
                        <a:pt x="0" y="17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63" name="Freeform 46"/>
                <p:cNvSpPr>
                  <a:spLocks noChangeAspect="1"/>
                </p:cNvSpPr>
                <p:nvPr/>
              </p:nvSpPr>
              <p:spPr>
                <a:xfrm>
                  <a:off x="2959" y="3320"/>
                  <a:ext cx="111" cy="27"/>
                </a:xfrm>
                <a:custGeom>
                  <a:avLst/>
                  <a:gdLst>
                    <a:gd name="txL" fmla="*/ 0 w 556"/>
                    <a:gd name="txT" fmla="*/ 0 h 137"/>
                    <a:gd name="txR" fmla="*/ 556 w 556"/>
                    <a:gd name="txB" fmla="*/ 137 h 137"/>
                  </a:gdLst>
                  <a:ahLst/>
                  <a:cxnLst>
                    <a:cxn ang="0">
                      <a:pos x="0" y="0"/>
                    </a:cxn>
                    <a:cxn ang="0">
                      <a:pos x="0" y="5"/>
                    </a:cxn>
                    <a:cxn ang="0">
                      <a:pos x="22" y="0"/>
                    </a:cxn>
                    <a:cxn ang="0">
                      <a:pos x="0" y="0"/>
                    </a:cxn>
                  </a:cxnLst>
                  <a:rect l="txL" t="txT" r="txR" b="txB"/>
                  <a:pathLst>
                    <a:path w="556" h="137">
                      <a:moveTo>
                        <a:pt x="0" y="0"/>
                      </a:moveTo>
                      <a:lnTo>
                        <a:pt x="0" y="137"/>
                      </a:lnTo>
                      <a:lnTo>
                        <a:pt x="556" y="0"/>
                      </a:lnTo>
                      <a:lnTo>
                        <a:pt x="0" y="0"/>
                      </a:lnTo>
                      <a:close/>
                    </a:path>
                  </a:pathLst>
                </a:custGeom>
                <a:solidFill>
                  <a:srgbClr val="000000">
                    <a:alpha val="100000"/>
                  </a:srgbClr>
                </a:solidFill>
                <a:ln w="9525">
                  <a:noFill/>
                </a:ln>
              </p:spPr>
              <p:txBody>
                <a:bodyPr/>
                <a:lstStyle/>
                <a:p>
                  <a:endParaRPr lang="zh-CN" altLang="en-US"/>
                </a:p>
              </p:txBody>
            </p:sp>
            <p:sp>
              <p:nvSpPr>
                <p:cNvPr id="35964" name="Freeform 47"/>
                <p:cNvSpPr>
                  <a:spLocks noChangeAspect="1"/>
                </p:cNvSpPr>
                <p:nvPr/>
              </p:nvSpPr>
              <p:spPr>
                <a:xfrm>
                  <a:off x="2959" y="3320"/>
                  <a:ext cx="111" cy="27"/>
                </a:xfrm>
                <a:custGeom>
                  <a:avLst/>
                  <a:gdLst>
                    <a:gd name="txL" fmla="*/ 0 w 556"/>
                    <a:gd name="txT" fmla="*/ 0 h 137"/>
                    <a:gd name="txR" fmla="*/ 556 w 556"/>
                    <a:gd name="txB" fmla="*/ 137 h 137"/>
                  </a:gdLst>
                  <a:ahLst/>
                  <a:cxnLst>
                    <a:cxn ang="0">
                      <a:pos x="0" y="5"/>
                    </a:cxn>
                    <a:cxn ang="0">
                      <a:pos x="22" y="0"/>
                    </a:cxn>
                    <a:cxn ang="0">
                      <a:pos x="22" y="5"/>
                    </a:cxn>
                    <a:cxn ang="0">
                      <a:pos x="0" y="5"/>
                    </a:cxn>
                  </a:cxnLst>
                  <a:rect l="txL" t="txT" r="txR" b="txB"/>
                  <a:pathLst>
                    <a:path w="556" h="137">
                      <a:moveTo>
                        <a:pt x="0" y="137"/>
                      </a:moveTo>
                      <a:lnTo>
                        <a:pt x="556" y="0"/>
                      </a:lnTo>
                      <a:lnTo>
                        <a:pt x="556" y="137"/>
                      </a:lnTo>
                      <a:lnTo>
                        <a:pt x="0" y="137"/>
                      </a:lnTo>
                      <a:close/>
                    </a:path>
                  </a:pathLst>
                </a:custGeom>
                <a:solidFill>
                  <a:srgbClr val="000000">
                    <a:alpha val="100000"/>
                  </a:srgbClr>
                </a:solidFill>
                <a:ln w="9525">
                  <a:noFill/>
                </a:ln>
              </p:spPr>
              <p:txBody>
                <a:bodyPr/>
                <a:lstStyle/>
                <a:p>
                  <a:endParaRPr lang="zh-CN" altLang="en-US"/>
                </a:p>
              </p:txBody>
            </p:sp>
            <p:sp>
              <p:nvSpPr>
                <p:cNvPr id="35965" name="Rectangle 48"/>
                <p:cNvSpPr>
                  <a:spLocks noChangeAspect="1"/>
                </p:cNvSpPr>
                <p:nvPr/>
              </p:nvSpPr>
              <p:spPr>
                <a:xfrm>
                  <a:off x="2959" y="3320"/>
                  <a:ext cx="111"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66" name="Freeform 49"/>
                <p:cNvSpPr>
                  <a:spLocks noChangeAspect="1"/>
                </p:cNvSpPr>
                <p:nvPr/>
              </p:nvSpPr>
              <p:spPr>
                <a:xfrm>
                  <a:off x="3091" y="2268"/>
                  <a:ext cx="27" cy="1031"/>
                </a:xfrm>
                <a:custGeom>
                  <a:avLst/>
                  <a:gdLst>
                    <a:gd name="txL" fmla="*/ 0 w 137"/>
                    <a:gd name="txT" fmla="*/ 0 h 5156"/>
                    <a:gd name="txR" fmla="*/ 137 w 137"/>
                    <a:gd name="txB" fmla="*/ 5156 h 5156"/>
                  </a:gdLst>
                  <a:ahLst/>
                  <a:cxnLst>
                    <a:cxn ang="0">
                      <a:pos x="0" y="206"/>
                    </a:cxn>
                    <a:cxn ang="0">
                      <a:pos x="5" y="206"/>
                    </a:cxn>
                    <a:cxn ang="0">
                      <a:pos x="0" y="0"/>
                    </a:cxn>
                    <a:cxn ang="0">
                      <a:pos x="0" y="206"/>
                    </a:cxn>
                  </a:cxnLst>
                  <a:rect l="txL" t="txT" r="txR" b="txB"/>
                  <a:pathLst>
                    <a:path w="137" h="5156">
                      <a:moveTo>
                        <a:pt x="0" y="5156"/>
                      </a:moveTo>
                      <a:lnTo>
                        <a:pt x="137" y="5156"/>
                      </a:lnTo>
                      <a:lnTo>
                        <a:pt x="0" y="0"/>
                      </a:lnTo>
                      <a:lnTo>
                        <a:pt x="0" y="5156"/>
                      </a:lnTo>
                      <a:close/>
                    </a:path>
                  </a:pathLst>
                </a:custGeom>
                <a:solidFill>
                  <a:srgbClr val="000000">
                    <a:alpha val="100000"/>
                  </a:srgbClr>
                </a:solidFill>
                <a:ln w="9525">
                  <a:noFill/>
                </a:ln>
              </p:spPr>
              <p:txBody>
                <a:bodyPr/>
                <a:lstStyle/>
                <a:p>
                  <a:endParaRPr lang="zh-CN" altLang="en-US"/>
                </a:p>
              </p:txBody>
            </p:sp>
            <p:sp>
              <p:nvSpPr>
                <p:cNvPr id="35967" name="Freeform 50"/>
                <p:cNvSpPr>
                  <a:spLocks noChangeAspect="1"/>
                </p:cNvSpPr>
                <p:nvPr/>
              </p:nvSpPr>
              <p:spPr>
                <a:xfrm>
                  <a:off x="3091" y="2268"/>
                  <a:ext cx="27" cy="1031"/>
                </a:xfrm>
                <a:custGeom>
                  <a:avLst/>
                  <a:gdLst>
                    <a:gd name="txL" fmla="*/ 0 w 137"/>
                    <a:gd name="txT" fmla="*/ 0 h 5156"/>
                    <a:gd name="txR" fmla="*/ 137 w 137"/>
                    <a:gd name="txB" fmla="*/ 5156 h 5156"/>
                  </a:gdLst>
                  <a:ahLst/>
                  <a:cxnLst>
                    <a:cxn ang="0">
                      <a:pos x="5" y="206"/>
                    </a:cxn>
                    <a:cxn ang="0">
                      <a:pos x="0" y="0"/>
                    </a:cxn>
                    <a:cxn ang="0">
                      <a:pos x="5" y="0"/>
                    </a:cxn>
                    <a:cxn ang="0">
                      <a:pos x="5" y="206"/>
                    </a:cxn>
                  </a:cxnLst>
                  <a:rect l="txL" t="txT" r="txR" b="txB"/>
                  <a:pathLst>
                    <a:path w="137" h="5156">
                      <a:moveTo>
                        <a:pt x="137" y="5156"/>
                      </a:moveTo>
                      <a:lnTo>
                        <a:pt x="0" y="0"/>
                      </a:lnTo>
                      <a:lnTo>
                        <a:pt x="137" y="0"/>
                      </a:lnTo>
                      <a:lnTo>
                        <a:pt x="137" y="5156"/>
                      </a:lnTo>
                      <a:close/>
                    </a:path>
                  </a:pathLst>
                </a:custGeom>
                <a:solidFill>
                  <a:srgbClr val="000000">
                    <a:alpha val="100000"/>
                  </a:srgbClr>
                </a:solidFill>
                <a:ln w="9525">
                  <a:noFill/>
                </a:ln>
              </p:spPr>
              <p:txBody>
                <a:bodyPr/>
                <a:lstStyle/>
                <a:p>
                  <a:endParaRPr lang="zh-CN" altLang="en-US"/>
                </a:p>
              </p:txBody>
            </p:sp>
            <p:sp>
              <p:nvSpPr>
                <p:cNvPr id="35968" name="Rectangle 51"/>
                <p:cNvSpPr>
                  <a:spLocks noChangeAspect="1"/>
                </p:cNvSpPr>
                <p:nvPr/>
              </p:nvSpPr>
              <p:spPr>
                <a:xfrm>
                  <a:off x="3091" y="2268"/>
                  <a:ext cx="27" cy="103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69" name="Freeform 52"/>
                <p:cNvSpPr>
                  <a:spLocks noChangeAspect="1"/>
                </p:cNvSpPr>
                <p:nvPr/>
              </p:nvSpPr>
              <p:spPr>
                <a:xfrm>
                  <a:off x="2959" y="2219"/>
                  <a:ext cx="111" cy="28"/>
                </a:xfrm>
                <a:custGeom>
                  <a:avLst/>
                  <a:gdLst>
                    <a:gd name="txL" fmla="*/ 0 w 556"/>
                    <a:gd name="txT" fmla="*/ 0 h 139"/>
                    <a:gd name="txR" fmla="*/ 556 w 556"/>
                    <a:gd name="txB" fmla="*/ 139 h 139"/>
                  </a:gdLst>
                  <a:ahLst/>
                  <a:cxnLst>
                    <a:cxn ang="0">
                      <a:pos x="0" y="0"/>
                    </a:cxn>
                    <a:cxn ang="0">
                      <a:pos x="0" y="6"/>
                    </a:cxn>
                    <a:cxn ang="0">
                      <a:pos x="22" y="0"/>
                    </a:cxn>
                    <a:cxn ang="0">
                      <a:pos x="0" y="0"/>
                    </a:cxn>
                  </a:cxnLst>
                  <a:rect l="txL" t="txT" r="txR" b="txB"/>
                  <a:pathLst>
                    <a:path w="556" h="139">
                      <a:moveTo>
                        <a:pt x="0" y="0"/>
                      </a:moveTo>
                      <a:lnTo>
                        <a:pt x="0" y="139"/>
                      </a:lnTo>
                      <a:lnTo>
                        <a:pt x="556" y="0"/>
                      </a:lnTo>
                      <a:lnTo>
                        <a:pt x="0" y="0"/>
                      </a:lnTo>
                      <a:close/>
                    </a:path>
                  </a:pathLst>
                </a:custGeom>
                <a:solidFill>
                  <a:srgbClr val="000000">
                    <a:alpha val="100000"/>
                  </a:srgbClr>
                </a:solidFill>
                <a:ln w="9525">
                  <a:noFill/>
                </a:ln>
              </p:spPr>
              <p:txBody>
                <a:bodyPr/>
                <a:lstStyle/>
                <a:p>
                  <a:endParaRPr lang="zh-CN" altLang="en-US"/>
                </a:p>
              </p:txBody>
            </p:sp>
            <p:sp>
              <p:nvSpPr>
                <p:cNvPr id="35970" name="Freeform 53"/>
                <p:cNvSpPr>
                  <a:spLocks noChangeAspect="1"/>
                </p:cNvSpPr>
                <p:nvPr/>
              </p:nvSpPr>
              <p:spPr>
                <a:xfrm>
                  <a:off x="2959" y="2219"/>
                  <a:ext cx="111" cy="28"/>
                </a:xfrm>
                <a:custGeom>
                  <a:avLst/>
                  <a:gdLst>
                    <a:gd name="txL" fmla="*/ 0 w 556"/>
                    <a:gd name="txT" fmla="*/ 0 h 139"/>
                    <a:gd name="txR" fmla="*/ 556 w 556"/>
                    <a:gd name="txB" fmla="*/ 139 h 139"/>
                  </a:gdLst>
                  <a:ahLst/>
                  <a:cxnLst>
                    <a:cxn ang="0">
                      <a:pos x="0" y="6"/>
                    </a:cxn>
                    <a:cxn ang="0">
                      <a:pos x="22" y="0"/>
                    </a:cxn>
                    <a:cxn ang="0">
                      <a:pos x="22" y="6"/>
                    </a:cxn>
                    <a:cxn ang="0">
                      <a:pos x="0" y="6"/>
                    </a:cxn>
                  </a:cxnLst>
                  <a:rect l="txL" t="txT" r="txR" b="txB"/>
                  <a:pathLst>
                    <a:path w="556" h="139">
                      <a:moveTo>
                        <a:pt x="0" y="139"/>
                      </a:moveTo>
                      <a:lnTo>
                        <a:pt x="556" y="0"/>
                      </a:lnTo>
                      <a:lnTo>
                        <a:pt x="556" y="139"/>
                      </a:lnTo>
                      <a:lnTo>
                        <a:pt x="0" y="139"/>
                      </a:lnTo>
                      <a:close/>
                    </a:path>
                  </a:pathLst>
                </a:custGeom>
                <a:solidFill>
                  <a:srgbClr val="000000">
                    <a:alpha val="100000"/>
                  </a:srgbClr>
                </a:solidFill>
                <a:ln w="9525">
                  <a:noFill/>
                </a:ln>
              </p:spPr>
              <p:txBody>
                <a:bodyPr/>
                <a:lstStyle/>
                <a:p>
                  <a:endParaRPr lang="zh-CN" altLang="en-US"/>
                </a:p>
              </p:txBody>
            </p:sp>
            <p:sp>
              <p:nvSpPr>
                <p:cNvPr id="35971" name="Rectangle 54"/>
                <p:cNvSpPr>
                  <a:spLocks noChangeAspect="1"/>
                </p:cNvSpPr>
                <p:nvPr/>
              </p:nvSpPr>
              <p:spPr>
                <a:xfrm>
                  <a:off x="2959" y="2219"/>
                  <a:ext cx="111"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72" name="Freeform 55"/>
                <p:cNvSpPr>
                  <a:spLocks noChangeAspect="1"/>
                </p:cNvSpPr>
                <p:nvPr/>
              </p:nvSpPr>
              <p:spPr>
                <a:xfrm>
                  <a:off x="2959" y="3320"/>
                  <a:ext cx="11" cy="27"/>
                </a:xfrm>
                <a:custGeom>
                  <a:avLst/>
                  <a:gdLst>
                    <a:gd name="txL" fmla="*/ 0 w 58"/>
                    <a:gd name="txT" fmla="*/ 0 h 137"/>
                    <a:gd name="txR" fmla="*/ 58 w 58"/>
                    <a:gd name="txB" fmla="*/ 137 h 137"/>
                  </a:gdLst>
                  <a:ahLst/>
                  <a:cxnLst>
                    <a:cxn ang="0">
                      <a:pos x="2" y="5"/>
                    </a:cxn>
                    <a:cxn ang="0">
                      <a:pos x="2" y="0"/>
                    </a:cxn>
                    <a:cxn ang="0">
                      <a:pos x="0" y="5"/>
                    </a:cxn>
                    <a:cxn ang="0">
                      <a:pos x="2" y="5"/>
                    </a:cxn>
                  </a:cxnLst>
                  <a:rect l="txL" t="txT" r="txR" b="txB"/>
                  <a:pathLst>
                    <a:path w="58" h="137">
                      <a:moveTo>
                        <a:pt x="58" y="137"/>
                      </a:moveTo>
                      <a:lnTo>
                        <a:pt x="58" y="0"/>
                      </a:lnTo>
                      <a:lnTo>
                        <a:pt x="0" y="137"/>
                      </a:lnTo>
                      <a:lnTo>
                        <a:pt x="58" y="137"/>
                      </a:lnTo>
                      <a:close/>
                    </a:path>
                  </a:pathLst>
                </a:custGeom>
                <a:solidFill>
                  <a:srgbClr val="FF0000">
                    <a:alpha val="100000"/>
                  </a:srgbClr>
                </a:solidFill>
                <a:ln w="9525">
                  <a:noFill/>
                </a:ln>
              </p:spPr>
              <p:txBody>
                <a:bodyPr/>
                <a:lstStyle/>
                <a:p>
                  <a:endParaRPr lang="zh-CN" altLang="en-US"/>
                </a:p>
              </p:txBody>
            </p:sp>
            <p:sp>
              <p:nvSpPr>
                <p:cNvPr id="35973" name="Freeform 56"/>
                <p:cNvSpPr>
                  <a:spLocks noChangeAspect="1"/>
                </p:cNvSpPr>
                <p:nvPr/>
              </p:nvSpPr>
              <p:spPr>
                <a:xfrm>
                  <a:off x="2959" y="3320"/>
                  <a:ext cx="11" cy="27"/>
                </a:xfrm>
                <a:custGeom>
                  <a:avLst/>
                  <a:gdLst>
                    <a:gd name="txL" fmla="*/ 0 w 58"/>
                    <a:gd name="txT" fmla="*/ 0 h 137"/>
                    <a:gd name="txR" fmla="*/ 58 w 58"/>
                    <a:gd name="txB" fmla="*/ 137 h 137"/>
                  </a:gdLst>
                  <a:ahLst/>
                  <a:cxnLst>
                    <a:cxn ang="0">
                      <a:pos x="2" y="0"/>
                    </a:cxn>
                    <a:cxn ang="0">
                      <a:pos x="0" y="5"/>
                    </a:cxn>
                    <a:cxn ang="0">
                      <a:pos x="0" y="0"/>
                    </a:cxn>
                    <a:cxn ang="0">
                      <a:pos x="2" y="0"/>
                    </a:cxn>
                  </a:cxnLst>
                  <a:rect l="txL" t="txT" r="txR" b="txB"/>
                  <a:pathLst>
                    <a:path w="58" h="137">
                      <a:moveTo>
                        <a:pt x="58" y="0"/>
                      </a:moveTo>
                      <a:lnTo>
                        <a:pt x="0" y="137"/>
                      </a:lnTo>
                      <a:lnTo>
                        <a:pt x="0" y="0"/>
                      </a:lnTo>
                      <a:lnTo>
                        <a:pt x="58" y="0"/>
                      </a:lnTo>
                      <a:close/>
                    </a:path>
                  </a:pathLst>
                </a:custGeom>
                <a:solidFill>
                  <a:srgbClr val="FF0000">
                    <a:alpha val="100000"/>
                  </a:srgbClr>
                </a:solidFill>
                <a:ln w="9525">
                  <a:noFill/>
                </a:ln>
              </p:spPr>
              <p:txBody>
                <a:bodyPr/>
                <a:lstStyle/>
                <a:p>
                  <a:endParaRPr lang="zh-CN" altLang="en-US"/>
                </a:p>
              </p:txBody>
            </p:sp>
            <p:sp>
              <p:nvSpPr>
                <p:cNvPr id="35974" name="Rectangle 57"/>
                <p:cNvSpPr>
                  <a:spLocks noChangeAspect="1"/>
                </p:cNvSpPr>
                <p:nvPr/>
              </p:nvSpPr>
              <p:spPr>
                <a:xfrm>
                  <a:off x="2959" y="3320"/>
                  <a:ext cx="11" cy="27"/>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75" name="Freeform 58"/>
                <p:cNvSpPr>
                  <a:spLocks noChangeAspect="1"/>
                </p:cNvSpPr>
                <p:nvPr/>
              </p:nvSpPr>
              <p:spPr>
                <a:xfrm>
                  <a:off x="832" y="3251"/>
                  <a:ext cx="477" cy="27"/>
                </a:xfrm>
                <a:custGeom>
                  <a:avLst/>
                  <a:gdLst>
                    <a:gd name="txL" fmla="*/ 0 w 2384"/>
                    <a:gd name="txT" fmla="*/ 0 h 138"/>
                    <a:gd name="txR" fmla="*/ 2384 w 2384"/>
                    <a:gd name="txB" fmla="*/ 138 h 138"/>
                  </a:gdLst>
                  <a:ahLst/>
                  <a:cxnLst>
                    <a:cxn ang="0">
                      <a:pos x="95" y="5"/>
                    </a:cxn>
                    <a:cxn ang="0">
                      <a:pos x="95" y="0"/>
                    </a:cxn>
                    <a:cxn ang="0">
                      <a:pos x="0" y="5"/>
                    </a:cxn>
                    <a:cxn ang="0">
                      <a:pos x="95" y="5"/>
                    </a:cxn>
                  </a:cxnLst>
                  <a:rect l="txL" t="txT" r="txR" b="txB"/>
                  <a:pathLst>
                    <a:path w="2384" h="138">
                      <a:moveTo>
                        <a:pt x="2384" y="138"/>
                      </a:moveTo>
                      <a:lnTo>
                        <a:pt x="2384" y="0"/>
                      </a:lnTo>
                      <a:lnTo>
                        <a:pt x="0" y="138"/>
                      </a:lnTo>
                      <a:lnTo>
                        <a:pt x="2384" y="138"/>
                      </a:lnTo>
                      <a:close/>
                    </a:path>
                  </a:pathLst>
                </a:custGeom>
                <a:solidFill>
                  <a:srgbClr val="000000">
                    <a:alpha val="100000"/>
                  </a:srgbClr>
                </a:solidFill>
                <a:ln w="9525">
                  <a:noFill/>
                </a:ln>
              </p:spPr>
              <p:txBody>
                <a:bodyPr/>
                <a:lstStyle/>
                <a:p>
                  <a:endParaRPr lang="zh-CN" altLang="en-US"/>
                </a:p>
              </p:txBody>
            </p:sp>
            <p:sp>
              <p:nvSpPr>
                <p:cNvPr id="35976" name="Freeform 59"/>
                <p:cNvSpPr>
                  <a:spLocks noChangeAspect="1"/>
                </p:cNvSpPr>
                <p:nvPr/>
              </p:nvSpPr>
              <p:spPr>
                <a:xfrm>
                  <a:off x="832" y="3251"/>
                  <a:ext cx="477" cy="27"/>
                </a:xfrm>
                <a:custGeom>
                  <a:avLst/>
                  <a:gdLst>
                    <a:gd name="txL" fmla="*/ 0 w 2384"/>
                    <a:gd name="txT" fmla="*/ 0 h 138"/>
                    <a:gd name="txR" fmla="*/ 2384 w 2384"/>
                    <a:gd name="txB" fmla="*/ 138 h 138"/>
                  </a:gdLst>
                  <a:ahLst/>
                  <a:cxnLst>
                    <a:cxn ang="0">
                      <a:pos x="95" y="0"/>
                    </a:cxn>
                    <a:cxn ang="0">
                      <a:pos x="0" y="5"/>
                    </a:cxn>
                    <a:cxn ang="0">
                      <a:pos x="0" y="0"/>
                    </a:cxn>
                    <a:cxn ang="0">
                      <a:pos x="95" y="0"/>
                    </a:cxn>
                  </a:cxnLst>
                  <a:rect l="txL" t="txT" r="txR" b="txB"/>
                  <a:pathLst>
                    <a:path w="2384" h="138">
                      <a:moveTo>
                        <a:pt x="2384" y="0"/>
                      </a:moveTo>
                      <a:lnTo>
                        <a:pt x="0" y="138"/>
                      </a:lnTo>
                      <a:lnTo>
                        <a:pt x="0" y="0"/>
                      </a:lnTo>
                      <a:lnTo>
                        <a:pt x="2384" y="0"/>
                      </a:lnTo>
                      <a:close/>
                    </a:path>
                  </a:pathLst>
                </a:custGeom>
                <a:solidFill>
                  <a:srgbClr val="000000">
                    <a:alpha val="100000"/>
                  </a:srgbClr>
                </a:solidFill>
                <a:ln w="9525">
                  <a:noFill/>
                </a:ln>
              </p:spPr>
              <p:txBody>
                <a:bodyPr/>
                <a:lstStyle/>
                <a:p>
                  <a:endParaRPr lang="zh-CN" altLang="en-US"/>
                </a:p>
              </p:txBody>
            </p:sp>
            <p:sp>
              <p:nvSpPr>
                <p:cNvPr id="35977" name="Rectangle 60"/>
                <p:cNvSpPr>
                  <a:spLocks noChangeAspect="1"/>
                </p:cNvSpPr>
                <p:nvPr/>
              </p:nvSpPr>
              <p:spPr>
                <a:xfrm>
                  <a:off x="832" y="3251"/>
                  <a:ext cx="477"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78" name="Freeform 61"/>
                <p:cNvSpPr>
                  <a:spLocks noChangeAspect="1"/>
                </p:cNvSpPr>
                <p:nvPr/>
              </p:nvSpPr>
              <p:spPr>
                <a:xfrm>
                  <a:off x="841" y="2288"/>
                  <a:ext cx="468" cy="28"/>
                </a:xfrm>
                <a:custGeom>
                  <a:avLst/>
                  <a:gdLst>
                    <a:gd name="txL" fmla="*/ 0 w 2340"/>
                    <a:gd name="txT" fmla="*/ 0 h 138"/>
                    <a:gd name="txR" fmla="*/ 2340 w 2340"/>
                    <a:gd name="txB" fmla="*/ 138 h 138"/>
                  </a:gdLst>
                  <a:ahLst/>
                  <a:cxnLst>
                    <a:cxn ang="0">
                      <a:pos x="94" y="6"/>
                    </a:cxn>
                    <a:cxn ang="0">
                      <a:pos x="94" y="0"/>
                    </a:cxn>
                    <a:cxn ang="0">
                      <a:pos x="0" y="6"/>
                    </a:cxn>
                    <a:cxn ang="0">
                      <a:pos x="94" y="6"/>
                    </a:cxn>
                  </a:cxnLst>
                  <a:rect l="txL" t="txT" r="txR" b="txB"/>
                  <a:pathLst>
                    <a:path w="2340" h="138">
                      <a:moveTo>
                        <a:pt x="2340" y="138"/>
                      </a:moveTo>
                      <a:lnTo>
                        <a:pt x="2340" y="0"/>
                      </a:lnTo>
                      <a:lnTo>
                        <a:pt x="0" y="138"/>
                      </a:lnTo>
                      <a:lnTo>
                        <a:pt x="2340" y="138"/>
                      </a:lnTo>
                      <a:close/>
                    </a:path>
                  </a:pathLst>
                </a:custGeom>
                <a:solidFill>
                  <a:srgbClr val="000000">
                    <a:alpha val="100000"/>
                  </a:srgbClr>
                </a:solidFill>
                <a:ln w="9525">
                  <a:noFill/>
                </a:ln>
              </p:spPr>
              <p:txBody>
                <a:bodyPr/>
                <a:lstStyle/>
                <a:p>
                  <a:endParaRPr lang="zh-CN" altLang="en-US"/>
                </a:p>
              </p:txBody>
            </p:sp>
            <p:sp>
              <p:nvSpPr>
                <p:cNvPr id="35979" name="Freeform 62"/>
                <p:cNvSpPr>
                  <a:spLocks noChangeAspect="1"/>
                </p:cNvSpPr>
                <p:nvPr/>
              </p:nvSpPr>
              <p:spPr>
                <a:xfrm>
                  <a:off x="841" y="2288"/>
                  <a:ext cx="468" cy="28"/>
                </a:xfrm>
                <a:custGeom>
                  <a:avLst/>
                  <a:gdLst>
                    <a:gd name="txL" fmla="*/ 0 w 2340"/>
                    <a:gd name="txT" fmla="*/ 0 h 138"/>
                    <a:gd name="txR" fmla="*/ 2340 w 2340"/>
                    <a:gd name="txB" fmla="*/ 138 h 138"/>
                  </a:gdLst>
                  <a:ahLst/>
                  <a:cxnLst>
                    <a:cxn ang="0">
                      <a:pos x="94" y="0"/>
                    </a:cxn>
                    <a:cxn ang="0">
                      <a:pos x="0" y="6"/>
                    </a:cxn>
                    <a:cxn ang="0">
                      <a:pos x="0" y="0"/>
                    </a:cxn>
                    <a:cxn ang="0">
                      <a:pos x="94" y="0"/>
                    </a:cxn>
                  </a:cxnLst>
                  <a:rect l="txL" t="txT" r="txR" b="txB"/>
                  <a:pathLst>
                    <a:path w="2340" h="138">
                      <a:moveTo>
                        <a:pt x="2340" y="0"/>
                      </a:moveTo>
                      <a:lnTo>
                        <a:pt x="0" y="138"/>
                      </a:lnTo>
                      <a:lnTo>
                        <a:pt x="0" y="0"/>
                      </a:lnTo>
                      <a:lnTo>
                        <a:pt x="2340" y="0"/>
                      </a:lnTo>
                      <a:close/>
                    </a:path>
                  </a:pathLst>
                </a:custGeom>
                <a:solidFill>
                  <a:srgbClr val="000000">
                    <a:alpha val="100000"/>
                  </a:srgbClr>
                </a:solidFill>
                <a:ln w="9525">
                  <a:noFill/>
                </a:ln>
              </p:spPr>
              <p:txBody>
                <a:bodyPr/>
                <a:lstStyle/>
                <a:p>
                  <a:endParaRPr lang="zh-CN" altLang="en-US"/>
                </a:p>
              </p:txBody>
            </p:sp>
            <p:sp>
              <p:nvSpPr>
                <p:cNvPr id="35980" name="Rectangle 63"/>
                <p:cNvSpPr>
                  <a:spLocks noChangeAspect="1"/>
                </p:cNvSpPr>
                <p:nvPr/>
              </p:nvSpPr>
              <p:spPr>
                <a:xfrm>
                  <a:off x="841" y="2288"/>
                  <a:ext cx="468"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81" name="Freeform 64"/>
                <p:cNvSpPr>
                  <a:spLocks noChangeAspect="1"/>
                </p:cNvSpPr>
                <p:nvPr/>
              </p:nvSpPr>
              <p:spPr>
                <a:xfrm>
                  <a:off x="2782" y="2037"/>
                  <a:ext cx="107" cy="27"/>
                </a:xfrm>
                <a:custGeom>
                  <a:avLst/>
                  <a:gdLst>
                    <a:gd name="txL" fmla="*/ 0 w 531"/>
                    <a:gd name="txT" fmla="*/ 0 h 137"/>
                    <a:gd name="txR" fmla="*/ 531 w 531"/>
                    <a:gd name="txB" fmla="*/ 137 h 137"/>
                  </a:gdLst>
                  <a:ahLst/>
                  <a:cxnLst>
                    <a:cxn ang="0">
                      <a:pos x="0" y="0"/>
                    </a:cxn>
                    <a:cxn ang="0">
                      <a:pos x="0" y="5"/>
                    </a:cxn>
                    <a:cxn ang="0">
                      <a:pos x="22"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5982" name="Freeform 65"/>
                <p:cNvSpPr>
                  <a:spLocks noChangeAspect="1"/>
                </p:cNvSpPr>
                <p:nvPr/>
              </p:nvSpPr>
              <p:spPr>
                <a:xfrm>
                  <a:off x="2782" y="2037"/>
                  <a:ext cx="107" cy="27"/>
                </a:xfrm>
                <a:custGeom>
                  <a:avLst/>
                  <a:gdLst>
                    <a:gd name="txL" fmla="*/ 0 w 531"/>
                    <a:gd name="txT" fmla="*/ 0 h 137"/>
                    <a:gd name="txR" fmla="*/ 531 w 531"/>
                    <a:gd name="txB" fmla="*/ 137 h 137"/>
                  </a:gdLst>
                  <a:ahLst/>
                  <a:cxnLst>
                    <a:cxn ang="0">
                      <a:pos x="0" y="5"/>
                    </a:cxn>
                    <a:cxn ang="0">
                      <a:pos x="22" y="0"/>
                    </a:cxn>
                    <a:cxn ang="0">
                      <a:pos x="22" y="5"/>
                    </a:cxn>
                    <a:cxn ang="0">
                      <a:pos x="0" y="5"/>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5983" name="Rectangle 66"/>
                <p:cNvSpPr>
                  <a:spLocks noChangeAspect="1"/>
                </p:cNvSpPr>
                <p:nvPr/>
              </p:nvSpPr>
              <p:spPr>
                <a:xfrm>
                  <a:off x="2782" y="2037"/>
                  <a:ext cx="107"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84" name="Freeform 67"/>
                <p:cNvSpPr>
                  <a:spLocks noChangeAspect="1"/>
                </p:cNvSpPr>
                <p:nvPr/>
              </p:nvSpPr>
              <p:spPr>
                <a:xfrm>
                  <a:off x="2339" y="2037"/>
                  <a:ext cx="106" cy="27"/>
                </a:xfrm>
                <a:custGeom>
                  <a:avLst/>
                  <a:gdLst>
                    <a:gd name="txL" fmla="*/ 0 w 531"/>
                    <a:gd name="txT" fmla="*/ 0 h 137"/>
                    <a:gd name="txR" fmla="*/ 531 w 531"/>
                    <a:gd name="txB" fmla="*/ 137 h 137"/>
                  </a:gdLst>
                  <a:ahLst/>
                  <a:cxnLst>
                    <a:cxn ang="0">
                      <a:pos x="0" y="0"/>
                    </a:cxn>
                    <a:cxn ang="0">
                      <a:pos x="0" y="5"/>
                    </a:cxn>
                    <a:cxn ang="0">
                      <a:pos x="21"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5985" name="Freeform 68"/>
                <p:cNvSpPr>
                  <a:spLocks noChangeAspect="1"/>
                </p:cNvSpPr>
                <p:nvPr/>
              </p:nvSpPr>
              <p:spPr>
                <a:xfrm>
                  <a:off x="2339" y="2037"/>
                  <a:ext cx="106" cy="27"/>
                </a:xfrm>
                <a:custGeom>
                  <a:avLst/>
                  <a:gdLst>
                    <a:gd name="txL" fmla="*/ 0 w 531"/>
                    <a:gd name="txT" fmla="*/ 0 h 137"/>
                    <a:gd name="txR" fmla="*/ 531 w 531"/>
                    <a:gd name="txB" fmla="*/ 137 h 137"/>
                  </a:gdLst>
                  <a:ahLst/>
                  <a:cxnLst>
                    <a:cxn ang="0">
                      <a:pos x="0" y="5"/>
                    </a:cxn>
                    <a:cxn ang="0">
                      <a:pos x="21" y="0"/>
                    </a:cxn>
                    <a:cxn ang="0">
                      <a:pos x="21" y="5"/>
                    </a:cxn>
                    <a:cxn ang="0">
                      <a:pos x="0" y="5"/>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5986" name="Rectangle 69"/>
                <p:cNvSpPr>
                  <a:spLocks noChangeAspect="1"/>
                </p:cNvSpPr>
                <p:nvPr/>
              </p:nvSpPr>
              <p:spPr>
                <a:xfrm>
                  <a:off x="2339" y="2037"/>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87" name="Freeform 70"/>
                <p:cNvSpPr>
                  <a:spLocks noChangeAspect="1"/>
                </p:cNvSpPr>
                <p:nvPr/>
              </p:nvSpPr>
              <p:spPr>
                <a:xfrm>
                  <a:off x="1890" y="2037"/>
                  <a:ext cx="106" cy="27"/>
                </a:xfrm>
                <a:custGeom>
                  <a:avLst/>
                  <a:gdLst>
                    <a:gd name="txL" fmla="*/ 0 w 530"/>
                    <a:gd name="txT" fmla="*/ 0 h 137"/>
                    <a:gd name="txR" fmla="*/ 530 w 530"/>
                    <a:gd name="txB" fmla="*/ 137 h 137"/>
                  </a:gdLst>
                  <a:ahLst/>
                  <a:cxnLst>
                    <a:cxn ang="0">
                      <a:pos x="0" y="0"/>
                    </a:cxn>
                    <a:cxn ang="0">
                      <a:pos x="0" y="5"/>
                    </a:cxn>
                    <a:cxn ang="0">
                      <a:pos x="21" y="0"/>
                    </a:cxn>
                    <a:cxn ang="0">
                      <a:pos x="0" y="0"/>
                    </a:cxn>
                  </a:cxnLst>
                  <a:rect l="txL" t="txT" r="txR" b="txB"/>
                  <a:pathLst>
                    <a:path w="530" h="137">
                      <a:moveTo>
                        <a:pt x="0" y="0"/>
                      </a:moveTo>
                      <a:lnTo>
                        <a:pt x="0" y="137"/>
                      </a:lnTo>
                      <a:lnTo>
                        <a:pt x="530" y="0"/>
                      </a:lnTo>
                      <a:lnTo>
                        <a:pt x="0" y="0"/>
                      </a:lnTo>
                      <a:close/>
                    </a:path>
                  </a:pathLst>
                </a:custGeom>
                <a:solidFill>
                  <a:srgbClr val="000000">
                    <a:alpha val="100000"/>
                  </a:srgbClr>
                </a:solidFill>
                <a:ln w="9525">
                  <a:noFill/>
                </a:ln>
              </p:spPr>
              <p:txBody>
                <a:bodyPr/>
                <a:lstStyle/>
                <a:p>
                  <a:endParaRPr lang="zh-CN" altLang="en-US"/>
                </a:p>
              </p:txBody>
            </p:sp>
            <p:sp>
              <p:nvSpPr>
                <p:cNvPr id="35988" name="Freeform 71"/>
                <p:cNvSpPr>
                  <a:spLocks noChangeAspect="1"/>
                </p:cNvSpPr>
                <p:nvPr/>
              </p:nvSpPr>
              <p:spPr>
                <a:xfrm>
                  <a:off x="1890" y="2037"/>
                  <a:ext cx="106" cy="27"/>
                </a:xfrm>
                <a:custGeom>
                  <a:avLst/>
                  <a:gdLst>
                    <a:gd name="txL" fmla="*/ 0 w 530"/>
                    <a:gd name="txT" fmla="*/ 0 h 137"/>
                    <a:gd name="txR" fmla="*/ 530 w 530"/>
                    <a:gd name="txB" fmla="*/ 137 h 137"/>
                  </a:gdLst>
                  <a:ahLst/>
                  <a:cxnLst>
                    <a:cxn ang="0">
                      <a:pos x="0" y="5"/>
                    </a:cxn>
                    <a:cxn ang="0">
                      <a:pos x="21" y="0"/>
                    </a:cxn>
                    <a:cxn ang="0">
                      <a:pos x="21" y="5"/>
                    </a:cxn>
                    <a:cxn ang="0">
                      <a:pos x="0" y="5"/>
                    </a:cxn>
                  </a:cxnLst>
                  <a:rect l="txL" t="txT" r="txR" b="txB"/>
                  <a:pathLst>
                    <a:path w="530" h="137">
                      <a:moveTo>
                        <a:pt x="0" y="137"/>
                      </a:moveTo>
                      <a:lnTo>
                        <a:pt x="530" y="0"/>
                      </a:lnTo>
                      <a:lnTo>
                        <a:pt x="530" y="137"/>
                      </a:lnTo>
                      <a:lnTo>
                        <a:pt x="0" y="137"/>
                      </a:lnTo>
                      <a:close/>
                    </a:path>
                  </a:pathLst>
                </a:custGeom>
                <a:solidFill>
                  <a:srgbClr val="000000">
                    <a:alpha val="100000"/>
                  </a:srgbClr>
                </a:solidFill>
                <a:ln w="9525">
                  <a:noFill/>
                </a:ln>
              </p:spPr>
              <p:txBody>
                <a:bodyPr/>
                <a:lstStyle/>
                <a:p>
                  <a:endParaRPr lang="zh-CN" altLang="en-US"/>
                </a:p>
              </p:txBody>
            </p:sp>
            <p:sp>
              <p:nvSpPr>
                <p:cNvPr id="35989" name="Rectangle 72"/>
                <p:cNvSpPr>
                  <a:spLocks noChangeAspect="1"/>
                </p:cNvSpPr>
                <p:nvPr/>
              </p:nvSpPr>
              <p:spPr>
                <a:xfrm>
                  <a:off x="1890" y="2037"/>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90" name="Freeform 73"/>
                <p:cNvSpPr>
                  <a:spLocks noChangeAspect="1"/>
                </p:cNvSpPr>
                <p:nvPr/>
              </p:nvSpPr>
              <p:spPr>
                <a:xfrm>
                  <a:off x="1447" y="2037"/>
                  <a:ext cx="106" cy="27"/>
                </a:xfrm>
                <a:custGeom>
                  <a:avLst/>
                  <a:gdLst>
                    <a:gd name="txL" fmla="*/ 0 w 529"/>
                    <a:gd name="txT" fmla="*/ 0 h 137"/>
                    <a:gd name="txR" fmla="*/ 529 w 529"/>
                    <a:gd name="txB" fmla="*/ 137 h 137"/>
                  </a:gdLst>
                  <a:ahLst/>
                  <a:cxnLst>
                    <a:cxn ang="0">
                      <a:pos x="0" y="0"/>
                    </a:cxn>
                    <a:cxn ang="0">
                      <a:pos x="0" y="5"/>
                    </a:cxn>
                    <a:cxn ang="0">
                      <a:pos x="21" y="0"/>
                    </a:cxn>
                    <a:cxn ang="0">
                      <a:pos x="0" y="0"/>
                    </a:cxn>
                  </a:cxnLst>
                  <a:rect l="txL" t="txT" r="txR" b="txB"/>
                  <a:pathLst>
                    <a:path w="529" h="137">
                      <a:moveTo>
                        <a:pt x="0" y="0"/>
                      </a:moveTo>
                      <a:lnTo>
                        <a:pt x="0" y="137"/>
                      </a:lnTo>
                      <a:lnTo>
                        <a:pt x="529" y="0"/>
                      </a:lnTo>
                      <a:lnTo>
                        <a:pt x="0" y="0"/>
                      </a:lnTo>
                      <a:close/>
                    </a:path>
                  </a:pathLst>
                </a:custGeom>
                <a:solidFill>
                  <a:srgbClr val="000000">
                    <a:alpha val="100000"/>
                  </a:srgbClr>
                </a:solidFill>
                <a:ln w="9525">
                  <a:noFill/>
                </a:ln>
              </p:spPr>
              <p:txBody>
                <a:bodyPr/>
                <a:lstStyle/>
                <a:p>
                  <a:endParaRPr lang="zh-CN" altLang="en-US"/>
                </a:p>
              </p:txBody>
            </p:sp>
            <p:sp>
              <p:nvSpPr>
                <p:cNvPr id="35991" name="Freeform 74"/>
                <p:cNvSpPr>
                  <a:spLocks noChangeAspect="1"/>
                </p:cNvSpPr>
                <p:nvPr/>
              </p:nvSpPr>
              <p:spPr>
                <a:xfrm>
                  <a:off x="1447" y="2037"/>
                  <a:ext cx="106" cy="27"/>
                </a:xfrm>
                <a:custGeom>
                  <a:avLst/>
                  <a:gdLst>
                    <a:gd name="txL" fmla="*/ 0 w 529"/>
                    <a:gd name="txT" fmla="*/ 0 h 137"/>
                    <a:gd name="txR" fmla="*/ 529 w 529"/>
                    <a:gd name="txB" fmla="*/ 137 h 137"/>
                  </a:gdLst>
                  <a:ahLst/>
                  <a:cxnLst>
                    <a:cxn ang="0">
                      <a:pos x="0" y="5"/>
                    </a:cxn>
                    <a:cxn ang="0">
                      <a:pos x="21" y="0"/>
                    </a:cxn>
                    <a:cxn ang="0">
                      <a:pos x="21" y="5"/>
                    </a:cxn>
                    <a:cxn ang="0">
                      <a:pos x="0" y="5"/>
                    </a:cxn>
                  </a:cxnLst>
                  <a:rect l="txL" t="txT" r="txR" b="txB"/>
                  <a:pathLst>
                    <a:path w="529" h="137">
                      <a:moveTo>
                        <a:pt x="0" y="137"/>
                      </a:moveTo>
                      <a:lnTo>
                        <a:pt x="529" y="0"/>
                      </a:lnTo>
                      <a:lnTo>
                        <a:pt x="529" y="137"/>
                      </a:lnTo>
                      <a:lnTo>
                        <a:pt x="0" y="137"/>
                      </a:lnTo>
                      <a:close/>
                    </a:path>
                  </a:pathLst>
                </a:custGeom>
                <a:solidFill>
                  <a:srgbClr val="000000">
                    <a:alpha val="100000"/>
                  </a:srgbClr>
                </a:solidFill>
                <a:ln w="9525">
                  <a:noFill/>
                </a:ln>
              </p:spPr>
              <p:txBody>
                <a:bodyPr/>
                <a:lstStyle/>
                <a:p>
                  <a:endParaRPr lang="zh-CN" altLang="en-US"/>
                </a:p>
              </p:txBody>
            </p:sp>
            <p:sp>
              <p:nvSpPr>
                <p:cNvPr id="35992" name="Rectangle 75"/>
                <p:cNvSpPr>
                  <a:spLocks noChangeAspect="1"/>
                </p:cNvSpPr>
                <p:nvPr/>
              </p:nvSpPr>
              <p:spPr>
                <a:xfrm>
                  <a:off x="1447" y="2037"/>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93" name="Freeform 76"/>
                <p:cNvSpPr>
                  <a:spLocks noChangeAspect="1"/>
                </p:cNvSpPr>
                <p:nvPr/>
              </p:nvSpPr>
              <p:spPr>
                <a:xfrm>
                  <a:off x="2339" y="1852"/>
                  <a:ext cx="106" cy="27"/>
                </a:xfrm>
                <a:custGeom>
                  <a:avLst/>
                  <a:gdLst>
                    <a:gd name="txL" fmla="*/ 0 w 531"/>
                    <a:gd name="txT" fmla="*/ 0 h 137"/>
                    <a:gd name="txR" fmla="*/ 531 w 531"/>
                    <a:gd name="txB" fmla="*/ 137 h 137"/>
                  </a:gdLst>
                  <a:ahLst/>
                  <a:cxnLst>
                    <a:cxn ang="0">
                      <a:pos x="0" y="0"/>
                    </a:cxn>
                    <a:cxn ang="0">
                      <a:pos x="0" y="5"/>
                    </a:cxn>
                    <a:cxn ang="0">
                      <a:pos x="21"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5994" name="Freeform 77"/>
                <p:cNvSpPr>
                  <a:spLocks noChangeAspect="1"/>
                </p:cNvSpPr>
                <p:nvPr/>
              </p:nvSpPr>
              <p:spPr>
                <a:xfrm>
                  <a:off x="2339" y="1852"/>
                  <a:ext cx="106" cy="27"/>
                </a:xfrm>
                <a:custGeom>
                  <a:avLst/>
                  <a:gdLst>
                    <a:gd name="txL" fmla="*/ 0 w 531"/>
                    <a:gd name="txT" fmla="*/ 0 h 137"/>
                    <a:gd name="txR" fmla="*/ 531 w 531"/>
                    <a:gd name="txB" fmla="*/ 137 h 137"/>
                  </a:gdLst>
                  <a:ahLst/>
                  <a:cxnLst>
                    <a:cxn ang="0">
                      <a:pos x="0" y="5"/>
                    </a:cxn>
                    <a:cxn ang="0">
                      <a:pos x="21" y="0"/>
                    </a:cxn>
                    <a:cxn ang="0">
                      <a:pos x="21" y="5"/>
                    </a:cxn>
                    <a:cxn ang="0">
                      <a:pos x="0" y="5"/>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5995" name="Rectangle 78"/>
                <p:cNvSpPr>
                  <a:spLocks noChangeAspect="1"/>
                </p:cNvSpPr>
                <p:nvPr/>
              </p:nvSpPr>
              <p:spPr>
                <a:xfrm>
                  <a:off x="2339" y="1852"/>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96" name="Freeform 79"/>
                <p:cNvSpPr>
                  <a:spLocks noChangeAspect="1"/>
                </p:cNvSpPr>
                <p:nvPr/>
              </p:nvSpPr>
              <p:spPr>
                <a:xfrm>
                  <a:off x="1890" y="1852"/>
                  <a:ext cx="106" cy="27"/>
                </a:xfrm>
                <a:custGeom>
                  <a:avLst/>
                  <a:gdLst>
                    <a:gd name="txL" fmla="*/ 0 w 530"/>
                    <a:gd name="txT" fmla="*/ 0 h 137"/>
                    <a:gd name="txR" fmla="*/ 530 w 530"/>
                    <a:gd name="txB" fmla="*/ 137 h 137"/>
                  </a:gdLst>
                  <a:ahLst/>
                  <a:cxnLst>
                    <a:cxn ang="0">
                      <a:pos x="0" y="0"/>
                    </a:cxn>
                    <a:cxn ang="0">
                      <a:pos x="0" y="5"/>
                    </a:cxn>
                    <a:cxn ang="0">
                      <a:pos x="21" y="0"/>
                    </a:cxn>
                    <a:cxn ang="0">
                      <a:pos x="0" y="0"/>
                    </a:cxn>
                  </a:cxnLst>
                  <a:rect l="txL" t="txT" r="txR" b="txB"/>
                  <a:pathLst>
                    <a:path w="530" h="137">
                      <a:moveTo>
                        <a:pt x="0" y="0"/>
                      </a:moveTo>
                      <a:lnTo>
                        <a:pt x="0" y="137"/>
                      </a:lnTo>
                      <a:lnTo>
                        <a:pt x="530" y="0"/>
                      </a:lnTo>
                      <a:lnTo>
                        <a:pt x="0" y="0"/>
                      </a:lnTo>
                      <a:close/>
                    </a:path>
                  </a:pathLst>
                </a:custGeom>
                <a:solidFill>
                  <a:srgbClr val="000000">
                    <a:alpha val="100000"/>
                  </a:srgbClr>
                </a:solidFill>
                <a:ln w="9525">
                  <a:noFill/>
                </a:ln>
              </p:spPr>
              <p:txBody>
                <a:bodyPr/>
                <a:lstStyle/>
                <a:p>
                  <a:endParaRPr lang="zh-CN" altLang="en-US"/>
                </a:p>
              </p:txBody>
            </p:sp>
            <p:sp>
              <p:nvSpPr>
                <p:cNvPr id="35997" name="Freeform 80"/>
                <p:cNvSpPr>
                  <a:spLocks noChangeAspect="1"/>
                </p:cNvSpPr>
                <p:nvPr/>
              </p:nvSpPr>
              <p:spPr>
                <a:xfrm>
                  <a:off x="1890" y="1852"/>
                  <a:ext cx="106" cy="27"/>
                </a:xfrm>
                <a:custGeom>
                  <a:avLst/>
                  <a:gdLst>
                    <a:gd name="txL" fmla="*/ 0 w 530"/>
                    <a:gd name="txT" fmla="*/ 0 h 137"/>
                    <a:gd name="txR" fmla="*/ 530 w 530"/>
                    <a:gd name="txB" fmla="*/ 137 h 137"/>
                  </a:gdLst>
                  <a:ahLst/>
                  <a:cxnLst>
                    <a:cxn ang="0">
                      <a:pos x="0" y="5"/>
                    </a:cxn>
                    <a:cxn ang="0">
                      <a:pos x="21" y="0"/>
                    </a:cxn>
                    <a:cxn ang="0">
                      <a:pos x="21" y="5"/>
                    </a:cxn>
                    <a:cxn ang="0">
                      <a:pos x="0" y="5"/>
                    </a:cxn>
                  </a:cxnLst>
                  <a:rect l="txL" t="txT" r="txR" b="txB"/>
                  <a:pathLst>
                    <a:path w="530" h="137">
                      <a:moveTo>
                        <a:pt x="0" y="137"/>
                      </a:moveTo>
                      <a:lnTo>
                        <a:pt x="530" y="0"/>
                      </a:lnTo>
                      <a:lnTo>
                        <a:pt x="530" y="137"/>
                      </a:lnTo>
                      <a:lnTo>
                        <a:pt x="0" y="137"/>
                      </a:lnTo>
                      <a:close/>
                    </a:path>
                  </a:pathLst>
                </a:custGeom>
                <a:solidFill>
                  <a:srgbClr val="000000">
                    <a:alpha val="100000"/>
                  </a:srgbClr>
                </a:solidFill>
                <a:ln w="9525">
                  <a:noFill/>
                </a:ln>
              </p:spPr>
              <p:txBody>
                <a:bodyPr/>
                <a:lstStyle/>
                <a:p>
                  <a:endParaRPr lang="zh-CN" altLang="en-US"/>
                </a:p>
              </p:txBody>
            </p:sp>
            <p:sp>
              <p:nvSpPr>
                <p:cNvPr id="35998" name="Rectangle 81"/>
                <p:cNvSpPr>
                  <a:spLocks noChangeAspect="1"/>
                </p:cNvSpPr>
                <p:nvPr/>
              </p:nvSpPr>
              <p:spPr>
                <a:xfrm>
                  <a:off x="1890" y="1852"/>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999" name="Freeform 82"/>
                <p:cNvSpPr>
                  <a:spLocks noChangeAspect="1"/>
                </p:cNvSpPr>
                <p:nvPr/>
              </p:nvSpPr>
              <p:spPr>
                <a:xfrm>
                  <a:off x="2782" y="1852"/>
                  <a:ext cx="107" cy="27"/>
                </a:xfrm>
                <a:custGeom>
                  <a:avLst/>
                  <a:gdLst>
                    <a:gd name="txL" fmla="*/ 0 w 531"/>
                    <a:gd name="txT" fmla="*/ 0 h 137"/>
                    <a:gd name="txR" fmla="*/ 531 w 531"/>
                    <a:gd name="txB" fmla="*/ 137 h 137"/>
                  </a:gdLst>
                  <a:ahLst/>
                  <a:cxnLst>
                    <a:cxn ang="0">
                      <a:pos x="0" y="0"/>
                    </a:cxn>
                    <a:cxn ang="0">
                      <a:pos x="0" y="5"/>
                    </a:cxn>
                    <a:cxn ang="0">
                      <a:pos x="22"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6000" name="Freeform 83"/>
                <p:cNvSpPr>
                  <a:spLocks noChangeAspect="1"/>
                </p:cNvSpPr>
                <p:nvPr/>
              </p:nvSpPr>
              <p:spPr>
                <a:xfrm>
                  <a:off x="2782" y="1852"/>
                  <a:ext cx="107" cy="27"/>
                </a:xfrm>
                <a:custGeom>
                  <a:avLst/>
                  <a:gdLst>
                    <a:gd name="txL" fmla="*/ 0 w 531"/>
                    <a:gd name="txT" fmla="*/ 0 h 137"/>
                    <a:gd name="txR" fmla="*/ 531 w 531"/>
                    <a:gd name="txB" fmla="*/ 137 h 137"/>
                  </a:gdLst>
                  <a:ahLst/>
                  <a:cxnLst>
                    <a:cxn ang="0">
                      <a:pos x="0" y="5"/>
                    </a:cxn>
                    <a:cxn ang="0">
                      <a:pos x="22" y="0"/>
                    </a:cxn>
                    <a:cxn ang="0">
                      <a:pos x="22" y="5"/>
                    </a:cxn>
                    <a:cxn ang="0">
                      <a:pos x="0" y="5"/>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6001" name="Rectangle 84"/>
                <p:cNvSpPr>
                  <a:spLocks noChangeAspect="1"/>
                </p:cNvSpPr>
                <p:nvPr/>
              </p:nvSpPr>
              <p:spPr>
                <a:xfrm>
                  <a:off x="2782" y="1852"/>
                  <a:ext cx="107"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02" name="Freeform 85"/>
                <p:cNvSpPr>
                  <a:spLocks noChangeAspect="1"/>
                </p:cNvSpPr>
                <p:nvPr/>
              </p:nvSpPr>
              <p:spPr>
                <a:xfrm>
                  <a:off x="1447" y="1852"/>
                  <a:ext cx="106" cy="27"/>
                </a:xfrm>
                <a:custGeom>
                  <a:avLst/>
                  <a:gdLst>
                    <a:gd name="txL" fmla="*/ 0 w 529"/>
                    <a:gd name="txT" fmla="*/ 0 h 137"/>
                    <a:gd name="txR" fmla="*/ 529 w 529"/>
                    <a:gd name="txB" fmla="*/ 137 h 137"/>
                  </a:gdLst>
                  <a:ahLst/>
                  <a:cxnLst>
                    <a:cxn ang="0">
                      <a:pos x="0" y="0"/>
                    </a:cxn>
                    <a:cxn ang="0">
                      <a:pos x="0" y="5"/>
                    </a:cxn>
                    <a:cxn ang="0">
                      <a:pos x="21" y="0"/>
                    </a:cxn>
                    <a:cxn ang="0">
                      <a:pos x="0" y="0"/>
                    </a:cxn>
                  </a:cxnLst>
                  <a:rect l="txL" t="txT" r="txR" b="txB"/>
                  <a:pathLst>
                    <a:path w="529" h="137">
                      <a:moveTo>
                        <a:pt x="0" y="0"/>
                      </a:moveTo>
                      <a:lnTo>
                        <a:pt x="0" y="137"/>
                      </a:lnTo>
                      <a:lnTo>
                        <a:pt x="529" y="0"/>
                      </a:lnTo>
                      <a:lnTo>
                        <a:pt x="0" y="0"/>
                      </a:lnTo>
                      <a:close/>
                    </a:path>
                  </a:pathLst>
                </a:custGeom>
                <a:solidFill>
                  <a:srgbClr val="000000">
                    <a:alpha val="100000"/>
                  </a:srgbClr>
                </a:solidFill>
                <a:ln w="9525">
                  <a:noFill/>
                </a:ln>
              </p:spPr>
              <p:txBody>
                <a:bodyPr/>
                <a:lstStyle/>
                <a:p>
                  <a:endParaRPr lang="zh-CN" altLang="en-US"/>
                </a:p>
              </p:txBody>
            </p:sp>
            <p:sp>
              <p:nvSpPr>
                <p:cNvPr id="36003" name="Freeform 86"/>
                <p:cNvSpPr>
                  <a:spLocks noChangeAspect="1"/>
                </p:cNvSpPr>
                <p:nvPr/>
              </p:nvSpPr>
              <p:spPr>
                <a:xfrm>
                  <a:off x="1447" y="1852"/>
                  <a:ext cx="106" cy="27"/>
                </a:xfrm>
                <a:custGeom>
                  <a:avLst/>
                  <a:gdLst>
                    <a:gd name="txL" fmla="*/ 0 w 529"/>
                    <a:gd name="txT" fmla="*/ 0 h 137"/>
                    <a:gd name="txR" fmla="*/ 529 w 529"/>
                    <a:gd name="txB" fmla="*/ 137 h 137"/>
                  </a:gdLst>
                  <a:ahLst/>
                  <a:cxnLst>
                    <a:cxn ang="0">
                      <a:pos x="0" y="5"/>
                    </a:cxn>
                    <a:cxn ang="0">
                      <a:pos x="21" y="0"/>
                    </a:cxn>
                    <a:cxn ang="0">
                      <a:pos x="21" y="5"/>
                    </a:cxn>
                    <a:cxn ang="0">
                      <a:pos x="0" y="5"/>
                    </a:cxn>
                  </a:cxnLst>
                  <a:rect l="txL" t="txT" r="txR" b="txB"/>
                  <a:pathLst>
                    <a:path w="529" h="137">
                      <a:moveTo>
                        <a:pt x="0" y="137"/>
                      </a:moveTo>
                      <a:lnTo>
                        <a:pt x="529" y="0"/>
                      </a:lnTo>
                      <a:lnTo>
                        <a:pt x="529" y="137"/>
                      </a:lnTo>
                      <a:lnTo>
                        <a:pt x="0" y="137"/>
                      </a:lnTo>
                      <a:close/>
                    </a:path>
                  </a:pathLst>
                </a:custGeom>
                <a:solidFill>
                  <a:srgbClr val="000000">
                    <a:alpha val="100000"/>
                  </a:srgbClr>
                </a:solidFill>
                <a:ln w="9525">
                  <a:noFill/>
                </a:ln>
              </p:spPr>
              <p:txBody>
                <a:bodyPr/>
                <a:lstStyle/>
                <a:p>
                  <a:endParaRPr lang="zh-CN" altLang="en-US"/>
                </a:p>
              </p:txBody>
            </p:sp>
            <p:sp>
              <p:nvSpPr>
                <p:cNvPr id="36004" name="Rectangle 87"/>
                <p:cNvSpPr>
                  <a:spLocks noChangeAspect="1"/>
                </p:cNvSpPr>
                <p:nvPr/>
              </p:nvSpPr>
              <p:spPr>
                <a:xfrm>
                  <a:off x="1447" y="1852"/>
                  <a:ext cx="106"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05" name="Freeform 88"/>
                <p:cNvSpPr>
                  <a:spLocks noChangeAspect="1"/>
                </p:cNvSpPr>
                <p:nvPr/>
              </p:nvSpPr>
              <p:spPr>
                <a:xfrm>
                  <a:off x="1996" y="3457"/>
                  <a:ext cx="343" cy="28"/>
                </a:xfrm>
                <a:custGeom>
                  <a:avLst/>
                  <a:gdLst>
                    <a:gd name="txL" fmla="*/ 0 w 1716"/>
                    <a:gd name="txT" fmla="*/ 0 h 137"/>
                    <a:gd name="txR" fmla="*/ 1716 w 1716"/>
                    <a:gd name="txB" fmla="*/ 137 h 137"/>
                  </a:gdLst>
                  <a:ahLst/>
                  <a:cxnLst>
                    <a:cxn ang="0">
                      <a:pos x="0" y="0"/>
                    </a:cxn>
                    <a:cxn ang="0">
                      <a:pos x="0" y="6"/>
                    </a:cxn>
                    <a:cxn ang="0">
                      <a:pos x="69" y="0"/>
                    </a:cxn>
                    <a:cxn ang="0">
                      <a:pos x="0" y="0"/>
                    </a:cxn>
                  </a:cxnLst>
                  <a:rect l="txL" t="txT" r="txR" b="txB"/>
                  <a:pathLst>
                    <a:path w="1716" h="137">
                      <a:moveTo>
                        <a:pt x="0" y="0"/>
                      </a:moveTo>
                      <a:lnTo>
                        <a:pt x="0" y="137"/>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6006" name="Freeform 89"/>
                <p:cNvSpPr>
                  <a:spLocks noChangeAspect="1"/>
                </p:cNvSpPr>
                <p:nvPr/>
              </p:nvSpPr>
              <p:spPr>
                <a:xfrm>
                  <a:off x="1996" y="3457"/>
                  <a:ext cx="343" cy="28"/>
                </a:xfrm>
                <a:custGeom>
                  <a:avLst/>
                  <a:gdLst>
                    <a:gd name="txL" fmla="*/ 0 w 1716"/>
                    <a:gd name="txT" fmla="*/ 0 h 137"/>
                    <a:gd name="txR" fmla="*/ 1716 w 1716"/>
                    <a:gd name="txB" fmla="*/ 137 h 137"/>
                  </a:gdLst>
                  <a:ahLst/>
                  <a:cxnLst>
                    <a:cxn ang="0">
                      <a:pos x="0" y="6"/>
                    </a:cxn>
                    <a:cxn ang="0">
                      <a:pos x="69" y="0"/>
                    </a:cxn>
                    <a:cxn ang="0">
                      <a:pos x="69" y="6"/>
                    </a:cxn>
                    <a:cxn ang="0">
                      <a:pos x="0" y="6"/>
                    </a:cxn>
                  </a:cxnLst>
                  <a:rect l="txL" t="txT" r="txR" b="txB"/>
                  <a:pathLst>
                    <a:path w="1716" h="137">
                      <a:moveTo>
                        <a:pt x="0" y="137"/>
                      </a:moveTo>
                      <a:lnTo>
                        <a:pt x="1716" y="0"/>
                      </a:lnTo>
                      <a:lnTo>
                        <a:pt x="1716" y="137"/>
                      </a:lnTo>
                      <a:lnTo>
                        <a:pt x="0" y="137"/>
                      </a:lnTo>
                      <a:close/>
                    </a:path>
                  </a:pathLst>
                </a:custGeom>
                <a:solidFill>
                  <a:srgbClr val="000000">
                    <a:alpha val="100000"/>
                  </a:srgbClr>
                </a:solidFill>
                <a:ln w="9525">
                  <a:noFill/>
                </a:ln>
              </p:spPr>
              <p:txBody>
                <a:bodyPr/>
                <a:lstStyle/>
                <a:p>
                  <a:endParaRPr lang="zh-CN" altLang="en-US"/>
                </a:p>
              </p:txBody>
            </p:sp>
            <p:sp>
              <p:nvSpPr>
                <p:cNvPr id="36007" name="Rectangle 90"/>
                <p:cNvSpPr>
                  <a:spLocks noChangeAspect="1"/>
                </p:cNvSpPr>
                <p:nvPr/>
              </p:nvSpPr>
              <p:spPr>
                <a:xfrm>
                  <a:off x="1996" y="3457"/>
                  <a:ext cx="343"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08" name="Freeform 91"/>
                <p:cNvSpPr>
                  <a:spLocks noChangeAspect="1"/>
                </p:cNvSpPr>
                <p:nvPr/>
              </p:nvSpPr>
              <p:spPr>
                <a:xfrm>
                  <a:off x="2875" y="3408"/>
                  <a:ext cx="27" cy="475"/>
                </a:xfrm>
                <a:custGeom>
                  <a:avLst/>
                  <a:gdLst>
                    <a:gd name="txL" fmla="*/ 0 w 137"/>
                    <a:gd name="txT" fmla="*/ 0 h 2377"/>
                    <a:gd name="txR" fmla="*/ 137 w 137"/>
                    <a:gd name="txB" fmla="*/ 2377 h 2377"/>
                  </a:gdLst>
                  <a:ahLst/>
                  <a:cxnLst>
                    <a:cxn ang="0">
                      <a:pos x="0" y="95"/>
                    </a:cxn>
                    <a:cxn ang="0">
                      <a:pos x="5" y="95"/>
                    </a:cxn>
                    <a:cxn ang="0">
                      <a:pos x="0" y="0"/>
                    </a:cxn>
                    <a:cxn ang="0">
                      <a:pos x="0" y="95"/>
                    </a:cxn>
                  </a:cxnLst>
                  <a:rect l="txL" t="txT" r="txR" b="txB"/>
                  <a:pathLst>
                    <a:path w="137" h="2377">
                      <a:moveTo>
                        <a:pt x="0" y="2377"/>
                      </a:moveTo>
                      <a:lnTo>
                        <a:pt x="137" y="2377"/>
                      </a:lnTo>
                      <a:lnTo>
                        <a:pt x="0" y="0"/>
                      </a:lnTo>
                      <a:lnTo>
                        <a:pt x="0" y="2377"/>
                      </a:lnTo>
                      <a:close/>
                    </a:path>
                  </a:pathLst>
                </a:custGeom>
                <a:solidFill>
                  <a:srgbClr val="000000">
                    <a:alpha val="100000"/>
                  </a:srgbClr>
                </a:solidFill>
                <a:ln w="9525">
                  <a:noFill/>
                </a:ln>
              </p:spPr>
              <p:txBody>
                <a:bodyPr/>
                <a:lstStyle/>
                <a:p>
                  <a:endParaRPr lang="zh-CN" altLang="en-US"/>
                </a:p>
              </p:txBody>
            </p:sp>
            <p:sp>
              <p:nvSpPr>
                <p:cNvPr id="36009" name="Freeform 92"/>
                <p:cNvSpPr>
                  <a:spLocks noChangeAspect="1"/>
                </p:cNvSpPr>
                <p:nvPr/>
              </p:nvSpPr>
              <p:spPr>
                <a:xfrm>
                  <a:off x="2875" y="3408"/>
                  <a:ext cx="27" cy="475"/>
                </a:xfrm>
                <a:custGeom>
                  <a:avLst/>
                  <a:gdLst>
                    <a:gd name="txL" fmla="*/ 0 w 137"/>
                    <a:gd name="txT" fmla="*/ 0 h 2377"/>
                    <a:gd name="txR" fmla="*/ 137 w 137"/>
                    <a:gd name="txB" fmla="*/ 2377 h 2377"/>
                  </a:gdLst>
                  <a:ahLst/>
                  <a:cxnLst>
                    <a:cxn ang="0">
                      <a:pos x="5" y="95"/>
                    </a:cxn>
                    <a:cxn ang="0">
                      <a:pos x="0" y="0"/>
                    </a:cxn>
                    <a:cxn ang="0">
                      <a:pos x="5" y="0"/>
                    </a:cxn>
                    <a:cxn ang="0">
                      <a:pos x="5" y="95"/>
                    </a:cxn>
                  </a:cxnLst>
                  <a:rect l="txL" t="txT" r="txR" b="txB"/>
                  <a:pathLst>
                    <a:path w="137" h="2377">
                      <a:moveTo>
                        <a:pt x="137" y="2377"/>
                      </a:moveTo>
                      <a:lnTo>
                        <a:pt x="0" y="0"/>
                      </a:lnTo>
                      <a:lnTo>
                        <a:pt x="137" y="0"/>
                      </a:lnTo>
                      <a:lnTo>
                        <a:pt x="137" y="2377"/>
                      </a:lnTo>
                      <a:close/>
                    </a:path>
                  </a:pathLst>
                </a:custGeom>
                <a:solidFill>
                  <a:srgbClr val="000000">
                    <a:alpha val="100000"/>
                  </a:srgbClr>
                </a:solidFill>
                <a:ln w="9525">
                  <a:noFill/>
                </a:ln>
              </p:spPr>
              <p:txBody>
                <a:bodyPr/>
                <a:lstStyle/>
                <a:p>
                  <a:endParaRPr lang="zh-CN" altLang="en-US"/>
                </a:p>
              </p:txBody>
            </p:sp>
            <p:sp>
              <p:nvSpPr>
                <p:cNvPr id="36010" name="Rectangle 93"/>
                <p:cNvSpPr>
                  <a:spLocks noChangeAspect="1"/>
                </p:cNvSpPr>
                <p:nvPr/>
              </p:nvSpPr>
              <p:spPr>
                <a:xfrm>
                  <a:off x="2875" y="3408"/>
                  <a:ext cx="27" cy="47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11" name="Freeform 94"/>
                <p:cNvSpPr>
                  <a:spLocks noChangeAspect="1"/>
                </p:cNvSpPr>
                <p:nvPr/>
              </p:nvSpPr>
              <p:spPr>
                <a:xfrm>
                  <a:off x="2326" y="3333"/>
                  <a:ext cx="27" cy="550"/>
                </a:xfrm>
                <a:custGeom>
                  <a:avLst/>
                  <a:gdLst>
                    <a:gd name="txL" fmla="*/ 0 w 137"/>
                    <a:gd name="txT" fmla="*/ 0 h 2751"/>
                    <a:gd name="txR" fmla="*/ 137 w 137"/>
                    <a:gd name="txB" fmla="*/ 2751 h 2751"/>
                  </a:gdLst>
                  <a:ahLst/>
                  <a:cxnLst>
                    <a:cxn ang="0">
                      <a:pos x="0" y="110"/>
                    </a:cxn>
                    <a:cxn ang="0">
                      <a:pos x="5" y="110"/>
                    </a:cxn>
                    <a:cxn ang="0">
                      <a:pos x="0" y="0"/>
                    </a:cxn>
                    <a:cxn ang="0">
                      <a:pos x="0" y="110"/>
                    </a:cxn>
                  </a:cxnLst>
                  <a:rect l="txL" t="txT" r="txR" b="txB"/>
                  <a:pathLst>
                    <a:path w="137" h="2751">
                      <a:moveTo>
                        <a:pt x="0" y="2751"/>
                      </a:moveTo>
                      <a:lnTo>
                        <a:pt x="137"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6012" name="Freeform 95"/>
                <p:cNvSpPr>
                  <a:spLocks noChangeAspect="1"/>
                </p:cNvSpPr>
                <p:nvPr/>
              </p:nvSpPr>
              <p:spPr>
                <a:xfrm>
                  <a:off x="2326" y="3333"/>
                  <a:ext cx="27" cy="550"/>
                </a:xfrm>
                <a:custGeom>
                  <a:avLst/>
                  <a:gdLst>
                    <a:gd name="txL" fmla="*/ 0 w 137"/>
                    <a:gd name="txT" fmla="*/ 0 h 2751"/>
                    <a:gd name="txR" fmla="*/ 137 w 137"/>
                    <a:gd name="txB" fmla="*/ 2751 h 2751"/>
                  </a:gdLst>
                  <a:ahLst/>
                  <a:cxnLst>
                    <a:cxn ang="0">
                      <a:pos x="5" y="110"/>
                    </a:cxn>
                    <a:cxn ang="0">
                      <a:pos x="0" y="0"/>
                    </a:cxn>
                    <a:cxn ang="0">
                      <a:pos x="5" y="0"/>
                    </a:cxn>
                    <a:cxn ang="0">
                      <a:pos x="5" y="110"/>
                    </a:cxn>
                  </a:cxnLst>
                  <a:rect l="txL" t="txT" r="txR" b="txB"/>
                  <a:pathLst>
                    <a:path w="137" h="2751">
                      <a:moveTo>
                        <a:pt x="137" y="2751"/>
                      </a:moveTo>
                      <a:lnTo>
                        <a:pt x="0" y="0"/>
                      </a:lnTo>
                      <a:lnTo>
                        <a:pt x="137" y="0"/>
                      </a:lnTo>
                      <a:lnTo>
                        <a:pt x="137" y="2751"/>
                      </a:lnTo>
                      <a:close/>
                    </a:path>
                  </a:pathLst>
                </a:custGeom>
                <a:solidFill>
                  <a:srgbClr val="000000">
                    <a:alpha val="100000"/>
                  </a:srgbClr>
                </a:solidFill>
                <a:ln w="9525">
                  <a:noFill/>
                </a:ln>
              </p:spPr>
              <p:txBody>
                <a:bodyPr/>
                <a:lstStyle/>
                <a:p>
                  <a:endParaRPr lang="zh-CN" altLang="en-US"/>
                </a:p>
              </p:txBody>
            </p:sp>
            <p:sp>
              <p:nvSpPr>
                <p:cNvPr id="36013" name="Rectangle 96"/>
                <p:cNvSpPr>
                  <a:spLocks noChangeAspect="1"/>
                </p:cNvSpPr>
                <p:nvPr/>
              </p:nvSpPr>
              <p:spPr>
                <a:xfrm>
                  <a:off x="2326" y="3333"/>
                  <a:ext cx="27"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14" name="Freeform 97"/>
                <p:cNvSpPr>
                  <a:spLocks noChangeAspect="1"/>
                </p:cNvSpPr>
                <p:nvPr/>
              </p:nvSpPr>
              <p:spPr>
                <a:xfrm>
                  <a:off x="2339" y="3870"/>
                  <a:ext cx="550" cy="27"/>
                </a:xfrm>
                <a:custGeom>
                  <a:avLst/>
                  <a:gdLst>
                    <a:gd name="txL" fmla="*/ 0 w 2747"/>
                    <a:gd name="txT" fmla="*/ 0 h 137"/>
                    <a:gd name="txR" fmla="*/ 2747 w 2747"/>
                    <a:gd name="txB" fmla="*/ 137 h 137"/>
                  </a:gdLst>
                  <a:ahLst/>
                  <a:cxnLst>
                    <a:cxn ang="0">
                      <a:pos x="0" y="0"/>
                    </a:cxn>
                    <a:cxn ang="0">
                      <a:pos x="0" y="5"/>
                    </a:cxn>
                    <a:cxn ang="0">
                      <a:pos x="110" y="0"/>
                    </a:cxn>
                    <a:cxn ang="0">
                      <a:pos x="0" y="0"/>
                    </a:cxn>
                  </a:cxnLst>
                  <a:rect l="txL" t="txT" r="txR" b="txB"/>
                  <a:pathLst>
                    <a:path w="2747" h="137">
                      <a:moveTo>
                        <a:pt x="0" y="0"/>
                      </a:moveTo>
                      <a:lnTo>
                        <a:pt x="0" y="137"/>
                      </a:lnTo>
                      <a:lnTo>
                        <a:pt x="2747" y="0"/>
                      </a:lnTo>
                      <a:lnTo>
                        <a:pt x="0" y="0"/>
                      </a:lnTo>
                      <a:close/>
                    </a:path>
                  </a:pathLst>
                </a:custGeom>
                <a:solidFill>
                  <a:srgbClr val="000000">
                    <a:alpha val="100000"/>
                  </a:srgbClr>
                </a:solidFill>
                <a:ln w="9525">
                  <a:noFill/>
                </a:ln>
              </p:spPr>
              <p:txBody>
                <a:bodyPr/>
                <a:lstStyle/>
                <a:p>
                  <a:endParaRPr lang="zh-CN" altLang="en-US"/>
                </a:p>
              </p:txBody>
            </p:sp>
            <p:sp>
              <p:nvSpPr>
                <p:cNvPr id="36015" name="Freeform 98"/>
                <p:cNvSpPr>
                  <a:spLocks noChangeAspect="1"/>
                </p:cNvSpPr>
                <p:nvPr/>
              </p:nvSpPr>
              <p:spPr>
                <a:xfrm>
                  <a:off x="2339" y="3870"/>
                  <a:ext cx="550" cy="27"/>
                </a:xfrm>
                <a:custGeom>
                  <a:avLst/>
                  <a:gdLst>
                    <a:gd name="txL" fmla="*/ 0 w 2747"/>
                    <a:gd name="txT" fmla="*/ 0 h 137"/>
                    <a:gd name="txR" fmla="*/ 2747 w 2747"/>
                    <a:gd name="txB" fmla="*/ 137 h 137"/>
                  </a:gdLst>
                  <a:ahLst/>
                  <a:cxnLst>
                    <a:cxn ang="0">
                      <a:pos x="0" y="5"/>
                    </a:cxn>
                    <a:cxn ang="0">
                      <a:pos x="110" y="0"/>
                    </a:cxn>
                    <a:cxn ang="0">
                      <a:pos x="110" y="5"/>
                    </a:cxn>
                    <a:cxn ang="0">
                      <a:pos x="0" y="5"/>
                    </a:cxn>
                  </a:cxnLst>
                  <a:rect l="txL" t="txT" r="txR" b="txB"/>
                  <a:pathLst>
                    <a:path w="2747" h="137">
                      <a:moveTo>
                        <a:pt x="0" y="137"/>
                      </a:moveTo>
                      <a:lnTo>
                        <a:pt x="2747" y="0"/>
                      </a:lnTo>
                      <a:lnTo>
                        <a:pt x="2747" y="137"/>
                      </a:lnTo>
                      <a:lnTo>
                        <a:pt x="0" y="137"/>
                      </a:lnTo>
                      <a:close/>
                    </a:path>
                  </a:pathLst>
                </a:custGeom>
                <a:solidFill>
                  <a:srgbClr val="000000">
                    <a:alpha val="100000"/>
                  </a:srgbClr>
                </a:solidFill>
                <a:ln w="9525">
                  <a:noFill/>
                </a:ln>
              </p:spPr>
              <p:txBody>
                <a:bodyPr/>
                <a:lstStyle/>
                <a:p>
                  <a:endParaRPr lang="zh-CN" altLang="en-US"/>
                </a:p>
              </p:txBody>
            </p:sp>
            <p:sp>
              <p:nvSpPr>
                <p:cNvPr id="36016" name="Rectangle 99"/>
                <p:cNvSpPr>
                  <a:spLocks noChangeAspect="1"/>
                </p:cNvSpPr>
                <p:nvPr/>
              </p:nvSpPr>
              <p:spPr>
                <a:xfrm>
                  <a:off x="2339" y="3870"/>
                  <a:ext cx="550"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17" name="Freeform 100"/>
                <p:cNvSpPr>
                  <a:spLocks noChangeAspect="1"/>
                </p:cNvSpPr>
                <p:nvPr/>
              </p:nvSpPr>
              <p:spPr>
                <a:xfrm>
                  <a:off x="1982" y="3333"/>
                  <a:ext cx="28" cy="550"/>
                </a:xfrm>
                <a:custGeom>
                  <a:avLst/>
                  <a:gdLst>
                    <a:gd name="txL" fmla="*/ 0 w 138"/>
                    <a:gd name="txT" fmla="*/ 0 h 2751"/>
                    <a:gd name="txR" fmla="*/ 138 w 138"/>
                    <a:gd name="txB" fmla="*/ 2751 h 2751"/>
                  </a:gdLst>
                  <a:ahLst/>
                  <a:cxnLst>
                    <a:cxn ang="0">
                      <a:pos x="0" y="110"/>
                    </a:cxn>
                    <a:cxn ang="0">
                      <a:pos x="6" y="110"/>
                    </a:cxn>
                    <a:cxn ang="0">
                      <a:pos x="0" y="0"/>
                    </a:cxn>
                    <a:cxn ang="0">
                      <a:pos x="0" y="110"/>
                    </a:cxn>
                  </a:cxnLst>
                  <a:rect l="txL" t="txT" r="txR" b="txB"/>
                  <a:pathLst>
                    <a:path w="138" h="2751">
                      <a:moveTo>
                        <a:pt x="0" y="2751"/>
                      </a:moveTo>
                      <a:lnTo>
                        <a:pt x="138"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6018" name="Freeform 101"/>
                <p:cNvSpPr>
                  <a:spLocks noChangeAspect="1"/>
                </p:cNvSpPr>
                <p:nvPr/>
              </p:nvSpPr>
              <p:spPr>
                <a:xfrm>
                  <a:off x="1982" y="3333"/>
                  <a:ext cx="28" cy="550"/>
                </a:xfrm>
                <a:custGeom>
                  <a:avLst/>
                  <a:gdLst>
                    <a:gd name="txL" fmla="*/ 0 w 138"/>
                    <a:gd name="txT" fmla="*/ 0 h 2751"/>
                    <a:gd name="txR" fmla="*/ 138 w 138"/>
                    <a:gd name="txB" fmla="*/ 2751 h 2751"/>
                  </a:gdLst>
                  <a:ahLst/>
                  <a:cxnLst>
                    <a:cxn ang="0">
                      <a:pos x="6" y="110"/>
                    </a:cxn>
                    <a:cxn ang="0">
                      <a:pos x="0" y="0"/>
                    </a:cxn>
                    <a:cxn ang="0">
                      <a:pos x="6" y="0"/>
                    </a:cxn>
                    <a:cxn ang="0">
                      <a:pos x="6" y="110"/>
                    </a:cxn>
                  </a:cxnLst>
                  <a:rect l="txL" t="txT" r="txR" b="txB"/>
                  <a:pathLst>
                    <a:path w="138" h="2751">
                      <a:moveTo>
                        <a:pt x="138" y="2751"/>
                      </a:moveTo>
                      <a:lnTo>
                        <a:pt x="0" y="0"/>
                      </a:lnTo>
                      <a:lnTo>
                        <a:pt x="138" y="0"/>
                      </a:lnTo>
                      <a:lnTo>
                        <a:pt x="138" y="2751"/>
                      </a:lnTo>
                      <a:close/>
                    </a:path>
                  </a:pathLst>
                </a:custGeom>
                <a:solidFill>
                  <a:srgbClr val="000000">
                    <a:alpha val="100000"/>
                  </a:srgbClr>
                </a:solidFill>
                <a:ln w="9525">
                  <a:noFill/>
                </a:ln>
              </p:spPr>
              <p:txBody>
                <a:bodyPr/>
                <a:lstStyle/>
                <a:p>
                  <a:endParaRPr lang="zh-CN" altLang="en-US"/>
                </a:p>
              </p:txBody>
            </p:sp>
            <p:sp>
              <p:nvSpPr>
                <p:cNvPr id="36019" name="Rectangle 102"/>
                <p:cNvSpPr>
                  <a:spLocks noChangeAspect="1"/>
                </p:cNvSpPr>
                <p:nvPr/>
              </p:nvSpPr>
              <p:spPr>
                <a:xfrm>
                  <a:off x="1982" y="3333"/>
                  <a:ext cx="28"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20" name="Freeform 103"/>
                <p:cNvSpPr>
                  <a:spLocks noChangeAspect="1"/>
                </p:cNvSpPr>
                <p:nvPr/>
              </p:nvSpPr>
              <p:spPr>
                <a:xfrm>
                  <a:off x="1394" y="3324"/>
                  <a:ext cx="63" cy="44"/>
                </a:xfrm>
                <a:custGeom>
                  <a:avLst/>
                  <a:gdLst>
                    <a:gd name="txL" fmla="*/ 0 w 312"/>
                    <a:gd name="txT" fmla="*/ 0 h 223"/>
                    <a:gd name="txR" fmla="*/ 312 w 312"/>
                    <a:gd name="txB" fmla="*/ 223 h 223"/>
                  </a:gdLst>
                  <a:ahLst/>
                  <a:cxnLst>
                    <a:cxn ang="0">
                      <a:pos x="9" y="9"/>
                    </a:cxn>
                    <a:cxn ang="0">
                      <a:pos x="13" y="5"/>
                    </a:cxn>
                    <a:cxn ang="0">
                      <a:pos x="0" y="0"/>
                    </a:cxn>
                    <a:cxn ang="0">
                      <a:pos x="9" y="9"/>
                    </a:cxn>
                  </a:cxnLst>
                  <a:rect l="txL" t="txT" r="txR" b="txB"/>
                  <a:pathLst>
                    <a:path w="312" h="223">
                      <a:moveTo>
                        <a:pt x="213" y="223"/>
                      </a:moveTo>
                      <a:lnTo>
                        <a:pt x="312" y="127"/>
                      </a:lnTo>
                      <a:lnTo>
                        <a:pt x="0" y="0"/>
                      </a:lnTo>
                      <a:lnTo>
                        <a:pt x="213" y="223"/>
                      </a:lnTo>
                      <a:close/>
                    </a:path>
                  </a:pathLst>
                </a:custGeom>
                <a:solidFill>
                  <a:srgbClr val="000000">
                    <a:alpha val="100000"/>
                  </a:srgbClr>
                </a:solidFill>
                <a:ln w="9525">
                  <a:noFill/>
                </a:ln>
              </p:spPr>
              <p:txBody>
                <a:bodyPr/>
                <a:lstStyle/>
                <a:p>
                  <a:endParaRPr lang="zh-CN" altLang="en-US"/>
                </a:p>
              </p:txBody>
            </p:sp>
            <p:sp>
              <p:nvSpPr>
                <p:cNvPr id="36021" name="Freeform 104"/>
                <p:cNvSpPr>
                  <a:spLocks noChangeAspect="1"/>
                </p:cNvSpPr>
                <p:nvPr/>
              </p:nvSpPr>
              <p:spPr>
                <a:xfrm>
                  <a:off x="1394" y="3304"/>
                  <a:ext cx="63" cy="45"/>
                </a:xfrm>
                <a:custGeom>
                  <a:avLst/>
                  <a:gdLst>
                    <a:gd name="txL" fmla="*/ 0 w 312"/>
                    <a:gd name="txT" fmla="*/ 0 h 223"/>
                    <a:gd name="txR" fmla="*/ 312 w 312"/>
                    <a:gd name="txB" fmla="*/ 223 h 223"/>
                  </a:gdLst>
                  <a:ahLst/>
                  <a:cxnLst>
                    <a:cxn ang="0">
                      <a:pos x="13" y="9"/>
                    </a:cxn>
                    <a:cxn ang="0">
                      <a:pos x="0" y="4"/>
                    </a:cxn>
                    <a:cxn ang="0">
                      <a:pos x="4" y="0"/>
                    </a:cxn>
                    <a:cxn ang="0">
                      <a:pos x="13" y="9"/>
                    </a:cxn>
                  </a:cxnLst>
                  <a:rect l="txL" t="txT" r="txR" b="txB"/>
                  <a:pathLst>
                    <a:path w="312" h="223">
                      <a:moveTo>
                        <a:pt x="312" y="223"/>
                      </a:moveTo>
                      <a:lnTo>
                        <a:pt x="0" y="96"/>
                      </a:lnTo>
                      <a:lnTo>
                        <a:pt x="99" y="0"/>
                      </a:lnTo>
                      <a:lnTo>
                        <a:pt x="312" y="223"/>
                      </a:lnTo>
                      <a:close/>
                    </a:path>
                  </a:pathLst>
                </a:custGeom>
                <a:solidFill>
                  <a:srgbClr val="000000">
                    <a:alpha val="100000"/>
                  </a:srgbClr>
                </a:solidFill>
                <a:ln w="9525">
                  <a:noFill/>
                </a:ln>
              </p:spPr>
              <p:txBody>
                <a:bodyPr/>
                <a:lstStyle/>
                <a:p>
                  <a:endParaRPr lang="zh-CN" altLang="en-US"/>
                </a:p>
              </p:txBody>
            </p:sp>
            <p:sp>
              <p:nvSpPr>
                <p:cNvPr id="36022" name="Freeform 105"/>
                <p:cNvSpPr>
                  <a:spLocks noChangeAspect="1"/>
                </p:cNvSpPr>
                <p:nvPr/>
              </p:nvSpPr>
              <p:spPr>
                <a:xfrm>
                  <a:off x="1394" y="3304"/>
                  <a:ext cx="63" cy="64"/>
                </a:xfrm>
                <a:custGeom>
                  <a:avLst/>
                  <a:gdLst>
                    <a:gd name="txL" fmla="*/ 0 w 312"/>
                    <a:gd name="txT" fmla="*/ 0 h 319"/>
                    <a:gd name="txR" fmla="*/ 312 w 312"/>
                    <a:gd name="txB" fmla="*/ 319 h 319"/>
                  </a:gdLst>
                  <a:ahLst/>
                  <a:cxnLst>
                    <a:cxn ang="0">
                      <a:pos x="9" y="13"/>
                    </a:cxn>
                    <a:cxn ang="0">
                      <a:pos x="13" y="9"/>
                    </a:cxn>
                    <a:cxn ang="0">
                      <a:pos x="4" y="0"/>
                    </a:cxn>
                    <a:cxn ang="0">
                      <a:pos x="0" y="4"/>
                    </a:cxn>
                    <a:cxn ang="0">
                      <a:pos x="9" y="13"/>
                    </a:cxn>
                  </a:cxnLst>
                  <a:rect l="txL" t="txT" r="txR" b="txB"/>
                  <a:pathLst>
                    <a:path w="312" h="319">
                      <a:moveTo>
                        <a:pt x="213" y="319"/>
                      </a:moveTo>
                      <a:lnTo>
                        <a:pt x="312" y="223"/>
                      </a:lnTo>
                      <a:lnTo>
                        <a:pt x="99" y="0"/>
                      </a:lnTo>
                      <a:lnTo>
                        <a:pt x="0" y="96"/>
                      </a:lnTo>
                      <a:lnTo>
                        <a:pt x="213" y="3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23" name="Freeform 106"/>
                <p:cNvSpPr>
                  <a:spLocks noChangeAspect="1"/>
                </p:cNvSpPr>
                <p:nvPr/>
              </p:nvSpPr>
              <p:spPr>
                <a:xfrm>
                  <a:off x="1394" y="3277"/>
                  <a:ext cx="28" cy="47"/>
                </a:xfrm>
                <a:custGeom>
                  <a:avLst/>
                  <a:gdLst>
                    <a:gd name="txL" fmla="*/ 0 w 137"/>
                    <a:gd name="txT" fmla="*/ 0 h 233"/>
                    <a:gd name="txR" fmla="*/ 137 w 137"/>
                    <a:gd name="txB" fmla="*/ 233 h 233"/>
                  </a:gdLst>
                  <a:ahLst/>
                  <a:cxnLst>
                    <a:cxn ang="0">
                      <a:pos x="0" y="5"/>
                    </a:cxn>
                    <a:cxn ang="0">
                      <a:pos x="4" y="9"/>
                    </a:cxn>
                    <a:cxn ang="0">
                      <a:pos x="6" y="0"/>
                    </a:cxn>
                    <a:cxn ang="0">
                      <a:pos x="0" y="5"/>
                    </a:cxn>
                  </a:cxnLst>
                  <a:rect l="txL" t="txT" r="txR" b="txB"/>
                  <a:pathLst>
                    <a:path w="137" h="233">
                      <a:moveTo>
                        <a:pt x="0" y="136"/>
                      </a:moveTo>
                      <a:lnTo>
                        <a:pt x="97" y="233"/>
                      </a:lnTo>
                      <a:lnTo>
                        <a:pt x="137" y="0"/>
                      </a:lnTo>
                      <a:lnTo>
                        <a:pt x="0" y="136"/>
                      </a:lnTo>
                      <a:close/>
                    </a:path>
                  </a:pathLst>
                </a:custGeom>
                <a:solidFill>
                  <a:srgbClr val="000000">
                    <a:alpha val="100000"/>
                  </a:srgbClr>
                </a:solidFill>
                <a:ln w="9525">
                  <a:noFill/>
                </a:ln>
              </p:spPr>
              <p:txBody>
                <a:bodyPr/>
                <a:lstStyle/>
                <a:p>
                  <a:endParaRPr lang="zh-CN" altLang="en-US"/>
                </a:p>
              </p:txBody>
            </p:sp>
            <p:sp>
              <p:nvSpPr>
                <p:cNvPr id="36024" name="Freeform 107"/>
                <p:cNvSpPr>
                  <a:spLocks noChangeAspect="1"/>
                </p:cNvSpPr>
                <p:nvPr/>
              </p:nvSpPr>
              <p:spPr>
                <a:xfrm>
                  <a:off x="1414" y="3277"/>
                  <a:ext cx="27" cy="47"/>
                </a:xfrm>
                <a:custGeom>
                  <a:avLst/>
                  <a:gdLst>
                    <a:gd name="txL" fmla="*/ 0 w 137"/>
                    <a:gd name="txT" fmla="*/ 0 h 233"/>
                    <a:gd name="txR" fmla="*/ 137 w 137"/>
                    <a:gd name="txB" fmla="*/ 233 h 233"/>
                  </a:gdLst>
                  <a:ahLst/>
                  <a:cxnLst>
                    <a:cxn ang="0">
                      <a:pos x="0" y="9"/>
                    </a:cxn>
                    <a:cxn ang="0">
                      <a:pos x="2" y="0"/>
                    </a:cxn>
                    <a:cxn ang="0">
                      <a:pos x="5" y="4"/>
                    </a:cxn>
                    <a:cxn ang="0">
                      <a:pos x="0" y="9"/>
                    </a:cxn>
                  </a:cxnLst>
                  <a:rect l="txL" t="txT" r="txR" b="txB"/>
                  <a:pathLst>
                    <a:path w="137" h="233">
                      <a:moveTo>
                        <a:pt x="0" y="233"/>
                      </a:moveTo>
                      <a:lnTo>
                        <a:pt x="40" y="0"/>
                      </a:lnTo>
                      <a:lnTo>
                        <a:pt x="137" y="96"/>
                      </a:lnTo>
                      <a:lnTo>
                        <a:pt x="0" y="233"/>
                      </a:lnTo>
                      <a:close/>
                    </a:path>
                  </a:pathLst>
                </a:custGeom>
                <a:solidFill>
                  <a:srgbClr val="000000">
                    <a:alpha val="100000"/>
                  </a:srgbClr>
                </a:solidFill>
                <a:ln w="9525">
                  <a:noFill/>
                </a:ln>
              </p:spPr>
              <p:txBody>
                <a:bodyPr/>
                <a:lstStyle/>
                <a:p>
                  <a:endParaRPr lang="zh-CN" altLang="en-US"/>
                </a:p>
              </p:txBody>
            </p:sp>
            <p:sp>
              <p:nvSpPr>
                <p:cNvPr id="36025" name="Freeform 108"/>
                <p:cNvSpPr>
                  <a:spLocks noChangeAspect="1"/>
                </p:cNvSpPr>
                <p:nvPr/>
              </p:nvSpPr>
              <p:spPr>
                <a:xfrm>
                  <a:off x="1394" y="3277"/>
                  <a:ext cx="47" cy="47"/>
                </a:xfrm>
                <a:custGeom>
                  <a:avLst/>
                  <a:gdLst>
                    <a:gd name="txL" fmla="*/ 0 w 234"/>
                    <a:gd name="txT" fmla="*/ 0 h 233"/>
                    <a:gd name="txR" fmla="*/ 234 w 234"/>
                    <a:gd name="txB" fmla="*/ 233 h 233"/>
                  </a:gdLst>
                  <a:ahLst/>
                  <a:cxnLst>
                    <a:cxn ang="0">
                      <a:pos x="0" y="5"/>
                    </a:cxn>
                    <a:cxn ang="0">
                      <a:pos x="4" y="9"/>
                    </a:cxn>
                    <a:cxn ang="0">
                      <a:pos x="9" y="4"/>
                    </a:cxn>
                    <a:cxn ang="0">
                      <a:pos x="6" y="0"/>
                    </a:cxn>
                    <a:cxn ang="0">
                      <a:pos x="0" y="5"/>
                    </a:cxn>
                  </a:cxnLst>
                  <a:rect l="txL" t="txT" r="txR" b="txB"/>
                  <a:pathLst>
                    <a:path w="234" h="233">
                      <a:moveTo>
                        <a:pt x="0" y="136"/>
                      </a:moveTo>
                      <a:lnTo>
                        <a:pt x="97" y="233"/>
                      </a:lnTo>
                      <a:lnTo>
                        <a:pt x="234" y="96"/>
                      </a:lnTo>
                      <a:lnTo>
                        <a:pt x="137" y="0"/>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26" name="Freeform 109"/>
                <p:cNvSpPr>
                  <a:spLocks noChangeAspect="1"/>
                </p:cNvSpPr>
                <p:nvPr/>
              </p:nvSpPr>
              <p:spPr>
                <a:xfrm>
                  <a:off x="1433" y="3333"/>
                  <a:ext cx="27" cy="550"/>
                </a:xfrm>
                <a:custGeom>
                  <a:avLst/>
                  <a:gdLst>
                    <a:gd name="txL" fmla="*/ 0 w 138"/>
                    <a:gd name="txT" fmla="*/ 0 h 2751"/>
                    <a:gd name="txR" fmla="*/ 138 w 138"/>
                    <a:gd name="txB" fmla="*/ 2751 h 2751"/>
                  </a:gdLst>
                  <a:ahLst/>
                  <a:cxnLst>
                    <a:cxn ang="0">
                      <a:pos x="0" y="110"/>
                    </a:cxn>
                    <a:cxn ang="0">
                      <a:pos x="5" y="110"/>
                    </a:cxn>
                    <a:cxn ang="0">
                      <a:pos x="0" y="0"/>
                    </a:cxn>
                    <a:cxn ang="0">
                      <a:pos x="0" y="110"/>
                    </a:cxn>
                  </a:cxnLst>
                  <a:rect l="txL" t="txT" r="txR" b="txB"/>
                  <a:pathLst>
                    <a:path w="138" h="2751">
                      <a:moveTo>
                        <a:pt x="0" y="2751"/>
                      </a:moveTo>
                      <a:lnTo>
                        <a:pt x="138"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6027" name="Freeform 110"/>
                <p:cNvSpPr>
                  <a:spLocks noChangeAspect="1"/>
                </p:cNvSpPr>
                <p:nvPr/>
              </p:nvSpPr>
              <p:spPr>
                <a:xfrm>
                  <a:off x="1433" y="3333"/>
                  <a:ext cx="27" cy="550"/>
                </a:xfrm>
                <a:custGeom>
                  <a:avLst/>
                  <a:gdLst>
                    <a:gd name="txL" fmla="*/ 0 w 138"/>
                    <a:gd name="txT" fmla="*/ 0 h 2751"/>
                    <a:gd name="txR" fmla="*/ 138 w 138"/>
                    <a:gd name="txB" fmla="*/ 2751 h 2751"/>
                  </a:gdLst>
                  <a:ahLst/>
                  <a:cxnLst>
                    <a:cxn ang="0">
                      <a:pos x="5" y="110"/>
                    </a:cxn>
                    <a:cxn ang="0">
                      <a:pos x="0" y="0"/>
                    </a:cxn>
                    <a:cxn ang="0">
                      <a:pos x="5" y="0"/>
                    </a:cxn>
                    <a:cxn ang="0">
                      <a:pos x="5" y="110"/>
                    </a:cxn>
                  </a:cxnLst>
                  <a:rect l="txL" t="txT" r="txR" b="txB"/>
                  <a:pathLst>
                    <a:path w="138" h="2751">
                      <a:moveTo>
                        <a:pt x="138" y="2751"/>
                      </a:moveTo>
                      <a:lnTo>
                        <a:pt x="0" y="0"/>
                      </a:lnTo>
                      <a:lnTo>
                        <a:pt x="138" y="0"/>
                      </a:lnTo>
                      <a:lnTo>
                        <a:pt x="138" y="2751"/>
                      </a:lnTo>
                      <a:close/>
                    </a:path>
                  </a:pathLst>
                </a:custGeom>
                <a:solidFill>
                  <a:srgbClr val="000000">
                    <a:alpha val="100000"/>
                  </a:srgbClr>
                </a:solidFill>
                <a:ln w="9525">
                  <a:noFill/>
                </a:ln>
              </p:spPr>
              <p:txBody>
                <a:bodyPr/>
                <a:lstStyle/>
                <a:p>
                  <a:endParaRPr lang="zh-CN" altLang="en-US"/>
                </a:p>
              </p:txBody>
            </p:sp>
            <p:sp>
              <p:nvSpPr>
                <p:cNvPr id="36028" name="Rectangle 111"/>
                <p:cNvSpPr>
                  <a:spLocks noChangeAspect="1"/>
                </p:cNvSpPr>
                <p:nvPr/>
              </p:nvSpPr>
              <p:spPr>
                <a:xfrm>
                  <a:off x="1433" y="3333"/>
                  <a:ext cx="27"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29" name="Freeform 112"/>
                <p:cNvSpPr>
                  <a:spLocks noChangeAspect="1"/>
                </p:cNvSpPr>
                <p:nvPr/>
              </p:nvSpPr>
              <p:spPr>
                <a:xfrm>
                  <a:off x="1447" y="3870"/>
                  <a:ext cx="549" cy="27"/>
                </a:xfrm>
                <a:custGeom>
                  <a:avLst/>
                  <a:gdLst>
                    <a:gd name="txL" fmla="*/ 0 w 2746"/>
                    <a:gd name="txT" fmla="*/ 0 h 137"/>
                    <a:gd name="txR" fmla="*/ 2746 w 2746"/>
                    <a:gd name="txB" fmla="*/ 137 h 137"/>
                  </a:gdLst>
                  <a:ahLst/>
                  <a:cxnLst>
                    <a:cxn ang="0">
                      <a:pos x="0" y="0"/>
                    </a:cxn>
                    <a:cxn ang="0">
                      <a:pos x="0" y="5"/>
                    </a:cxn>
                    <a:cxn ang="0">
                      <a:pos x="110" y="0"/>
                    </a:cxn>
                    <a:cxn ang="0">
                      <a:pos x="0" y="0"/>
                    </a:cxn>
                  </a:cxnLst>
                  <a:rect l="txL" t="txT" r="txR" b="txB"/>
                  <a:pathLst>
                    <a:path w="2746" h="137">
                      <a:moveTo>
                        <a:pt x="0" y="0"/>
                      </a:moveTo>
                      <a:lnTo>
                        <a:pt x="0" y="137"/>
                      </a:lnTo>
                      <a:lnTo>
                        <a:pt x="2746" y="0"/>
                      </a:lnTo>
                      <a:lnTo>
                        <a:pt x="0" y="0"/>
                      </a:lnTo>
                      <a:close/>
                    </a:path>
                  </a:pathLst>
                </a:custGeom>
                <a:solidFill>
                  <a:srgbClr val="000000">
                    <a:alpha val="100000"/>
                  </a:srgbClr>
                </a:solidFill>
                <a:ln w="9525">
                  <a:noFill/>
                </a:ln>
              </p:spPr>
              <p:txBody>
                <a:bodyPr/>
                <a:lstStyle/>
                <a:p>
                  <a:endParaRPr lang="zh-CN" altLang="en-US"/>
                </a:p>
              </p:txBody>
            </p:sp>
            <p:sp>
              <p:nvSpPr>
                <p:cNvPr id="36030" name="Freeform 113"/>
                <p:cNvSpPr>
                  <a:spLocks noChangeAspect="1"/>
                </p:cNvSpPr>
                <p:nvPr/>
              </p:nvSpPr>
              <p:spPr>
                <a:xfrm>
                  <a:off x="1447" y="3870"/>
                  <a:ext cx="549" cy="27"/>
                </a:xfrm>
                <a:custGeom>
                  <a:avLst/>
                  <a:gdLst>
                    <a:gd name="txL" fmla="*/ 0 w 2746"/>
                    <a:gd name="txT" fmla="*/ 0 h 137"/>
                    <a:gd name="txR" fmla="*/ 2746 w 2746"/>
                    <a:gd name="txB" fmla="*/ 137 h 137"/>
                  </a:gdLst>
                  <a:ahLst/>
                  <a:cxnLst>
                    <a:cxn ang="0">
                      <a:pos x="0" y="5"/>
                    </a:cxn>
                    <a:cxn ang="0">
                      <a:pos x="110" y="0"/>
                    </a:cxn>
                    <a:cxn ang="0">
                      <a:pos x="110" y="5"/>
                    </a:cxn>
                    <a:cxn ang="0">
                      <a:pos x="0" y="5"/>
                    </a:cxn>
                  </a:cxnLst>
                  <a:rect l="txL" t="txT" r="txR" b="txB"/>
                  <a:pathLst>
                    <a:path w="2746" h="137">
                      <a:moveTo>
                        <a:pt x="0" y="137"/>
                      </a:moveTo>
                      <a:lnTo>
                        <a:pt x="2746" y="0"/>
                      </a:lnTo>
                      <a:lnTo>
                        <a:pt x="2746" y="137"/>
                      </a:lnTo>
                      <a:lnTo>
                        <a:pt x="0" y="137"/>
                      </a:lnTo>
                      <a:close/>
                    </a:path>
                  </a:pathLst>
                </a:custGeom>
                <a:solidFill>
                  <a:srgbClr val="000000">
                    <a:alpha val="100000"/>
                  </a:srgbClr>
                </a:solidFill>
                <a:ln w="9525">
                  <a:noFill/>
                </a:ln>
              </p:spPr>
              <p:txBody>
                <a:bodyPr/>
                <a:lstStyle/>
                <a:p>
                  <a:endParaRPr lang="zh-CN" altLang="en-US"/>
                </a:p>
              </p:txBody>
            </p:sp>
            <p:sp>
              <p:nvSpPr>
                <p:cNvPr id="36031" name="Rectangle 114"/>
                <p:cNvSpPr>
                  <a:spLocks noChangeAspect="1"/>
                </p:cNvSpPr>
                <p:nvPr/>
              </p:nvSpPr>
              <p:spPr>
                <a:xfrm>
                  <a:off x="1447" y="3870"/>
                  <a:ext cx="549"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32" name="Freeform 115"/>
                <p:cNvSpPr>
                  <a:spLocks noChangeAspect="1"/>
                </p:cNvSpPr>
                <p:nvPr/>
              </p:nvSpPr>
              <p:spPr>
                <a:xfrm>
                  <a:off x="1422" y="3277"/>
                  <a:ext cx="64" cy="47"/>
                </a:xfrm>
                <a:custGeom>
                  <a:avLst/>
                  <a:gdLst>
                    <a:gd name="txL" fmla="*/ 0 w 322"/>
                    <a:gd name="txT" fmla="*/ 0 h 232"/>
                    <a:gd name="txR" fmla="*/ 322 w 322"/>
                    <a:gd name="txB" fmla="*/ 232 h 232"/>
                  </a:gdLst>
                  <a:ahLst/>
                  <a:cxnLst>
                    <a:cxn ang="0">
                      <a:pos x="4" y="0"/>
                    </a:cxn>
                    <a:cxn ang="0">
                      <a:pos x="0" y="4"/>
                    </a:cxn>
                    <a:cxn ang="0">
                      <a:pos x="13" y="10"/>
                    </a:cxn>
                    <a:cxn ang="0">
                      <a:pos x="4" y="0"/>
                    </a:cxn>
                  </a:cxnLst>
                  <a:rect l="txL" t="txT" r="txR" b="txB"/>
                  <a:pathLst>
                    <a:path w="322" h="232">
                      <a:moveTo>
                        <a:pt x="99" y="0"/>
                      </a:moveTo>
                      <a:lnTo>
                        <a:pt x="0" y="94"/>
                      </a:lnTo>
                      <a:lnTo>
                        <a:pt x="322" y="232"/>
                      </a:lnTo>
                      <a:lnTo>
                        <a:pt x="99" y="0"/>
                      </a:lnTo>
                      <a:close/>
                    </a:path>
                  </a:pathLst>
                </a:custGeom>
                <a:solidFill>
                  <a:srgbClr val="000000">
                    <a:alpha val="100000"/>
                  </a:srgbClr>
                </a:solidFill>
                <a:ln w="9525">
                  <a:noFill/>
                </a:ln>
              </p:spPr>
              <p:txBody>
                <a:bodyPr/>
                <a:lstStyle/>
                <a:p>
                  <a:endParaRPr lang="zh-CN" altLang="en-US"/>
                </a:p>
              </p:txBody>
            </p:sp>
            <p:sp>
              <p:nvSpPr>
                <p:cNvPr id="36033" name="Freeform 116"/>
                <p:cNvSpPr>
                  <a:spLocks noChangeAspect="1"/>
                </p:cNvSpPr>
                <p:nvPr/>
              </p:nvSpPr>
              <p:spPr>
                <a:xfrm>
                  <a:off x="1422" y="3296"/>
                  <a:ext cx="64" cy="47"/>
                </a:xfrm>
                <a:custGeom>
                  <a:avLst/>
                  <a:gdLst>
                    <a:gd name="txL" fmla="*/ 0 w 322"/>
                    <a:gd name="txT" fmla="*/ 0 h 233"/>
                    <a:gd name="txR" fmla="*/ 322 w 322"/>
                    <a:gd name="txB" fmla="*/ 233 h 233"/>
                  </a:gdLst>
                  <a:ahLst/>
                  <a:cxnLst>
                    <a:cxn ang="0">
                      <a:pos x="0" y="0"/>
                    </a:cxn>
                    <a:cxn ang="0">
                      <a:pos x="13" y="6"/>
                    </a:cxn>
                    <a:cxn ang="0">
                      <a:pos x="9" y="9"/>
                    </a:cxn>
                    <a:cxn ang="0">
                      <a:pos x="0" y="0"/>
                    </a:cxn>
                  </a:cxnLst>
                  <a:rect l="txL" t="txT" r="txR" b="txB"/>
                  <a:pathLst>
                    <a:path w="322" h="233">
                      <a:moveTo>
                        <a:pt x="0" y="0"/>
                      </a:moveTo>
                      <a:lnTo>
                        <a:pt x="322" y="138"/>
                      </a:lnTo>
                      <a:lnTo>
                        <a:pt x="221" y="233"/>
                      </a:lnTo>
                      <a:lnTo>
                        <a:pt x="0" y="0"/>
                      </a:lnTo>
                      <a:close/>
                    </a:path>
                  </a:pathLst>
                </a:custGeom>
                <a:solidFill>
                  <a:srgbClr val="000000">
                    <a:alpha val="100000"/>
                  </a:srgbClr>
                </a:solidFill>
                <a:ln w="9525">
                  <a:noFill/>
                </a:ln>
              </p:spPr>
              <p:txBody>
                <a:bodyPr/>
                <a:lstStyle/>
                <a:p>
                  <a:endParaRPr lang="zh-CN" altLang="en-US"/>
                </a:p>
              </p:txBody>
            </p:sp>
            <p:sp>
              <p:nvSpPr>
                <p:cNvPr id="36034" name="Freeform 117"/>
                <p:cNvSpPr>
                  <a:spLocks noChangeAspect="1"/>
                </p:cNvSpPr>
                <p:nvPr/>
              </p:nvSpPr>
              <p:spPr>
                <a:xfrm>
                  <a:off x="1422" y="3277"/>
                  <a:ext cx="64" cy="66"/>
                </a:xfrm>
                <a:custGeom>
                  <a:avLst/>
                  <a:gdLst>
                    <a:gd name="txL" fmla="*/ 0 w 322"/>
                    <a:gd name="txT" fmla="*/ 0 h 327"/>
                    <a:gd name="txR" fmla="*/ 322 w 322"/>
                    <a:gd name="txB" fmla="*/ 327 h 327"/>
                  </a:gdLst>
                  <a:ahLst/>
                  <a:cxnLst>
                    <a:cxn ang="0">
                      <a:pos x="4" y="0"/>
                    </a:cxn>
                    <a:cxn ang="0">
                      <a:pos x="0" y="4"/>
                    </a:cxn>
                    <a:cxn ang="0">
                      <a:pos x="9" y="13"/>
                    </a:cxn>
                    <a:cxn ang="0">
                      <a:pos x="13" y="9"/>
                    </a:cxn>
                    <a:cxn ang="0">
                      <a:pos x="4" y="0"/>
                    </a:cxn>
                  </a:cxnLst>
                  <a:rect l="txL" t="txT" r="txR" b="txB"/>
                  <a:pathLst>
                    <a:path w="322" h="327">
                      <a:moveTo>
                        <a:pt x="99" y="0"/>
                      </a:moveTo>
                      <a:lnTo>
                        <a:pt x="0" y="94"/>
                      </a:lnTo>
                      <a:lnTo>
                        <a:pt x="221" y="327"/>
                      </a:lnTo>
                      <a:lnTo>
                        <a:pt x="322" y="232"/>
                      </a:lnTo>
                      <a:lnTo>
                        <a:pt x="9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35" name="Freeform 118"/>
                <p:cNvSpPr>
                  <a:spLocks noChangeAspect="1"/>
                </p:cNvSpPr>
                <p:nvPr/>
              </p:nvSpPr>
              <p:spPr>
                <a:xfrm>
                  <a:off x="1447" y="3320"/>
                  <a:ext cx="1442" cy="27"/>
                </a:xfrm>
                <a:custGeom>
                  <a:avLst/>
                  <a:gdLst>
                    <a:gd name="txL" fmla="*/ 0 w 7209"/>
                    <a:gd name="txT" fmla="*/ 0 h 137"/>
                    <a:gd name="txR" fmla="*/ 7209 w 7209"/>
                    <a:gd name="txB" fmla="*/ 137 h 137"/>
                  </a:gdLst>
                  <a:ahLst/>
                  <a:cxnLst>
                    <a:cxn ang="0">
                      <a:pos x="0" y="0"/>
                    </a:cxn>
                    <a:cxn ang="0">
                      <a:pos x="0" y="5"/>
                    </a:cxn>
                    <a:cxn ang="0">
                      <a:pos x="288" y="0"/>
                    </a:cxn>
                    <a:cxn ang="0">
                      <a:pos x="0" y="0"/>
                    </a:cxn>
                  </a:cxnLst>
                  <a:rect l="txL" t="txT" r="txR" b="txB"/>
                  <a:pathLst>
                    <a:path w="7209" h="137">
                      <a:moveTo>
                        <a:pt x="0" y="0"/>
                      </a:moveTo>
                      <a:lnTo>
                        <a:pt x="0" y="137"/>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6036" name="Freeform 119"/>
                <p:cNvSpPr>
                  <a:spLocks noChangeAspect="1"/>
                </p:cNvSpPr>
                <p:nvPr/>
              </p:nvSpPr>
              <p:spPr>
                <a:xfrm>
                  <a:off x="1447" y="3320"/>
                  <a:ext cx="1442" cy="27"/>
                </a:xfrm>
                <a:custGeom>
                  <a:avLst/>
                  <a:gdLst>
                    <a:gd name="txL" fmla="*/ 0 w 7209"/>
                    <a:gd name="txT" fmla="*/ 0 h 137"/>
                    <a:gd name="txR" fmla="*/ 7209 w 7209"/>
                    <a:gd name="txB" fmla="*/ 137 h 137"/>
                  </a:gdLst>
                  <a:ahLst/>
                  <a:cxnLst>
                    <a:cxn ang="0">
                      <a:pos x="0" y="5"/>
                    </a:cxn>
                    <a:cxn ang="0">
                      <a:pos x="288" y="0"/>
                    </a:cxn>
                    <a:cxn ang="0">
                      <a:pos x="288" y="5"/>
                    </a:cxn>
                    <a:cxn ang="0">
                      <a:pos x="0" y="5"/>
                    </a:cxn>
                  </a:cxnLst>
                  <a:rect l="txL" t="txT" r="txR" b="txB"/>
                  <a:pathLst>
                    <a:path w="7209" h="137">
                      <a:moveTo>
                        <a:pt x="0" y="137"/>
                      </a:moveTo>
                      <a:lnTo>
                        <a:pt x="7209" y="0"/>
                      </a:lnTo>
                      <a:lnTo>
                        <a:pt x="7209" y="137"/>
                      </a:lnTo>
                      <a:lnTo>
                        <a:pt x="0" y="137"/>
                      </a:lnTo>
                      <a:close/>
                    </a:path>
                  </a:pathLst>
                </a:custGeom>
                <a:solidFill>
                  <a:srgbClr val="000000">
                    <a:alpha val="100000"/>
                  </a:srgbClr>
                </a:solidFill>
                <a:ln w="9525">
                  <a:noFill/>
                </a:ln>
              </p:spPr>
              <p:txBody>
                <a:bodyPr/>
                <a:lstStyle/>
                <a:p>
                  <a:endParaRPr lang="zh-CN" altLang="en-US"/>
                </a:p>
              </p:txBody>
            </p:sp>
            <p:sp>
              <p:nvSpPr>
                <p:cNvPr id="36037" name="Rectangle 120"/>
                <p:cNvSpPr>
                  <a:spLocks noChangeAspect="1"/>
                </p:cNvSpPr>
                <p:nvPr/>
              </p:nvSpPr>
              <p:spPr>
                <a:xfrm>
                  <a:off x="1447" y="3320"/>
                  <a:ext cx="1442"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38" name="Freeform 121"/>
                <p:cNvSpPr>
                  <a:spLocks noChangeAspect="1"/>
                </p:cNvSpPr>
                <p:nvPr/>
              </p:nvSpPr>
              <p:spPr>
                <a:xfrm>
                  <a:off x="1996" y="3457"/>
                  <a:ext cx="343" cy="28"/>
                </a:xfrm>
                <a:custGeom>
                  <a:avLst/>
                  <a:gdLst>
                    <a:gd name="txL" fmla="*/ 0 w 1716"/>
                    <a:gd name="txT" fmla="*/ 0 h 137"/>
                    <a:gd name="txR" fmla="*/ 1716 w 1716"/>
                    <a:gd name="txB" fmla="*/ 137 h 137"/>
                  </a:gdLst>
                  <a:ahLst/>
                  <a:cxnLst>
                    <a:cxn ang="0">
                      <a:pos x="0" y="0"/>
                    </a:cxn>
                    <a:cxn ang="0">
                      <a:pos x="0" y="6"/>
                    </a:cxn>
                    <a:cxn ang="0">
                      <a:pos x="69" y="0"/>
                    </a:cxn>
                    <a:cxn ang="0">
                      <a:pos x="0" y="0"/>
                    </a:cxn>
                  </a:cxnLst>
                  <a:rect l="txL" t="txT" r="txR" b="txB"/>
                  <a:pathLst>
                    <a:path w="1716" h="137">
                      <a:moveTo>
                        <a:pt x="0" y="0"/>
                      </a:moveTo>
                      <a:lnTo>
                        <a:pt x="0" y="137"/>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6039" name="Freeform 122"/>
                <p:cNvSpPr>
                  <a:spLocks noChangeAspect="1"/>
                </p:cNvSpPr>
                <p:nvPr/>
              </p:nvSpPr>
              <p:spPr>
                <a:xfrm>
                  <a:off x="1996" y="3457"/>
                  <a:ext cx="343" cy="28"/>
                </a:xfrm>
                <a:custGeom>
                  <a:avLst/>
                  <a:gdLst>
                    <a:gd name="txL" fmla="*/ 0 w 1716"/>
                    <a:gd name="txT" fmla="*/ 0 h 137"/>
                    <a:gd name="txR" fmla="*/ 1716 w 1716"/>
                    <a:gd name="txB" fmla="*/ 137 h 137"/>
                  </a:gdLst>
                  <a:ahLst/>
                  <a:cxnLst>
                    <a:cxn ang="0">
                      <a:pos x="0" y="6"/>
                    </a:cxn>
                    <a:cxn ang="0">
                      <a:pos x="69" y="0"/>
                    </a:cxn>
                    <a:cxn ang="0">
                      <a:pos x="69" y="6"/>
                    </a:cxn>
                    <a:cxn ang="0">
                      <a:pos x="0" y="6"/>
                    </a:cxn>
                  </a:cxnLst>
                  <a:rect l="txL" t="txT" r="txR" b="txB"/>
                  <a:pathLst>
                    <a:path w="1716" h="137">
                      <a:moveTo>
                        <a:pt x="0" y="137"/>
                      </a:moveTo>
                      <a:lnTo>
                        <a:pt x="1716" y="0"/>
                      </a:lnTo>
                      <a:lnTo>
                        <a:pt x="1716" y="137"/>
                      </a:lnTo>
                      <a:lnTo>
                        <a:pt x="0" y="137"/>
                      </a:lnTo>
                      <a:close/>
                    </a:path>
                  </a:pathLst>
                </a:custGeom>
                <a:solidFill>
                  <a:srgbClr val="000000">
                    <a:alpha val="100000"/>
                  </a:srgbClr>
                </a:solidFill>
                <a:ln w="9525">
                  <a:noFill/>
                </a:ln>
              </p:spPr>
              <p:txBody>
                <a:bodyPr/>
                <a:lstStyle/>
                <a:p>
                  <a:endParaRPr lang="zh-CN" altLang="en-US"/>
                </a:p>
              </p:txBody>
            </p:sp>
            <p:sp>
              <p:nvSpPr>
                <p:cNvPr id="36040" name="Rectangle 123"/>
                <p:cNvSpPr>
                  <a:spLocks noChangeAspect="1"/>
                </p:cNvSpPr>
                <p:nvPr/>
              </p:nvSpPr>
              <p:spPr>
                <a:xfrm>
                  <a:off x="1996" y="3457"/>
                  <a:ext cx="343"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41" name="Freeform 124"/>
                <p:cNvSpPr>
                  <a:spLocks noChangeAspect="1"/>
                </p:cNvSpPr>
                <p:nvPr/>
              </p:nvSpPr>
              <p:spPr>
                <a:xfrm>
                  <a:off x="1422" y="2224"/>
                  <a:ext cx="44" cy="65"/>
                </a:xfrm>
                <a:custGeom>
                  <a:avLst/>
                  <a:gdLst>
                    <a:gd name="txL" fmla="*/ 0 w 221"/>
                    <a:gd name="txT" fmla="*/ 0 h 328"/>
                    <a:gd name="txR" fmla="*/ 221 w 221"/>
                    <a:gd name="txB" fmla="*/ 328 h 328"/>
                  </a:gdLst>
                  <a:ahLst/>
                  <a:cxnLst>
                    <a:cxn ang="0">
                      <a:pos x="0" y="9"/>
                    </a:cxn>
                    <a:cxn ang="0">
                      <a:pos x="4" y="13"/>
                    </a:cxn>
                    <a:cxn ang="0">
                      <a:pos x="9" y="0"/>
                    </a:cxn>
                    <a:cxn ang="0">
                      <a:pos x="0" y="9"/>
                    </a:cxn>
                  </a:cxnLst>
                  <a:rect l="txL" t="txT" r="txR" b="txB"/>
                  <a:pathLst>
                    <a:path w="221" h="328">
                      <a:moveTo>
                        <a:pt x="0" y="232"/>
                      </a:moveTo>
                      <a:lnTo>
                        <a:pt x="99" y="328"/>
                      </a:lnTo>
                      <a:lnTo>
                        <a:pt x="221" y="0"/>
                      </a:lnTo>
                      <a:lnTo>
                        <a:pt x="0" y="232"/>
                      </a:lnTo>
                      <a:close/>
                    </a:path>
                  </a:pathLst>
                </a:custGeom>
                <a:solidFill>
                  <a:srgbClr val="000000">
                    <a:alpha val="100000"/>
                  </a:srgbClr>
                </a:solidFill>
                <a:ln w="9525">
                  <a:noFill/>
                </a:ln>
              </p:spPr>
              <p:txBody>
                <a:bodyPr/>
                <a:lstStyle/>
                <a:p>
                  <a:endParaRPr lang="zh-CN" altLang="en-US"/>
                </a:p>
              </p:txBody>
            </p:sp>
            <p:sp>
              <p:nvSpPr>
                <p:cNvPr id="36042" name="Freeform 125"/>
                <p:cNvSpPr>
                  <a:spLocks noChangeAspect="1"/>
                </p:cNvSpPr>
                <p:nvPr/>
              </p:nvSpPr>
              <p:spPr>
                <a:xfrm>
                  <a:off x="1441" y="2224"/>
                  <a:ext cx="45" cy="65"/>
                </a:xfrm>
                <a:custGeom>
                  <a:avLst/>
                  <a:gdLst>
                    <a:gd name="txL" fmla="*/ 0 w 223"/>
                    <a:gd name="txT" fmla="*/ 0 h 328"/>
                    <a:gd name="txR" fmla="*/ 223 w 223"/>
                    <a:gd name="txB" fmla="*/ 328 h 328"/>
                  </a:gdLst>
                  <a:ahLst/>
                  <a:cxnLst>
                    <a:cxn ang="0">
                      <a:pos x="0" y="13"/>
                    </a:cxn>
                    <a:cxn ang="0">
                      <a:pos x="5" y="0"/>
                    </a:cxn>
                    <a:cxn ang="0">
                      <a:pos x="9" y="4"/>
                    </a:cxn>
                    <a:cxn ang="0">
                      <a:pos x="0" y="13"/>
                    </a:cxn>
                  </a:cxnLst>
                  <a:rect l="txL" t="txT" r="txR" b="txB"/>
                  <a:pathLst>
                    <a:path w="223" h="328">
                      <a:moveTo>
                        <a:pt x="0" y="328"/>
                      </a:moveTo>
                      <a:lnTo>
                        <a:pt x="122" y="0"/>
                      </a:lnTo>
                      <a:lnTo>
                        <a:pt x="223" y="95"/>
                      </a:lnTo>
                      <a:lnTo>
                        <a:pt x="0" y="328"/>
                      </a:lnTo>
                      <a:close/>
                    </a:path>
                  </a:pathLst>
                </a:custGeom>
                <a:solidFill>
                  <a:srgbClr val="000000">
                    <a:alpha val="100000"/>
                  </a:srgbClr>
                </a:solidFill>
                <a:ln w="9525">
                  <a:noFill/>
                </a:ln>
              </p:spPr>
              <p:txBody>
                <a:bodyPr/>
                <a:lstStyle/>
                <a:p>
                  <a:endParaRPr lang="zh-CN" altLang="en-US"/>
                </a:p>
              </p:txBody>
            </p:sp>
            <p:sp>
              <p:nvSpPr>
                <p:cNvPr id="36043" name="Freeform 126"/>
                <p:cNvSpPr>
                  <a:spLocks noChangeAspect="1"/>
                </p:cNvSpPr>
                <p:nvPr/>
              </p:nvSpPr>
              <p:spPr>
                <a:xfrm>
                  <a:off x="1422" y="2224"/>
                  <a:ext cx="64" cy="65"/>
                </a:xfrm>
                <a:custGeom>
                  <a:avLst/>
                  <a:gdLst>
                    <a:gd name="txL" fmla="*/ 0 w 322"/>
                    <a:gd name="txT" fmla="*/ 0 h 328"/>
                    <a:gd name="txR" fmla="*/ 322 w 322"/>
                    <a:gd name="txB" fmla="*/ 328 h 328"/>
                  </a:gdLst>
                  <a:ahLst/>
                  <a:cxnLst>
                    <a:cxn ang="0">
                      <a:pos x="0" y="9"/>
                    </a:cxn>
                    <a:cxn ang="0">
                      <a:pos x="4" y="13"/>
                    </a:cxn>
                    <a:cxn ang="0">
                      <a:pos x="13" y="4"/>
                    </a:cxn>
                    <a:cxn ang="0">
                      <a:pos x="9" y="0"/>
                    </a:cxn>
                    <a:cxn ang="0">
                      <a:pos x="0" y="9"/>
                    </a:cxn>
                  </a:cxnLst>
                  <a:rect l="txL" t="txT" r="txR" b="txB"/>
                  <a:pathLst>
                    <a:path w="322" h="328">
                      <a:moveTo>
                        <a:pt x="0" y="232"/>
                      </a:moveTo>
                      <a:lnTo>
                        <a:pt x="99" y="328"/>
                      </a:lnTo>
                      <a:lnTo>
                        <a:pt x="322" y="95"/>
                      </a:lnTo>
                      <a:lnTo>
                        <a:pt x="221" y="0"/>
                      </a:lnTo>
                      <a:lnTo>
                        <a:pt x="0" y="2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44" name="Freeform 127"/>
                <p:cNvSpPr>
                  <a:spLocks noChangeAspect="1"/>
                </p:cNvSpPr>
                <p:nvPr/>
              </p:nvSpPr>
              <p:spPr>
                <a:xfrm>
                  <a:off x="1394" y="2243"/>
                  <a:ext cx="47" cy="27"/>
                </a:xfrm>
                <a:custGeom>
                  <a:avLst/>
                  <a:gdLst>
                    <a:gd name="txL" fmla="*/ 0 w 234"/>
                    <a:gd name="txT" fmla="*/ 0 h 137"/>
                    <a:gd name="txR" fmla="*/ 234 w 234"/>
                    <a:gd name="txB" fmla="*/ 137 h 137"/>
                  </a:gdLst>
                  <a:ahLst/>
                  <a:cxnLst>
                    <a:cxn ang="0">
                      <a:pos x="4" y="0"/>
                    </a:cxn>
                    <a:cxn ang="0">
                      <a:pos x="0" y="4"/>
                    </a:cxn>
                    <a:cxn ang="0">
                      <a:pos x="9" y="5"/>
                    </a:cxn>
                    <a:cxn ang="0">
                      <a:pos x="4" y="0"/>
                    </a:cxn>
                  </a:cxnLst>
                  <a:rect l="txL" t="txT" r="txR" b="txB"/>
                  <a:pathLst>
                    <a:path w="234" h="137">
                      <a:moveTo>
                        <a:pt x="97" y="0"/>
                      </a:moveTo>
                      <a:lnTo>
                        <a:pt x="0" y="98"/>
                      </a:lnTo>
                      <a:lnTo>
                        <a:pt x="234" y="137"/>
                      </a:lnTo>
                      <a:lnTo>
                        <a:pt x="97" y="0"/>
                      </a:lnTo>
                      <a:close/>
                    </a:path>
                  </a:pathLst>
                </a:custGeom>
                <a:solidFill>
                  <a:srgbClr val="000000">
                    <a:alpha val="100000"/>
                  </a:srgbClr>
                </a:solidFill>
                <a:ln w="9525">
                  <a:noFill/>
                </a:ln>
              </p:spPr>
              <p:txBody>
                <a:bodyPr/>
                <a:lstStyle/>
                <a:p>
                  <a:endParaRPr lang="zh-CN" altLang="en-US"/>
                </a:p>
              </p:txBody>
            </p:sp>
            <p:sp>
              <p:nvSpPr>
                <p:cNvPr id="36045" name="Freeform 128"/>
                <p:cNvSpPr>
                  <a:spLocks noChangeAspect="1"/>
                </p:cNvSpPr>
                <p:nvPr/>
              </p:nvSpPr>
              <p:spPr>
                <a:xfrm>
                  <a:off x="1394" y="2262"/>
                  <a:ext cx="47" cy="28"/>
                </a:xfrm>
                <a:custGeom>
                  <a:avLst/>
                  <a:gdLst>
                    <a:gd name="txL" fmla="*/ 0 w 234"/>
                    <a:gd name="txT" fmla="*/ 0 h 137"/>
                    <a:gd name="txR" fmla="*/ 234 w 234"/>
                    <a:gd name="txB" fmla="*/ 137 h 137"/>
                  </a:gdLst>
                  <a:ahLst/>
                  <a:cxnLst>
                    <a:cxn ang="0">
                      <a:pos x="0" y="0"/>
                    </a:cxn>
                    <a:cxn ang="0">
                      <a:pos x="9" y="2"/>
                    </a:cxn>
                    <a:cxn ang="0">
                      <a:pos x="6" y="6"/>
                    </a:cxn>
                    <a:cxn ang="0">
                      <a:pos x="0" y="0"/>
                    </a:cxn>
                  </a:cxnLst>
                  <a:rect l="txL" t="txT" r="txR" b="txB"/>
                  <a:pathLst>
                    <a:path w="234" h="137">
                      <a:moveTo>
                        <a:pt x="0" y="0"/>
                      </a:moveTo>
                      <a:lnTo>
                        <a:pt x="234" y="39"/>
                      </a:lnTo>
                      <a:lnTo>
                        <a:pt x="137" y="137"/>
                      </a:lnTo>
                      <a:lnTo>
                        <a:pt x="0" y="0"/>
                      </a:lnTo>
                      <a:close/>
                    </a:path>
                  </a:pathLst>
                </a:custGeom>
                <a:solidFill>
                  <a:srgbClr val="000000">
                    <a:alpha val="100000"/>
                  </a:srgbClr>
                </a:solidFill>
                <a:ln w="9525">
                  <a:noFill/>
                </a:ln>
              </p:spPr>
              <p:txBody>
                <a:bodyPr/>
                <a:lstStyle/>
                <a:p>
                  <a:endParaRPr lang="zh-CN" altLang="en-US"/>
                </a:p>
              </p:txBody>
            </p:sp>
            <p:sp>
              <p:nvSpPr>
                <p:cNvPr id="36046" name="Freeform 129"/>
                <p:cNvSpPr>
                  <a:spLocks noChangeAspect="1"/>
                </p:cNvSpPr>
                <p:nvPr/>
              </p:nvSpPr>
              <p:spPr>
                <a:xfrm>
                  <a:off x="1394" y="2243"/>
                  <a:ext cx="47" cy="47"/>
                </a:xfrm>
                <a:custGeom>
                  <a:avLst/>
                  <a:gdLst>
                    <a:gd name="txL" fmla="*/ 0 w 234"/>
                    <a:gd name="txT" fmla="*/ 0 h 235"/>
                    <a:gd name="txR" fmla="*/ 234 w 234"/>
                    <a:gd name="txB" fmla="*/ 235 h 235"/>
                  </a:gdLst>
                  <a:ahLst/>
                  <a:cxnLst>
                    <a:cxn ang="0">
                      <a:pos x="4" y="0"/>
                    </a:cxn>
                    <a:cxn ang="0">
                      <a:pos x="0" y="4"/>
                    </a:cxn>
                    <a:cxn ang="0">
                      <a:pos x="6" y="9"/>
                    </a:cxn>
                    <a:cxn ang="0">
                      <a:pos x="9" y="5"/>
                    </a:cxn>
                    <a:cxn ang="0">
                      <a:pos x="4" y="0"/>
                    </a:cxn>
                  </a:cxnLst>
                  <a:rect l="txL" t="txT" r="txR" b="txB"/>
                  <a:pathLst>
                    <a:path w="234" h="235">
                      <a:moveTo>
                        <a:pt x="97" y="0"/>
                      </a:moveTo>
                      <a:lnTo>
                        <a:pt x="0" y="98"/>
                      </a:lnTo>
                      <a:lnTo>
                        <a:pt x="137" y="235"/>
                      </a:lnTo>
                      <a:lnTo>
                        <a:pt x="234" y="137"/>
                      </a:lnTo>
                      <a:lnTo>
                        <a:pt x="9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47" name="Freeform 130"/>
                <p:cNvSpPr>
                  <a:spLocks noChangeAspect="1"/>
                </p:cNvSpPr>
                <p:nvPr/>
              </p:nvSpPr>
              <p:spPr>
                <a:xfrm>
                  <a:off x="1414" y="2198"/>
                  <a:ext cx="43" cy="64"/>
                </a:xfrm>
                <a:custGeom>
                  <a:avLst/>
                  <a:gdLst>
                    <a:gd name="txL" fmla="*/ 0 w 213"/>
                    <a:gd name="txT" fmla="*/ 0 h 318"/>
                    <a:gd name="txR" fmla="*/ 213 w 213"/>
                    <a:gd name="txB" fmla="*/ 318 h 318"/>
                  </a:gdLst>
                  <a:ahLst/>
                  <a:cxnLst>
                    <a:cxn ang="0">
                      <a:pos x="9" y="4"/>
                    </a:cxn>
                    <a:cxn ang="0">
                      <a:pos x="5" y="0"/>
                    </a:cxn>
                    <a:cxn ang="0">
                      <a:pos x="0" y="13"/>
                    </a:cxn>
                    <a:cxn ang="0">
                      <a:pos x="9" y="4"/>
                    </a:cxn>
                  </a:cxnLst>
                  <a:rect l="txL" t="txT" r="txR" b="txB"/>
                  <a:pathLst>
                    <a:path w="213" h="318">
                      <a:moveTo>
                        <a:pt x="213" y="96"/>
                      </a:moveTo>
                      <a:lnTo>
                        <a:pt x="114" y="0"/>
                      </a:lnTo>
                      <a:lnTo>
                        <a:pt x="0" y="318"/>
                      </a:lnTo>
                      <a:lnTo>
                        <a:pt x="213" y="96"/>
                      </a:lnTo>
                      <a:close/>
                    </a:path>
                  </a:pathLst>
                </a:custGeom>
                <a:solidFill>
                  <a:srgbClr val="000000">
                    <a:alpha val="100000"/>
                  </a:srgbClr>
                </a:solidFill>
                <a:ln w="9525">
                  <a:noFill/>
                </a:ln>
              </p:spPr>
              <p:txBody>
                <a:bodyPr/>
                <a:lstStyle/>
                <a:p>
                  <a:endParaRPr lang="zh-CN" altLang="en-US"/>
                </a:p>
              </p:txBody>
            </p:sp>
            <p:sp>
              <p:nvSpPr>
                <p:cNvPr id="36048" name="Freeform 131"/>
                <p:cNvSpPr>
                  <a:spLocks noChangeAspect="1"/>
                </p:cNvSpPr>
                <p:nvPr/>
              </p:nvSpPr>
              <p:spPr>
                <a:xfrm>
                  <a:off x="1394" y="2198"/>
                  <a:ext cx="43" cy="64"/>
                </a:xfrm>
                <a:custGeom>
                  <a:avLst/>
                  <a:gdLst>
                    <a:gd name="txL" fmla="*/ 0 w 213"/>
                    <a:gd name="txT" fmla="*/ 0 h 318"/>
                    <a:gd name="txR" fmla="*/ 213 w 213"/>
                    <a:gd name="txB" fmla="*/ 318 h 318"/>
                  </a:gdLst>
                  <a:ahLst/>
                  <a:cxnLst>
                    <a:cxn ang="0">
                      <a:pos x="9" y="0"/>
                    </a:cxn>
                    <a:cxn ang="0">
                      <a:pos x="4" y="13"/>
                    </a:cxn>
                    <a:cxn ang="0">
                      <a:pos x="0" y="9"/>
                    </a:cxn>
                    <a:cxn ang="0">
                      <a:pos x="9" y="0"/>
                    </a:cxn>
                  </a:cxnLst>
                  <a:rect l="txL" t="txT" r="txR" b="txB"/>
                  <a:pathLst>
                    <a:path w="213" h="318">
                      <a:moveTo>
                        <a:pt x="213" y="0"/>
                      </a:moveTo>
                      <a:lnTo>
                        <a:pt x="99" y="318"/>
                      </a:lnTo>
                      <a:lnTo>
                        <a:pt x="0" y="222"/>
                      </a:lnTo>
                      <a:lnTo>
                        <a:pt x="213" y="0"/>
                      </a:lnTo>
                      <a:close/>
                    </a:path>
                  </a:pathLst>
                </a:custGeom>
                <a:solidFill>
                  <a:srgbClr val="000000">
                    <a:alpha val="100000"/>
                  </a:srgbClr>
                </a:solidFill>
                <a:ln w="9525">
                  <a:noFill/>
                </a:ln>
              </p:spPr>
              <p:txBody>
                <a:bodyPr/>
                <a:lstStyle/>
                <a:p>
                  <a:endParaRPr lang="zh-CN" altLang="en-US"/>
                </a:p>
              </p:txBody>
            </p:sp>
            <p:sp>
              <p:nvSpPr>
                <p:cNvPr id="36049" name="Freeform 132"/>
                <p:cNvSpPr>
                  <a:spLocks noChangeAspect="1"/>
                </p:cNvSpPr>
                <p:nvPr/>
              </p:nvSpPr>
              <p:spPr>
                <a:xfrm>
                  <a:off x="1394" y="2198"/>
                  <a:ext cx="63" cy="64"/>
                </a:xfrm>
                <a:custGeom>
                  <a:avLst/>
                  <a:gdLst>
                    <a:gd name="txL" fmla="*/ 0 w 312"/>
                    <a:gd name="txT" fmla="*/ 0 h 318"/>
                    <a:gd name="txR" fmla="*/ 312 w 312"/>
                    <a:gd name="txB" fmla="*/ 318 h 318"/>
                  </a:gdLst>
                  <a:ahLst/>
                  <a:cxnLst>
                    <a:cxn ang="0">
                      <a:pos x="13" y="4"/>
                    </a:cxn>
                    <a:cxn ang="0">
                      <a:pos x="9" y="0"/>
                    </a:cxn>
                    <a:cxn ang="0">
                      <a:pos x="0" y="9"/>
                    </a:cxn>
                    <a:cxn ang="0">
                      <a:pos x="4" y="13"/>
                    </a:cxn>
                    <a:cxn ang="0">
                      <a:pos x="13" y="4"/>
                    </a:cxn>
                  </a:cxnLst>
                  <a:rect l="txL" t="txT" r="txR" b="txB"/>
                  <a:pathLst>
                    <a:path w="312" h="318">
                      <a:moveTo>
                        <a:pt x="312" y="96"/>
                      </a:moveTo>
                      <a:lnTo>
                        <a:pt x="213" y="0"/>
                      </a:lnTo>
                      <a:lnTo>
                        <a:pt x="0" y="222"/>
                      </a:lnTo>
                      <a:lnTo>
                        <a:pt x="99" y="318"/>
                      </a:lnTo>
                      <a:lnTo>
                        <a:pt x="312" y="9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50" name="Freeform 133"/>
                <p:cNvSpPr>
                  <a:spLocks noChangeAspect="1"/>
                </p:cNvSpPr>
                <p:nvPr/>
              </p:nvSpPr>
              <p:spPr>
                <a:xfrm>
                  <a:off x="2875" y="1683"/>
                  <a:ext cx="27" cy="485"/>
                </a:xfrm>
                <a:custGeom>
                  <a:avLst/>
                  <a:gdLst>
                    <a:gd name="txL" fmla="*/ 0 w 137"/>
                    <a:gd name="txT" fmla="*/ 0 h 2421"/>
                    <a:gd name="txR" fmla="*/ 137 w 137"/>
                    <a:gd name="txB" fmla="*/ 2421 h 2421"/>
                  </a:gdLst>
                  <a:ahLst/>
                  <a:cxnLst>
                    <a:cxn ang="0">
                      <a:pos x="5" y="0"/>
                    </a:cxn>
                    <a:cxn ang="0">
                      <a:pos x="0" y="0"/>
                    </a:cxn>
                    <a:cxn ang="0">
                      <a:pos x="5" y="97"/>
                    </a:cxn>
                    <a:cxn ang="0">
                      <a:pos x="5" y="0"/>
                    </a:cxn>
                  </a:cxnLst>
                  <a:rect l="txL" t="txT" r="txR" b="txB"/>
                  <a:pathLst>
                    <a:path w="137" h="2421">
                      <a:moveTo>
                        <a:pt x="137" y="0"/>
                      </a:moveTo>
                      <a:lnTo>
                        <a:pt x="0" y="0"/>
                      </a:lnTo>
                      <a:lnTo>
                        <a:pt x="137" y="2421"/>
                      </a:lnTo>
                      <a:lnTo>
                        <a:pt x="137" y="0"/>
                      </a:lnTo>
                      <a:close/>
                    </a:path>
                  </a:pathLst>
                </a:custGeom>
                <a:solidFill>
                  <a:srgbClr val="000000">
                    <a:alpha val="100000"/>
                  </a:srgbClr>
                </a:solidFill>
                <a:ln w="9525">
                  <a:noFill/>
                </a:ln>
              </p:spPr>
              <p:txBody>
                <a:bodyPr/>
                <a:lstStyle/>
                <a:p>
                  <a:endParaRPr lang="zh-CN" altLang="en-US"/>
                </a:p>
              </p:txBody>
            </p:sp>
            <p:sp>
              <p:nvSpPr>
                <p:cNvPr id="36051" name="Freeform 134"/>
                <p:cNvSpPr>
                  <a:spLocks noChangeAspect="1"/>
                </p:cNvSpPr>
                <p:nvPr/>
              </p:nvSpPr>
              <p:spPr>
                <a:xfrm>
                  <a:off x="2875" y="1683"/>
                  <a:ext cx="27" cy="485"/>
                </a:xfrm>
                <a:custGeom>
                  <a:avLst/>
                  <a:gdLst>
                    <a:gd name="txL" fmla="*/ 0 w 137"/>
                    <a:gd name="txT" fmla="*/ 0 h 2421"/>
                    <a:gd name="txR" fmla="*/ 137 w 137"/>
                    <a:gd name="txB" fmla="*/ 2421 h 2421"/>
                  </a:gdLst>
                  <a:ahLst/>
                  <a:cxnLst>
                    <a:cxn ang="0">
                      <a:pos x="0" y="0"/>
                    </a:cxn>
                    <a:cxn ang="0">
                      <a:pos x="5" y="97"/>
                    </a:cxn>
                    <a:cxn ang="0">
                      <a:pos x="0" y="97"/>
                    </a:cxn>
                    <a:cxn ang="0">
                      <a:pos x="0" y="0"/>
                    </a:cxn>
                  </a:cxnLst>
                  <a:rect l="txL" t="txT" r="txR" b="txB"/>
                  <a:pathLst>
                    <a:path w="137" h="2421">
                      <a:moveTo>
                        <a:pt x="0" y="0"/>
                      </a:moveTo>
                      <a:lnTo>
                        <a:pt x="137" y="2421"/>
                      </a:lnTo>
                      <a:lnTo>
                        <a:pt x="0" y="2421"/>
                      </a:lnTo>
                      <a:lnTo>
                        <a:pt x="0" y="0"/>
                      </a:lnTo>
                      <a:close/>
                    </a:path>
                  </a:pathLst>
                </a:custGeom>
                <a:solidFill>
                  <a:srgbClr val="000000">
                    <a:alpha val="100000"/>
                  </a:srgbClr>
                </a:solidFill>
                <a:ln w="9525">
                  <a:noFill/>
                </a:ln>
              </p:spPr>
              <p:txBody>
                <a:bodyPr/>
                <a:lstStyle/>
                <a:p>
                  <a:endParaRPr lang="zh-CN" altLang="en-US"/>
                </a:p>
              </p:txBody>
            </p:sp>
            <p:sp>
              <p:nvSpPr>
                <p:cNvPr id="36052" name="Rectangle 135"/>
                <p:cNvSpPr>
                  <a:spLocks noChangeAspect="1"/>
                </p:cNvSpPr>
                <p:nvPr/>
              </p:nvSpPr>
              <p:spPr>
                <a:xfrm>
                  <a:off x="2875" y="1683"/>
                  <a:ext cx="27" cy="48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53" name="Freeform 136"/>
                <p:cNvSpPr>
                  <a:spLocks noChangeAspect="1"/>
                </p:cNvSpPr>
                <p:nvPr/>
              </p:nvSpPr>
              <p:spPr>
                <a:xfrm>
                  <a:off x="2326" y="1683"/>
                  <a:ext cx="27" cy="550"/>
                </a:xfrm>
                <a:custGeom>
                  <a:avLst/>
                  <a:gdLst>
                    <a:gd name="txL" fmla="*/ 0 w 137"/>
                    <a:gd name="txT" fmla="*/ 0 h 2749"/>
                    <a:gd name="txR" fmla="*/ 137 w 137"/>
                    <a:gd name="txB" fmla="*/ 2749 h 2749"/>
                  </a:gdLst>
                  <a:ahLst/>
                  <a:cxnLst>
                    <a:cxn ang="0">
                      <a:pos x="5" y="0"/>
                    </a:cxn>
                    <a:cxn ang="0">
                      <a:pos x="0" y="0"/>
                    </a:cxn>
                    <a:cxn ang="0">
                      <a:pos x="5" y="110"/>
                    </a:cxn>
                    <a:cxn ang="0">
                      <a:pos x="5" y="0"/>
                    </a:cxn>
                  </a:cxnLst>
                  <a:rect l="txL" t="txT" r="txR" b="txB"/>
                  <a:pathLst>
                    <a:path w="137" h="2749">
                      <a:moveTo>
                        <a:pt x="137" y="0"/>
                      </a:moveTo>
                      <a:lnTo>
                        <a:pt x="0" y="0"/>
                      </a:lnTo>
                      <a:lnTo>
                        <a:pt x="137" y="2749"/>
                      </a:lnTo>
                      <a:lnTo>
                        <a:pt x="137" y="0"/>
                      </a:lnTo>
                      <a:close/>
                    </a:path>
                  </a:pathLst>
                </a:custGeom>
                <a:solidFill>
                  <a:srgbClr val="000000">
                    <a:alpha val="100000"/>
                  </a:srgbClr>
                </a:solidFill>
                <a:ln w="9525">
                  <a:noFill/>
                </a:ln>
              </p:spPr>
              <p:txBody>
                <a:bodyPr/>
                <a:lstStyle/>
                <a:p>
                  <a:endParaRPr lang="zh-CN" altLang="en-US"/>
                </a:p>
              </p:txBody>
            </p:sp>
            <p:sp>
              <p:nvSpPr>
                <p:cNvPr id="36054" name="Freeform 137"/>
                <p:cNvSpPr>
                  <a:spLocks noChangeAspect="1"/>
                </p:cNvSpPr>
                <p:nvPr/>
              </p:nvSpPr>
              <p:spPr>
                <a:xfrm>
                  <a:off x="2326" y="1683"/>
                  <a:ext cx="27" cy="550"/>
                </a:xfrm>
                <a:custGeom>
                  <a:avLst/>
                  <a:gdLst>
                    <a:gd name="txL" fmla="*/ 0 w 137"/>
                    <a:gd name="txT" fmla="*/ 0 h 2749"/>
                    <a:gd name="txR" fmla="*/ 137 w 137"/>
                    <a:gd name="txB" fmla="*/ 2749 h 2749"/>
                  </a:gdLst>
                  <a:ahLst/>
                  <a:cxnLst>
                    <a:cxn ang="0">
                      <a:pos x="0" y="0"/>
                    </a:cxn>
                    <a:cxn ang="0">
                      <a:pos x="5" y="110"/>
                    </a:cxn>
                    <a:cxn ang="0">
                      <a:pos x="0" y="110"/>
                    </a:cxn>
                    <a:cxn ang="0">
                      <a:pos x="0" y="0"/>
                    </a:cxn>
                  </a:cxnLst>
                  <a:rect l="txL" t="txT" r="txR" b="txB"/>
                  <a:pathLst>
                    <a:path w="137" h="2749">
                      <a:moveTo>
                        <a:pt x="0" y="0"/>
                      </a:moveTo>
                      <a:lnTo>
                        <a:pt x="137"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6055" name="Rectangle 138"/>
                <p:cNvSpPr>
                  <a:spLocks noChangeAspect="1"/>
                </p:cNvSpPr>
                <p:nvPr/>
              </p:nvSpPr>
              <p:spPr>
                <a:xfrm>
                  <a:off x="2326" y="1683"/>
                  <a:ext cx="27"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56" name="Freeform 139"/>
                <p:cNvSpPr>
                  <a:spLocks noChangeAspect="1"/>
                </p:cNvSpPr>
                <p:nvPr/>
              </p:nvSpPr>
              <p:spPr>
                <a:xfrm>
                  <a:off x="2339" y="1669"/>
                  <a:ext cx="550" cy="28"/>
                </a:xfrm>
                <a:custGeom>
                  <a:avLst/>
                  <a:gdLst>
                    <a:gd name="txL" fmla="*/ 0 w 2747"/>
                    <a:gd name="txT" fmla="*/ 0 h 138"/>
                    <a:gd name="txR" fmla="*/ 2747 w 2747"/>
                    <a:gd name="txB" fmla="*/ 138 h 138"/>
                  </a:gdLst>
                  <a:ahLst/>
                  <a:cxnLst>
                    <a:cxn ang="0">
                      <a:pos x="0" y="0"/>
                    </a:cxn>
                    <a:cxn ang="0">
                      <a:pos x="0" y="6"/>
                    </a:cxn>
                    <a:cxn ang="0">
                      <a:pos x="110" y="0"/>
                    </a:cxn>
                    <a:cxn ang="0">
                      <a:pos x="0" y="0"/>
                    </a:cxn>
                  </a:cxnLst>
                  <a:rect l="txL" t="txT" r="txR" b="txB"/>
                  <a:pathLst>
                    <a:path w="2747" h="138">
                      <a:moveTo>
                        <a:pt x="0" y="0"/>
                      </a:moveTo>
                      <a:lnTo>
                        <a:pt x="0" y="138"/>
                      </a:lnTo>
                      <a:lnTo>
                        <a:pt x="2747" y="0"/>
                      </a:lnTo>
                      <a:lnTo>
                        <a:pt x="0" y="0"/>
                      </a:lnTo>
                      <a:close/>
                    </a:path>
                  </a:pathLst>
                </a:custGeom>
                <a:solidFill>
                  <a:srgbClr val="000000">
                    <a:alpha val="100000"/>
                  </a:srgbClr>
                </a:solidFill>
                <a:ln w="9525">
                  <a:noFill/>
                </a:ln>
              </p:spPr>
              <p:txBody>
                <a:bodyPr/>
                <a:lstStyle/>
                <a:p>
                  <a:endParaRPr lang="zh-CN" altLang="en-US"/>
                </a:p>
              </p:txBody>
            </p:sp>
            <p:sp>
              <p:nvSpPr>
                <p:cNvPr id="36057" name="Freeform 140"/>
                <p:cNvSpPr>
                  <a:spLocks noChangeAspect="1"/>
                </p:cNvSpPr>
                <p:nvPr/>
              </p:nvSpPr>
              <p:spPr>
                <a:xfrm>
                  <a:off x="2339" y="1669"/>
                  <a:ext cx="550" cy="28"/>
                </a:xfrm>
                <a:custGeom>
                  <a:avLst/>
                  <a:gdLst>
                    <a:gd name="txL" fmla="*/ 0 w 2747"/>
                    <a:gd name="txT" fmla="*/ 0 h 138"/>
                    <a:gd name="txR" fmla="*/ 2747 w 2747"/>
                    <a:gd name="txB" fmla="*/ 138 h 138"/>
                  </a:gdLst>
                  <a:ahLst/>
                  <a:cxnLst>
                    <a:cxn ang="0">
                      <a:pos x="0" y="6"/>
                    </a:cxn>
                    <a:cxn ang="0">
                      <a:pos x="110" y="0"/>
                    </a:cxn>
                    <a:cxn ang="0">
                      <a:pos x="110" y="6"/>
                    </a:cxn>
                    <a:cxn ang="0">
                      <a:pos x="0" y="6"/>
                    </a:cxn>
                  </a:cxnLst>
                  <a:rect l="txL" t="txT" r="txR" b="txB"/>
                  <a:pathLst>
                    <a:path w="2747" h="138">
                      <a:moveTo>
                        <a:pt x="0" y="138"/>
                      </a:moveTo>
                      <a:lnTo>
                        <a:pt x="2747" y="0"/>
                      </a:lnTo>
                      <a:lnTo>
                        <a:pt x="2747" y="138"/>
                      </a:lnTo>
                      <a:lnTo>
                        <a:pt x="0" y="138"/>
                      </a:lnTo>
                      <a:close/>
                    </a:path>
                  </a:pathLst>
                </a:custGeom>
                <a:solidFill>
                  <a:srgbClr val="000000">
                    <a:alpha val="100000"/>
                  </a:srgbClr>
                </a:solidFill>
                <a:ln w="9525">
                  <a:noFill/>
                </a:ln>
              </p:spPr>
              <p:txBody>
                <a:bodyPr/>
                <a:lstStyle/>
                <a:p>
                  <a:endParaRPr lang="zh-CN" altLang="en-US"/>
                </a:p>
              </p:txBody>
            </p:sp>
            <p:sp>
              <p:nvSpPr>
                <p:cNvPr id="36058" name="Rectangle 141"/>
                <p:cNvSpPr>
                  <a:spLocks noChangeAspect="1"/>
                </p:cNvSpPr>
                <p:nvPr/>
              </p:nvSpPr>
              <p:spPr>
                <a:xfrm>
                  <a:off x="2339" y="1669"/>
                  <a:ext cx="550"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59" name="Freeform 142"/>
                <p:cNvSpPr>
                  <a:spLocks noChangeAspect="1"/>
                </p:cNvSpPr>
                <p:nvPr/>
              </p:nvSpPr>
              <p:spPr>
                <a:xfrm>
                  <a:off x="1996" y="2082"/>
                  <a:ext cx="343" cy="28"/>
                </a:xfrm>
                <a:custGeom>
                  <a:avLst/>
                  <a:gdLst>
                    <a:gd name="txL" fmla="*/ 0 w 1716"/>
                    <a:gd name="txT" fmla="*/ 0 h 138"/>
                    <a:gd name="txR" fmla="*/ 1716 w 1716"/>
                    <a:gd name="txB" fmla="*/ 138 h 138"/>
                  </a:gdLst>
                  <a:ahLst/>
                  <a:cxnLst>
                    <a:cxn ang="0">
                      <a:pos x="0" y="0"/>
                    </a:cxn>
                    <a:cxn ang="0">
                      <a:pos x="0" y="6"/>
                    </a:cxn>
                    <a:cxn ang="0">
                      <a:pos x="69" y="0"/>
                    </a:cxn>
                    <a:cxn ang="0">
                      <a:pos x="0" y="0"/>
                    </a:cxn>
                  </a:cxnLst>
                  <a:rect l="txL" t="txT" r="txR" b="txB"/>
                  <a:pathLst>
                    <a:path w="1716" h="138">
                      <a:moveTo>
                        <a:pt x="0" y="0"/>
                      </a:moveTo>
                      <a:lnTo>
                        <a:pt x="0" y="138"/>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6060" name="Freeform 143"/>
                <p:cNvSpPr>
                  <a:spLocks noChangeAspect="1"/>
                </p:cNvSpPr>
                <p:nvPr/>
              </p:nvSpPr>
              <p:spPr>
                <a:xfrm>
                  <a:off x="1996" y="2082"/>
                  <a:ext cx="343" cy="28"/>
                </a:xfrm>
                <a:custGeom>
                  <a:avLst/>
                  <a:gdLst>
                    <a:gd name="txL" fmla="*/ 0 w 1716"/>
                    <a:gd name="txT" fmla="*/ 0 h 138"/>
                    <a:gd name="txR" fmla="*/ 1716 w 1716"/>
                    <a:gd name="txB" fmla="*/ 138 h 138"/>
                  </a:gdLst>
                  <a:ahLst/>
                  <a:cxnLst>
                    <a:cxn ang="0">
                      <a:pos x="0" y="6"/>
                    </a:cxn>
                    <a:cxn ang="0">
                      <a:pos x="69" y="0"/>
                    </a:cxn>
                    <a:cxn ang="0">
                      <a:pos x="69" y="6"/>
                    </a:cxn>
                    <a:cxn ang="0">
                      <a:pos x="0" y="6"/>
                    </a:cxn>
                  </a:cxnLst>
                  <a:rect l="txL" t="txT" r="txR" b="txB"/>
                  <a:pathLst>
                    <a:path w="1716" h="138">
                      <a:moveTo>
                        <a:pt x="0" y="138"/>
                      </a:moveTo>
                      <a:lnTo>
                        <a:pt x="1716" y="0"/>
                      </a:lnTo>
                      <a:lnTo>
                        <a:pt x="1716" y="138"/>
                      </a:lnTo>
                      <a:lnTo>
                        <a:pt x="0" y="138"/>
                      </a:lnTo>
                      <a:close/>
                    </a:path>
                  </a:pathLst>
                </a:custGeom>
                <a:solidFill>
                  <a:srgbClr val="000000">
                    <a:alpha val="100000"/>
                  </a:srgbClr>
                </a:solidFill>
                <a:ln w="9525">
                  <a:noFill/>
                </a:ln>
              </p:spPr>
              <p:txBody>
                <a:bodyPr/>
                <a:lstStyle/>
                <a:p>
                  <a:endParaRPr lang="zh-CN" altLang="en-US"/>
                </a:p>
              </p:txBody>
            </p:sp>
            <p:sp>
              <p:nvSpPr>
                <p:cNvPr id="36061" name="Rectangle 144"/>
                <p:cNvSpPr>
                  <a:spLocks noChangeAspect="1"/>
                </p:cNvSpPr>
                <p:nvPr/>
              </p:nvSpPr>
              <p:spPr>
                <a:xfrm>
                  <a:off x="1996" y="2082"/>
                  <a:ext cx="343"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62" name="Freeform 145"/>
                <p:cNvSpPr>
                  <a:spLocks noChangeAspect="1"/>
                </p:cNvSpPr>
                <p:nvPr/>
              </p:nvSpPr>
              <p:spPr>
                <a:xfrm>
                  <a:off x="1982" y="1683"/>
                  <a:ext cx="28" cy="550"/>
                </a:xfrm>
                <a:custGeom>
                  <a:avLst/>
                  <a:gdLst>
                    <a:gd name="txL" fmla="*/ 0 w 138"/>
                    <a:gd name="txT" fmla="*/ 0 h 2749"/>
                    <a:gd name="txR" fmla="*/ 138 w 138"/>
                    <a:gd name="txB" fmla="*/ 2749 h 2749"/>
                  </a:gdLst>
                  <a:ahLst/>
                  <a:cxnLst>
                    <a:cxn ang="0">
                      <a:pos x="6" y="0"/>
                    </a:cxn>
                    <a:cxn ang="0">
                      <a:pos x="0" y="0"/>
                    </a:cxn>
                    <a:cxn ang="0">
                      <a:pos x="6" y="110"/>
                    </a:cxn>
                    <a:cxn ang="0">
                      <a:pos x="6" y="0"/>
                    </a:cxn>
                  </a:cxnLst>
                  <a:rect l="txL" t="txT" r="txR" b="txB"/>
                  <a:pathLst>
                    <a:path w="138" h="2749">
                      <a:moveTo>
                        <a:pt x="138" y="0"/>
                      </a:moveTo>
                      <a:lnTo>
                        <a:pt x="0" y="0"/>
                      </a:lnTo>
                      <a:lnTo>
                        <a:pt x="138" y="2749"/>
                      </a:lnTo>
                      <a:lnTo>
                        <a:pt x="138" y="0"/>
                      </a:lnTo>
                      <a:close/>
                    </a:path>
                  </a:pathLst>
                </a:custGeom>
                <a:solidFill>
                  <a:srgbClr val="000000">
                    <a:alpha val="100000"/>
                  </a:srgbClr>
                </a:solidFill>
                <a:ln w="9525">
                  <a:noFill/>
                </a:ln>
              </p:spPr>
              <p:txBody>
                <a:bodyPr/>
                <a:lstStyle/>
                <a:p>
                  <a:endParaRPr lang="zh-CN" altLang="en-US"/>
                </a:p>
              </p:txBody>
            </p:sp>
            <p:sp>
              <p:nvSpPr>
                <p:cNvPr id="36063" name="Freeform 146"/>
                <p:cNvSpPr>
                  <a:spLocks noChangeAspect="1"/>
                </p:cNvSpPr>
                <p:nvPr/>
              </p:nvSpPr>
              <p:spPr>
                <a:xfrm>
                  <a:off x="1982" y="1683"/>
                  <a:ext cx="28" cy="550"/>
                </a:xfrm>
                <a:custGeom>
                  <a:avLst/>
                  <a:gdLst>
                    <a:gd name="txL" fmla="*/ 0 w 138"/>
                    <a:gd name="txT" fmla="*/ 0 h 2749"/>
                    <a:gd name="txR" fmla="*/ 138 w 138"/>
                    <a:gd name="txB" fmla="*/ 2749 h 2749"/>
                  </a:gdLst>
                  <a:ahLst/>
                  <a:cxnLst>
                    <a:cxn ang="0">
                      <a:pos x="0" y="0"/>
                    </a:cxn>
                    <a:cxn ang="0">
                      <a:pos x="6" y="110"/>
                    </a:cxn>
                    <a:cxn ang="0">
                      <a:pos x="0" y="110"/>
                    </a:cxn>
                    <a:cxn ang="0">
                      <a:pos x="0" y="0"/>
                    </a:cxn>
                  </a:cxnLst>
                  <a:rect l="txL" t="txT" r="txR" b="txB"/>
                  <a:pathLst>
                    <a:path w="138" h="2749">
                      <a:moveTo>
                        <a:pt x="0" y="0"/>
                      </a:moveTo>
                      <a:lnTo>
                        <a:pt x="138"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6064" name="Rectangle 147"/>
                <p:cNvSpPr>
                  <a:spLocks noChangeAspect="1"/>
                </p:cNvSpPr>
                <p:nvPr/>
              </p:nvSpPr>
              <p:spPr>
                <a:xfrm>
                  <a:off x="1982" y="1683"/>
                  <a:ext cx="28"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65" name="Freeform 148"/>
                <p:cNvSpPr>
                  <a:spLocks noChangeAspect="1"/>
                </p:cNvSpPr>
                <p:nvPr/>
              </p:nvSpPr>
              <p:spPr>
                <a:xfrm>
                  <a:off x="1433" y="1683"/>
                  <a:ext cx="27" cy="550"/>
                </a:xfrm>
                <a:custGeom>
                  <a:avLst/>
                  <a:gdLst>
                    <a:gd name="txL" fmla="*/ 0 w 138"/>
                    <a:gd name="txT" fmla="*/ 0 h 2749"/>
                    <a:gd name="txR" fmla="*/ 138 w 138"/>
                    <a:gd name="txB" fmla="*/ 2749 h 2749"/>
                  </a:gdLst>
                  <a:ahLst/>
                  <a:cxnLst>
                    <a:cxn ang="0">
                      <a:pos x="5" y="0"/>
                    </a:cxn>
                    <a:cxn ang="0">
                      <a:pos x="0" y="0"/>
                    </a:cxn>
                    <a:cxn ang="0">
                      <a:pos x="5" y="110"/>
                    </a:cxn>
                    <a:cxn ang="0">
                      <a:pos x="5" y="0"/>
                    </a:cxn>
                  </a:cxnLst>
                  <a:rect l="txL" t="txT" r="txR" b="txB"/>
                  <a:pathLst>
                    <a:path w="138" h="2749">
                      <a:moveTo>
                        <a:pt x="138" y="0"/>
                      </a:moveTo>
                      <a:lnTo>
                        <a:pt x="0" y="0"/>
                      </a:lnTo>
                      <a:lnTo>
                        <a:pt x="138" y="2749"/>
                      </a:lnTo>
                      <a:lnTo>
                        <a:pt x="138" y="0"/>
                      </a:lnTo>
                      <a:close/>
                    </a:path>
                  </a:pathLst>
                </a:custGeom>
                <a:solidFill>
                  <a:srgbClr val="000000">
                    <a:alpha val="100000"/>
                  </a:srgbClr>
                </a:solidFill>
                <a:ln w="9525">
                  <a:noFill/>
                </a:ln>
              </p:spPr>
              <p:txBody>
                <a:bodyPr/>
                <a:lstStyle/>
                <a:p>
                  <a:endParaRPr lang="zh-CN" altLang="en-US"/>
                </a:p>
              </p:txBody>
            </p:sp>
            <p:sp>
              <p:nvSpPr>
                <p:cNvPr id="36066" name="Freeform 149"/>
                <p:cNvSpPr>
                  <a:spLocks noChangeAspect="1"/>
                </p:cNvSpPr>
                <p:nvPr/>
              </p:nvSpPr>
              <p:spPr>
                <a:xfrm>
                  <a:off x="1433" y="1683"/>
                  <a:ext cx="27" cy="550"/>
                </a:xfrm>
                <a:custGeom>
                  <a:avLst/>
                  <a:gdLst>
                    <a:gd name="txL" fmla="*/ 0 w 138"/>
                    <a:gd name="txT" fmla="*/ 0 h 2749"/>
                    <a:gd name="txR" fmla="*/ 138 w 138"/>
                    <a:gd name="txB" fmla="*/ 2749 h 2749"/>
                  </a:gdLst>
                  <a:ahLst/>
                  <a:cxnLst>
                    <a:cxn ang="0">
                      <a:pos x="0" y="0"/>
                    </a:cxn>
                    <a:cxn ang="0">
                      <a:pos x="5" y="110"/>
                    </a:cxn>
                    <a:cxn ang="0">
                      <a:pos x="0" y="110"/>
                    </a:cxn>
                    <a:cxn ang="0">
                      <a:pos x="0" y="0"/>
                    </a:cxn>
                  </a:cxnLst>
                  <a:rect l="txL" t="txT" r="txR" b="txB"/>
                  <a:pathLst>
                    <a:path w="138" h="2749">
                      <a:moveTo>
                        <a:pt x="0" y="0"/>
                      </a:moveTo>
                      <a:lnTo>
                        <a:pt x="138"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6067" name="Rectangle 150"/>
                <p:cNvSpPr>
                  <a:spLocks noChangeAspect="1"/>
                </p:cNvSpPr>
                <p:nvPr/>
              </p:nvSpPr>
              <p:spPr>
                <a:xfrm>
                  <a:off x="1433" y="1683"/>
                  <a:ext cx="27" cy="55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68" name="Freeform 151"/>
                <p:cNvSpPr>
                  <a:spLocks noChangeAspect="1"/>
                </p:cNvSpPr>
                <p:nvPr/>
              </p:nvSpPr>
              <p:spPr>
                <a:xfrm>
                  <a:off x="1447" y="1669"/>
                  <a:ext cx="549" cy="28"/>
                </a:xfrm>
                <a:custGeom>
                  <a:avLst/>
                  <a:gdLst>
                    <a:gd name="txL" fmla="*/ 0 w 2746"/>
                    <a:gd name="txT" fmla="*/ 0 h 138"/>
                    <a:gd name="txR" fmla="*/ 2746 w 2746"/>
                    <a:gd name="txB" fmla="*/ 138 h 138"/>
                  </a:gdLst>
                  <a:ahLst/>
                  <a:cxnLst>
                    <a:cxn ang="0">
                      <a:pos x="0" y="0"/>
                    </a:cxn>
                    <a:cxn ang="0">
                      <a:pos x="0" y="6"/>
                    </a:cxn>
                    <a:cxn ang="0">
                      <a:pos x="110" y="0"/>
                    </a:cxn>
                    <a:cxn ang="0">
                      <a:pos x="0" y="0"/>
                    </a:cxn>
                  </a:cxnLst>
                  <a:rect l="txL" t="txT" r="txR" b="txB"/>
                  <a:pathLst>
                    <a:path w="2746" h="138">
                      <a:moveTo>
                        <a:pt x="0" y="0"/>
                      </a:moveTo>
                      <a:lnTo>
                        <a:pt x="0" y="138"/>
                      </a:lnTo>
                      <a:lnTo>
                        <a:pt x="2746" y="0"/>
                      </a:lnTo>
                      <a:lnTo>
                        <a:pt x="0" y="0"/>
                      </a:lnTo>
                      <a:close/>
                    </a:path>
                  </a:pathLst>
                </a:custGeom>
                <a:solidFill>
                  <a:srgbClr val="000000">
                    <a:alpha val="100000"/>
                  </a:srgbClr>
                </a:solidFill>
                <a:ln w="9525">
                  <a:noFill/>
                </a:ln>
              </p:spPr>
              <p:txBody>
                <a:bodyPr/>
                <a:lstStyle/>
                <a:p>
                  <a:endParaRPr lang="zh-CN" altLang="en-US"/>
                </a:p>
              </p:txBody>
            </p:sp>
            <p:sp>
              <p:nvSpPr>
                <p:cNvPr id="36069" name="Freeform 152"/>
                <p:cNvSpPr>
                  <a:spLocks noChangeAspect="1"/>
                </p:cNvSpPr>
                <p:nvPr/>
              </p:nvSpPr>
              <p:spPr>
                <a:xfrm>
                  <a:off x="1447" y="1669"/>
                  <a:ext cx="549" cy="28"/>
                </a:xfrm>
                <a:custGeom>
                  <a:avLst/>
                  <a:gdLst>
                    <a:gd name="txL" fmla="*/ 0 w 2746"/>
                    <a:gd name="txT" fmla="*/ 0 h 138"/>
                    <a:gd name="txR" fmla="*/ 2746 w 2746"/>
                    <a:gd name="txB" fmla="*/ 138 h 138"/>
                  </a:gdLst>
                  <a:ahLst/>
                  <a:cxnLst>
                    <a:cxn ang="0">
                      <a:pos x="0" y="6"/>
                    </a:cxn>
                    <a:cxn ang="0">
                      <a:pos x="110" y="0"/>
                    </a:cxn>
                    <a:cxn ang="0">
                      <a:pos x="110" y="6"/>
                    </a:cxn>
                    <a:cxn ang="0">
                      <a:pos x="0" y="6"/>
                    </a:cxn>
                  </a:cxnLst>
                  <a:rect l="txL" t="txT" r="txR" b="txB"/>
                  <a:pathLst>
                    <a:path w="2746" h="138">
                      <a:moveTo>
                        <a:pt x="0" y="138"/>
                      </a:moveTo>
                      <a:lnTo>
                        <a:pt x="2746" y="0"/>
                      </a:lnTo>
                      <a:lnTo>
                        <a:pt x="2746" y="138"/>
                      </a:lnTo>
                      <a:lnTo>
                        <a:pt x="0" y="138"/>
                      </a:lnTo>
                      <a:close/>
                    </a:path>
                  </a:pathLst>
                </a:custGeom>
                <a:solidFill>
                  <a:srgbClr val="000000">
                    <a:alpha val="100000"/>
                  </a:srgbClr>
                </a:solidFill>
                <a:ln w="9525">
                  <a:noFill/>
                </a:ln>
              </p:spPr>
              <p:txBody>
                <a:bodyPr/>
                <a:lstStyle/>
                <a:p>
                  <a:endParaRPr lang="zh-CN" altLang="en-US"/>
                </a:p>
              </p:txBody>
            </p:sp>
            <p:sp>
              <p:nvSpPr>
                <p:cNvPr id="36070" name="Rectangle 153"/>
                <p:cNvSpPr>
                  <a:spLocks noChangeAspect="1"/>
                </p:cNvSpPr>
                <p:nvPr/>
              </p:nvSpPr>
              <p:spPr>
                <a:xfrm>
                  <a:off x="1447" y="1669"/>
                  <a:ext cx="549"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71" name="Freeform 154"/>
                <p:cNvSpPr>
                  <a:spLocks noChangeAspect="1"/>
                </p:cNvSpPr>
                <p:nvPr/>
              </p:nvSpPr>
              <p:spPr>
                <a:xfrm>
                  <a:off x="832" y="3457"/>
                  <a:ext cx="615" cy="28"/>
                </a:xfrm>
                <a:custGeom>
                  <a:avLst/>
                  <a:gdLst>
                    <a:gd name="txL" fmla="*/ 0 w 3072"/>
                    <a:gd name="txT" fmla="*/ 0 h 137"/>
                    <a:gd name="txR" fmla="*/ 3072 w 3072"/>
                    <a:gd name="txB" fmla="*/ 137 h 137"/>
                  </a:gdLst>
                  <a:ahLst/>
                  <a:cxnLst>
                    <a:cxn ang="0">
                      <a:pos x="0" y="0"/>
                    </a:cxn>
                    <a:cxn ang="0">
                      <a:pos x="0" y="6"/>
                    </a:cxn>
                    <a:cxn ang="0">
                      <a:pos x="123" y="0"/>
                    </a:cxn>
                    <a:cxn ang="0">
                      <a:pos x="0" y="0"/>
                    </a:cxn>
                  </a:cxnLst>
                  <a:rect l="txL" t="txT" r="txR" b="txB"/>
                  <a:pathLst>
                    <a:path w="3072" h="137">
                      <a:moveTo>
                        <a:pt x="0" y="0"/>
                      </a:moveTo>
                      <a:lnTo>
                        <a:pt x="0" y="137"/>
                      </a:lnTo>
                      <a:lnTo>
                        <a:pt x="3072" y="0"/>
                      </a:lnTo>
                      <a:lnTo>
                        <a:pt x="0" y="0"/>
                      </a:lnTo>
                      <a:close/>
                    </a:path>
                  </a:pathLst>
                </a:custGeom>
                <a:solidFill>
                  <a:srgbClr val="000000">
                    <a:alpha val="100000"/>
                  </a:srgbClr>
                </a:solidFill>
                <a:ln w="9525">
                  <a:noFill/>
                </a:ln>
              </p:spPr>
              <p:txBody>
                <a:bodyPr/>
                <a:lstStyle/>
                <a:p>
                  <a:endParaRPr lang="zh-CN" altLang="en-US"/>
                </a:p>
              </p:txBody>
            </p:sp>
            <p:sp>
              <p:nvSpPr>
                <p:cNvPr id="36072" name="Freeform 155"/>
                <p:cNvSpPr>
                  <a:spLocks noChangeAspect="1"/>
                </p:cNvSpPr>
                <p:nvPr/>
              </p:nvSpPr>
              <p:spPr>
                <a:xfrm>
                  <a:off x="832" y="3457"/>
                  <a:ext cx="615" cy="28"/>
                </a:xfrm>
                <a:custGeom>
                  <a:avLst/>
                  <a:gdLst>
                    <a:gd name="txL" fmla="*/ 0 w 3072"/>
                    <a:gd name="txT" fmla="*/ 0 h 137"/>
                    <a:gd name="txR" fmla="*/ 3072 w 3072"/>
                    <a:gd name="txB" fmla="*/ 137 h 137"/>
                  </a:gdLst>
                  <a:ahLst/>
                  <a:cxnLst>
                    <a:cxn ang="0">
                      <a:pos x="0" y="6"/>
                    </a:cxn>
                    <a:cxn ang="0">
                      <a:pos x="123" y="0"/>
                    </a:cxn>
                    <a:cxn ang="0">
                      <a:pos x="123" y="6"/>
                    </a:cxn>
                    <a:cxn ang="0">
                      <a:pos x="0" y="6"/>
                    </a:cxn>
                  </a:cxnLst>
                  <a:rect l="txL" t="txT" r="txR" b="txB"/>
                  <a:pathLst>
                    <a:path w="3072" h="137">
                      <a:moveTo>
                        <a:pt x="0" y="137"/>
                      </a:moveTo>
                      <a:lnTo>
                        <a:pt x="3072" y="0"/>
                      </a:lnTo>
                      <a:lnTo>
                        <a:pt x="3072" y="137"/>
                      </a:lnTo>
                      <a:lnTo>
                        <a:pt x="0" y="137"/>
                      </a:lnTo>
                      <a:close/>
                    </a:path>
                  </a:pathLst>
                </a:custGeom>
                <a:solidFill>
                  <a:srgbClr val="000000">
                    <a:alpha val="100000"/>
                  </a:srgbClr>
                </a:solidFill>
                <a:ln w="9525">
                  <a:noFill/>
                </a:ln>
              </p:spPr>
              <p:txBody>
                <a:bodyPr/>
                <a:lstStyle/>
                <a:p>
                  <a:endParaRPr lang="zh-CN" altLang="en-US"/>
                </a:p>
              </p:txBody>
            </p:sp>
            <p:sp>
              <p:nvSpPr>
                <p:cNvPr id="36073" name="Rectangle 156"/>
                <p:cNvSpPr>
                  <a:spLocks noChangeAspect="1"/>
                </p:cNvSpPr>
                <p:nvPr/>
              </p:nvSpPr>
              <p:spPr>
                <a:xfrm>
                  <a:off x="832" y="3457"/>
                  <a:ext cx="615"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74" name="Freeform 157"/>
                <p:cNvSpPr>
                  <a:spLocks noChangeAspect="1"/>
                </p:cNvSpPr>
                <p:nvPr/>
              </p:nvSpPr>
              <p:spPr>
                <a:xfrm>
                  <a:off x="994" y="2082"/>
                  <a:ext cx="453" cy="28"/>
                </a:xfrm>
                <a:custGeom>
                  <a:avLst/>
                  <a:gdLst>
                    <a:gd name="txL" fmla="*/ 0 w 2263"/>
                    <a:gd name="txT" fmla="*/ 0 h 138"/>
                    <a:gd name="txR" fmla="*/ 2263 w 2263"/>
                    <a:gd name="txB" fmla="*/ 138 h 138"/>
                  </a:gdLst>
                  <a:ahLst/>
                  <a:cxnLst>
                    <a:cxn ang="0">
                      <a:pos x="0" y="0"/>
                    </a:cxn>
                    <a:cxn ang="0">
                      <a:pos x="0" y="6"/>
                    </a:cxn>
                    <a:cxn ang="0">
                      <a:pos x="91" y="0"/>
                    </a:cxn>
                    <a:cxn ang="0">
                      <a:pos x="0" y="0"/>
                    </a:cxn>
                  </a:cxnLst>
                  <a:rect l="txL" t="txT" r="txR" b="txB"/>
                  <a:pathLst>
                    <a:path w="2263" h="138">
                      <a:moveTo>
                        <a:pt x="0" y="0"/>
                      </a:moveTo>
                      <a:lnTo>
                        <a:pt x="0" y="138"/>
                      </a:lnTo>
                      <a:lnTo>
                        <a:pt x="2263" y="0"/>
                      </a:lnTo>
                      <a:lnTo>
                        <a:pt x="0" y="0"/>
                      </a:lnTo>
                      <a:close/>
                    </a:path>
                  </a:pathLst>
                </a:custGeom>
                <a:solidFill>
                  <a:srgbClr val="000000">
                    <a:alpha val="100000"/>
                  </a:srgbClr>
                </a:solidFill>
                <a:ln w="9525">
                  <a:noFill/>
                </a:ln>
              </p:spPr>
              <p:txBody>
                <a:bodyPr/>
                <a:lstStyle/>
                <a:p>
                  <a:endParaRPr lang="zh-CN" altLang="en-US"/>
                </a:p>
              </p:txBody>
            </p:sp>
            <p:sp>
              <p:nvSpPr>
                <p:cNvPr id="36075" name="Freeform 158"/>
                <p:cNvSpPr>
                  <a:spLocks noChangeAspect="1"/>
                </p:cNvSpPr>
                <p:nvPr/>
              </p:nvSpPr>
              <p:spPr>
                <a:xfrm>
                  <a:off x="994" y="2082"/>
                  <a:ext cx="453" cy="28"/>
                </a:xfrm>
                <a:custGeom>
                  <a:avLst/>
                  <a:gdLst>
                    <a:gd name="txL" fmla="*/ 0 w 2263"/>
                    <a:gd name="txT" fmla="*/ 0 h 138"/>
                    <a:gd name="txR" fmla="*/ 2263 w 2263"/>
                    <a:gd name="txB" fmla="*/ 138 h 138"/>
                  </a:gdLst>
                  <a:ahLst/>
                  <a:cxnLst>
                    <a:cxn ang="0">
                      <a:pos x="0" y="6"/>
                    </a:cxn>
                    <a:cxn ang="0">
                      <a:pos x="91" y="0"/>
                    </a:cxn>
                    <a:cxn ang="0">
                      <a:pos x="91" y="6"/>
                    </a:cxn>
                    <a:cxn ang="0">
                      <a:pos x="0" y="6"/>
                    </a:cxn>
                  </a:cxnLst>
                  <a:rect l="txL" t="txT" r="txR" b="txB"/>
                  <a:pathLst>
                    <a:path w="2263" h="138">
                      <a:moveTo>
                        <a:pt x="0" y="138"/>
                      </a:moveTo>
                      <a:lnTo>
                        <a:pt x="2263" y="0"/>
                      </a:lnTo>
                      <a:lnTo>
                        <a:pt x="2263" y="138"/>
                      </a:lnTo>
                      <a:lnTo>
                        <a:pt x="0" y="138"/>
                      </a:lnTo>
                      <a:close/>
                    </a:path>
                  </a:pathLst>
                </a:custGeom>
                <a:solidFill>
                  <a:srgbClr val="000000">
                    <a:alpha val="100000"/>
                  </a:srgbClr>
                </a:solidFill>
                <a:ln w="9525">
                  <a:noFill/>
                </a:ln>
              </p:spPr>
              <p:txBody>
                <a:bodyPr/>
                <a:lstStyle/>
                <a:p>
                  <a:endParaRPr lang="zh-CN" altLang="en-US"/>
                </a:p>
              </p:txBody>
            </p:sp>
            <p:sp>
              <p:nvSpPr>
                <p:cNvPr id="36076" name="Rectangle 159"/>
                <p:cNvSpPr>
                  <a:spLocks noChangeAspect="1"/>
                </p:cNvSpPr>
                <p:nvPr/>
              </p:nvSpPr>
              <p:spPr>
                <a:xfrm>
                  <a:off x="994" y="2082"/>
                  <a:ext cx="453"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77" name="Freeform 160"/>
                <p:cNvSpPr>
                  <a:spLocks noChangeAspect="1"/>
                </p:cNvSpPr>
                <p:nvPr/>
              </p:nvSpPr>
              <p:spPr>
                <a:xfrm>
                  <a:off x="1309" y="2426"/>
                  <a:ext cx="1795" cy="27"/>
                </a:xfrm>
                <a:custGeom>
                  <a:avLst/>
                  <a:gdLst>
                    <a:gd name="txL" fmla="*/ 0 w 8976"/>
                    <a:gd name="txT" fmla="*/ 0 h 138"/>
                    <a:gd name="txR" fmla="*/ 8976 w 8976"/>
                    <a:gd name="txB" fmla="*/ 138 h 138"/>
                  </a:gdLst>
                  <a:ahLst/>
                  <a:cxnLst>
                    <a:cxn ang="0">
                      <a:pos x="0" y="0"/>
                    </a:cxn>
                    <a:cxn ang="0">
                      <a:pos x="0" y="5"/>
                    </a:cxn>
                    <a:cxn ang="0">
                      <a:pos x="359" y="0"/>
                    </a:cxn>
                    <a:cxn ang="0">
                      <a:pos x="0" y="0"/>
                    </a:cxn>
                  </a:cxnLst>
                  <a:rect l="txL" t="txT" r="txR" b="txB"/>
                  <a:pathLst>
                    <a:path w="8976" h="138">
                      <a:moveTo>
                        <a:pt x="0" y="0"/>
                      </a:moveTo>
                      <a:lnTo>
                        <a:pt x="0" y="138"/>
                      </a:lnTo>
                      <a:lnTo>
                        <a:pt x="8976" y="0"/>
                      </a:lnTo>
                      <a:lnTo>
                        <a:pt x="0" y="0"/>
                      </a:lnTo>
                      <a:close/>
                    </a:path>
                  </a:pathLst>
                </a:custGeom>
                <a:solidFill>
                  <a:srgbClr val="000000">
                    <a:alpha val="100000"/>
                  </a:srgbClr>
                </a:solidFill>
                <a:ln w="9525">
                  <a:noFill/>
                </a:ln>
              </p:spPr>
              <p:txBody>
                <a:bodyPr/>
                <a:lstStyle/>
                <a:p>
                  <a:endParaRPr lang="zh-CN" altLang="en-US"/>
                </a:p>
              </p:txBody>
            </p:sp>
            <p:sp>
              <p:nvSpPr>
                <p:cNvPr id="36078" name="Freeform 161"/>
                <p:cNvSpPr>
                  <a:spLocks noChangeAspect="1"/>
                </p:cNvSpPr>
                <p:nvPr/>
              </p:nvSpPr>
              <p:spPr>
                <a:xfrm>
                  <a:off x="1309" y="2426"/>
                  <a:ext cx="1795" cy="27"/>
                </a:xfrm>
                <a:custGeom>
                  <a:avLst/>
                  <a:gdLst>
                    <a:gd name="txL" fmla="*/ 0 w 8976"/>
                    <a:gd name="txT" fmla="*/ 0 h 138"/>
                    <a:gd name="txR" fmla="*/ 8976 w 8976"/>
                    <a:gd name="txB" fmla="*/ 138 h 138"/>
                  </a:gdLst>
                  <a:ahLst/>
                  <a:cxnLst>
                    <a:cxn ang="0">
                      <a:pos x="0" y="5"/>
                    </a:cxn>
                    <a:cxn ang="0">
                      <a:pos x="359" y="0"/>
                    </a:cxn>
                    <a:cxn ang="0">
                      <a:pos x="359" y="5"/>
                    </a:cxn>
                    <a:cxn ang="0">
                      <a:pos x="0" y="5"/>
                    </a:cxn>
                  </a:cxnLst>
                  <a:rect l="txL" t="txT" r="txR" b="txB"/>
                  <a:pathLst>
                    <a:path w="8976" h="138">
                      <a:moveTo>
                        <a:pt x="0" y="138"/>
                      </a:moveTo>
                      <a:lnTo>
                        <a:pt x="8976" y="0"/>
                      </a:lnTo>
                      <a:lnTo>
                        <a:pt x="8976" y="138"/>
                      </a:lnTo>
                      <a:lnTo>
                        <a:pt x="0" y="138"/>
                      </a:lnTo>
                      <a:close/>
                    </a:path>
                  </a:pathLst>
                </a:custGeom>
                <a:solidFill>
                  <a:srgbClr val="000000">
                    <a:alpha val="100000"/>
                  </a:srgbClr>
                </a:solidFill>
                <a:ln w="9525">
                  <a:noFill/>
                </a:ln>
              </p:spPr>
              <p:txBody>
                <a:bodyPr/>
                <a:lstStyle/>
                <a:p>
                  <a:endParaRPr lang="zh-CN" altLang="en-US"/>
                </a:p>
              </p:txBody>
            </p:sp>
            <p:sp>
              <p:nvSpPr>
                <p:cNvPr id="36079" name="Rectangle 162"/>
                <p:cNvSpPr>
                  <a:spLocks noChangeAspect="1"/>
                </p:cNvSpPr>
                <p:nvPr/>
              </p:nvSpPr>
              <p:spPr>
                <a:xfrm>
                  <a:off x="1309" y="2426"/>
                  <a:ext cx="1795"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80" name="Freeform 163"/>
                <p:cNvSpPr>
                  <a:spLocks noChangeAspect="1"/>
                </p:cNvSpPr>
                <p:nvPr/>
              </p:nvSpPr>
              <p:spPr>
                <a:xfrm>
                  <a:off x="2944" y="3113"/>
                  <a:ext cx="160" cy="28"/>
                </a:xfrm>
                <a:custGeom>
                  <a:avLst/>
                  <a:gdLst>
                    <a:gd name="txL" fmla="*/ 0 w 800"/>
                    <a:gd name="txT" fmla="*/ 0 h 137"/>
                    <a:gd name="txR" fmla="*/ 800 w 800"/>
                    <a:gd name="txB" fmla="*/ 137 h 137"/>
                  </a:gdLst>
                  <a:ahLst/>
                  <a:cxnLst>
                    <a:cxn ang="0">
                      <a:pos x="0" y="0"/>
                    </a:cxn>
                    <a:cxn ang="0">
                      <a:pos x="0" y="6"/>
                    </a:cxn>
                    <a:cxn ang="0">
                      <a:pos x="32" y="0"/>
                    </a:cxn>
                    <a:cxn ang="0">
                      <a:pos x="0" y="0"/>
                    </a:cxn>
                  </a:cxnLst>
                  <a:rect l="txL" t="txT" r="txR" b="txB"/>
                  <a:pathLst>
                    <a:path w="800" h="137">
                      <a:moveTo>
                        <a:pt x="0" y="0"/>
                      </a:moveTo>
                      <a:lnTo>
                        <a:pt x="0" y="137"/>
                      </a:lnTo>
                      <a:lnTo>
                        <a:pt x="800" y="0"/>
                      </a:lnTo>
                      <a:lnTo>
                        <a:pt x="0" y="0"/>
                      </a:lnTo>
                      <a:close/>
                    </a:path>
                  </a:pathLst>
                </a:custGeom>
                <a:solidFill>
                  <a:srgbClr val="000000">
                    <a:alpha val="100000"/>
                  </a:srgbClr>
                </a:solidFill>
                <a:ln w="9525">
                  <a:noFill/>
                </a:ln>
              </p:spPr>
              <p:txBody>
                <a:bodyPr/>
                <a:lstStyle/>
                <a:p>
                  <a:endParaRPr lang="zh-CN" altLang="en-US"/>
                </a:p>
              </p:txBody>
            </p:sp>
            <p:sp>
              <p:nvSpPr>
                <p:cNvPr id="36081" name="Freeform 164"/>
                <p:cNvSpPr>
                  <a:spLocks noChangeAspect="1"/>
                </p:cNvSpPr>
                <p:nvPr/>
              </p:nvSpPr>
              <p:spPr>
                <a:xfrm>
                  <a:off x="2944" y="3113"/>
                  <a:ext cx="160" cy="28"/>
                </a:xfrm>
                <a:custGeom>
                  <a:avLst/>
                  <a:gdLst>
                    <a:gd name="txL" fmla="*/ 0 w 800"/>
                    <a:gd name="txT" fmla="*/ 0 h 137"/>
                    <a:gd name="txR" fmla="*/ 800 w 800"/>
                    <a:gd name="txB" fmla="*/ 137 h 137"/>
                  </a:gdLst>
                  <a:ahLst/>
                  <a:cxnLst>
                    <a:cxn ang="0">
                      <a:pos x="0" y="6"/>
                    </a:cxn>
                    <a:cxn ang="0">
                      <a:pos x="32" y="0"/>
                    </a:cxn>
                    <a:cxn ang="0">
                      <a:pos x="32" y="6"/>
                    </a:cxn>
                    <a:cxn ang="0">
                      <a:pos x="0" y="6"/>
                    </a:cxn>
                  </a:cxnLst>
                  <a:rect l="txL" t="txT" r="txR" b="txB"/>
                  <a:pathLst>
                    <a:path w="800" h="137">
                      <a:moveTo>
                        <a:pt x="0" y="137"/>
                      </a:moveTo>
                      <a:lnTo>
                        <a:pt x="800" y="0"/>
                      </a:lnTo>
                      <a:lnTo>
                        <a:pt x="800" y="137"/>
                      </a:lnTo>
                      <a:lnTo>
                        <a:pt x="0" y="137"/>
                      </a:lnTo>
                      <a:close/>
                    </a:path>
                  </a:pathLst>
                </a:custGeom>
                <a:solidFill>
                  <a:srgbClr val="000000">
                    <a:alpha val="100000"/>
                  </a:srgbClr>
                </a:solidFill>
                <a:ln w="9525">
                  <a:noFill/>
                </a:ln>
              </p:spPr>
              <p:txBody>
                <a:bodyPr/>
                <a:lstStyle/>
                <a:p>
                  <a:endParaRPr lang="zh-CN" altLang="en-US"/>
                </a:p>
              </p:txBody>
            </p:sp>
            <p:sp>
              <p:nvSpPr>
                <p:cNvPr id="36082" name="Rectangle 165"/>
                <p:cNvSpPr>
                  <a:spLocks noChangeAspect="1"/>
                </p:cNvSpPr>
                <p:nvPr/>
              </p:nvSpPr>
              <p:spPr>
                <a:xfrm>
                  <a:off x="2944" y="3113"/>
                  <a:ext cx="160"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83" name="Freeform 166"/>
                <p:cNvSpPr>
                  <a:spLocks noChangeAspect="1"/>
                </p:cNvSpPr>
                <p:nvPr/>
              </p:nvSpPr>
              <p:spPr>
                <a:xfrm>
                  <a:off x="1309" y="3113"/>
                  <a:ext cx="1635" cy="28"/>
                </a:xfrm>
                <a:custGeom>
                  <a:avLst/>
                  <a:gdLst>
                    <a:gd name="txL" fmla="*/ 0 w 8176"/>
                    <a:gd name="txT" fmla="*/ 0 h 137"/>
                    <a:gd name="txR" fmla="*/ 8176 w 8176"/>
                    <a:gd name="txB" fmla="*/ 137 h 137"/>
                  </a:gdLst>
                  <a:ahLst/>
                  <a:cxnLst>
                    <a:cxn ang="0">
                      <a:pos x="0" y="0"/>
                    </a:cxn>
                    <a:cxn ang="0">
                      <a:pos x="0" y="6"/>
                    </a:cxn>
                    <a:cxn ang="0">
                      <a:pos x="327" y="0"/>
                    </a:cxn>
                    <a:cxn ang="0">
                      <a:pos x="0" y="0"/>
                    </a:cxn>
                  </a:cxnLst>
                  <a:rect l="txL" t="txT" r="txR" b="txB"/>
                  <a:pathLst>
                    <a:path w="8176" h="137">
                      <a:moveTo>
                        <a:pt x="0" y="0"/>
                      </a:moveTo>
                      <a:lnTo>
                        <a:pt x="0" y="137"/>
                      </a:lnTo>
                      <a:lnTo>
                        <a:pt x="8176" y="0"/>
                      </a:lnTo>
                      <a:lnTo>
                        <a:pt x="0" y="0"/>
                      </a:lnTo>
                      <a:close/>
                    </a:path>
                  </a:pathLst>
                </a:custGeom>
                <a:solidFill>
                  <a:srgbClr val="000000">
                    <a:alpha val="100000"/>
                  </a:srgbClr>
                </a:solidFill>
                <a:ln w="9525">
                  <a:noFill/>
                </a:ln>
              </p:spPr>
              <p:txBody>
                <a:bodyPr/>
                <a:lstStyle/>
                <a:p>
                  <a:endParaRPr lang="zh-CN" altLang="en-US"/>
                </a:p>
              </p:txBody>
            </p:sp>
            <p:sp>
              <p:nvSpPr>
                <p:cNvPr id="36084" name="Freeform 167"/>
                <p:cNvSpPr>
                  <a:spLocks noChangeAspect="1"/>
                </p:cNvSpPr>
                <p:nvPr/>
              </p:nvSpPr>
              <p:spPr>
                <a:xfrm>
                  <a:off x="1309" y="3113"/>
                  <a:ext cx="1635" cy="28"/>
                </a:xfrm>
                <a:custGeom>
                  <a:avLst/>
                  <a:gdLst>
                    <a:gd name="txL" fmla="*/ 0 w 8176"/>
                    <a:gd name="txT" fmla="*/ 0 h 137"/>
                    <a:gd name="txR" fmla="*/ 8176 w 8176"/>
                    <a:gd name="txB" fmla="*/ 137 h 137"/>
                  </a:gdLst>
                  <a:ahLst/>
                  <a:cxnLst>
                    <a:cxn ang="0">
                      <a:pos x="0" y="6"/>
                    </a:cxn>
                    <a:cxn ang="0">
                      <a:pos x="327" y="0"/>
                    </a:cxn>
                    <a:cxn ang="0">
                      <a:pos x="327" y="6"/>
                    </a:cxn>
                    <a:cxn ang="0">
                      <a:pos x="0" y="6"/>
                    </a:cxn>
                  </a:cxnLst>
                  <a:rect l="txL" t="txT" r="txR" b="txB"/>
                  <a:pathLst>
                    <a:path w="8176" h="137">
                      <a:moveTo>
                        <a:pt x="0" y="137"/>
                      </a:moveTo>
                      <a:lnTo>
                        <a:pt x="8176" y="0"/>
                      </a:lnTo>
                      <a:lnTo>
                        <a:pt x="8176" y="137"/>
                      </a:lnTo>
                      <a:lnTo>
                        <a:pt x="0" y="137"/>
                      </a:lnTo>
                      <a:close/>
                    </a:path>
                  </a:pathLst>
                </a:custGeom>
                <a:solidFill>
                  <a:srgbClr val="000000">
                    <a:alpha val="100000"/>
                  </a:srgbClr>
                </a:solidFill>
                <a:ln w="9525">
                  <a:noFill/>
                </a:ln>
              </p:spPr>
              <p:txBody>
                <a:bodyPr/>
                <a:lstStyle/>
                <a:p>
                  <a:endParaRPr lang="zh-CN" altLang="en-US"/>
                </a:p>
              </p:txBody>
            </p:sp>
            <p:sp>
              <p:nvSpPr>
                <p:cNvPr id="36085" name="Rectangle 168"/>
                <p:cNvSpPr>
                  <a:spLocks noChangeAspect="1"/>
                </p:cNvSpPr>
                <p:nvPr/>
              </p:nvSpPr>
              <p:spPr>
                <a:xfrm>
                  <a:off x="1309" y="3113"/>
                  <a:ext cx="1635"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86" name="Freeform 169"/>
                <p:cNvSpPr>
                  <a:spLocks noChangeAspect="1"/>
                </p:cNvSpPr>
                <p:nvPr/>
              </p:nvSpPr>
              <p:spPr>
                <a:xfrm>
                  <a:off x="1447" y="3320"/>
                  <a:ext cx="1442" cy="27"/>
                </a:xfrm>
                <a:custGeom>
                  <a:avLst/>
                  <a:gdLst>
                    <a:gd name="txL" fmla="*/ 0 w 7209"/>
                    <a:gd name="txT" fmla="*/ 0 h 137"/>
                    <a:gd name="txR" fmla="*/ 7209 w 7209"/>
                    <a:gd name="txB" fmla="*/ 137 h 137"/>
                  </a:gdLst>
                  <a:ahLst/>
                  <a:cxnLst>
                    <a:cxn ang="0">
                      <a:pos x="0" y="0"/>
                    </a:cxn>
                    <a:cxn ang="0">
                      <a:pos x="0" y="5"/>
                    </a:cxn>
                    <a:cxn ang="0">
                      <a:pos x="288" y="0"/>
                    </a:cxn>
                    <a:cxn ang="0">
                      <a:pos x="0" y="0"/>
                    </a:cxn>
                  </a:cxnLst>
                  <a:rect l="txL" t="txT" r="txR" b="txB"/>
                  <a:pathLst>
                    <a:path w="7209" h="137">
                      <a:moveTo>
                        <a:pt x="0" y="0"/>
                      </a:moveTo>
                      <a:lnTo>
                        <a:pt x="0" y="137"/>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6087" name="Freeform 170"/>
                <p:cNvSpPr>
                  <a:spLocks noChangeAspect="1"/>
                </p:cNvSpPr>
                <p:nvPr/>
              </p:nvSpPr>
              <p:spPr>
                <a:xfrm>
                  <a:off x="1447" y="3320"/>
                  <a:ext cx="1442" cy="27"/>
                </a:xfrm>
                <a:custGeom>
                  <a:avLst/>
                  <a:gdLst>
                    <a:gd name="txL" fmla="*/ 0 w 7209"/>
                    <a:gd name="txT" fmla="*/ 0 h 137"/>
                    <a:gd name="txR" fmla="*/ 7209 w 7209"/>
                    <a:gd name="txB" fmla="*/ 137 h 137"/>
                  </a:gdLst>
                  <a:ahLst/>
                  <a:cxnLst>
                    <a:cxn ang="0">
                      <a:pos x="0" y="5"/>
                    </a:cxn>
                    <a:cxn ang="0">
                      <a:pos x="288" y="0"/>
                    </a:cxn>
                    <a:cxn ang="0">
                      <a:pos x="288" y="5"/>
                    </a:cxn>
                    <a:cxn ang="0">
                      <a:pos x="0" y="5"/>
                    </a:cxn>
                  </a:cxnLst>
                  <a:rect l="txL" t="txT" r="txR" b="txB"/>
                  <a:pathLst>
                    <a:path w="7209" h="137">
                      <a:moveTo>
                        <a:pt x="0" y="137"/>
                      </a:moveTo>
                      <a:lnTo>
                        <a:pt x="7209" y="0"/>
                      </a:lnTo>
                      <a:lnTo>
                        <a:pt x="7209" y="137"/>
                      </a:lnTo>
                      <a:lnTo>
                        <a:pt x="0" y="137"/>
                      </a:lnTo>
                      <a:close/>
                    </a:path>
                  </a:pathLst>
                </a:custGeom>
                <a:solidFill>
                  <a:srgbClr val="000000">
                    <a:alpha val="100000"/>
                  </a:srgbClr>
                </a:solidFill>
                <a:ln w="9525">
                  <a:noFill/>
                </a:ln>
              </p:spPr>
              <p:txBody>
                <a:bodyPr/>
                <a:lstStyle/>
                <a:p>
                  <a:endParaRPr lang="zh-CN" altLang="en-US"/>
                </a:p>
              </p:txBody>
            </p:sp>
            <p:sp>
              <p:nvSpPr>
                <p:cNvPr id="36088" name="Rectangle 171"/>
                <p:cNvSpPr>
                  <a:spLocks noChangeAspect="1"/>
                </p:cNvSpPr>
                <p:nvPr/>
              </p:nvSpPr>
              <p:spPr>
                <a:xfrm>
                  <a:off x="1447" y="3320"/>
                  <a:ext cx="1442" cy="27"/>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89" name="Freeform 172"/>
                <p:cNvSpPr>
                  <a:spLocks noChangeAspect="1"/>
                </p:cNvSpPr>
                <p:nvPr/>
              </p:nvSpPr>
              <p:spPr>
                <a:xfrm>
                  <a:off x="1447" y="2219"/>
                  <a:ext cx="1442" cy="28"/>
                </a:xfrm>
                <a:custGeom>
                  <a:avLst/>
                  <a:gdLst>
                    <a:gd name="txL" fmla="*/ 0 w 7209"/>
                    <a:gd name="txT" fmla="*/ 0 h 139"/>
                    <a:gd name="txR" fmla="*/ 7209 w 7209"/>
                    <a:gd name="txB" fmla="*/ 139 h 139"/>
                  </a:gdLst>
                  <a:ahLst/>
                  <a:cxnLst>
                    <a:cxn ang="0">
                      <a:pos x="0" y="0"/>
                    </a:cxn>
                    <a:cxn ang="0">
                      <a:pos x="0" y="6"/>
                    </a:cxn>
                    <a:cxn ang="0">
                      <a:pos x="288" y="0"/>
                    </a:cxn>
                    <a:cxn ang="0">
                      <a:pos x="0" y="0"/>
                    </a:cxn>
                  </a:cxnLst>
                  <a:rect l="txL" t="txT" r="txR" b="txB"/>
                  <a:pathLst>
                    <a:path w="7209" h="139">
                      <a:moveTo>
                        <a:pt x="0" y="0"/>
                      </a:moveTo>
                      <a:lnTo>
                        <a:pt x="0" y="139"/>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6090" name="Freeform 173"/>
                <p:cNvSpPr>
                  <a:spLocks noChangeAspect="1"/>
                </p:cNvSpPr>
                <p:nvPr/>
              </p:nvSpPr>
              <p:spPr>
                <a:xfrm>
                  <a:off x="1447" y="2219"/>
                  <a:ext cx="1442" cy="28"/>
                </a:xfrm>
                <a:custGeom>
                  <a:avLst/>
                  <a:gdLst>
                    <a:gd name="txL" fmla="*/ 0 w 7209"/>
                    <a:gd name="txT" fmla="*/ 0 h 139"/>
                    <a:gd name="txR" fmla="*/ 7209 w 7209"/>
                    <a:gd name="txB" fmla="*/ 139 h 139"/>
                  </a:gdLst>
                  <a:ahLst/>
                  <a:cxnLst>
                    <a:cxn ang="0">
                      <a:pos x="0" y="6"/>
                    </a:cxn>
                    <a:cxn ang="0">
                      <a:pos x="288" y="0"/>
                    </a:cxn>
                    <a:cxn ang="0">
                      <a:pos x="288" y="6"/>
                    </a:cxn>
                    <a:cxn ang="0">
                      <a:pos x="0" y="6"/>
                    </a:cxn>
                  </a:cxnLst>
                  <a:rect l="txL" t="txT" r="txR" b="txB"/>
                  <a:pathLst>
                    <a:path w="7209" h="139">
                      <a:moveTo>
                        <a:pt x="0" y="139"/>
                      </a:moveTo>
                      <a:lnTo>
                        <a:pt x="7209" y="0"/>
                      </a:lnTo>
                      <a:lnTo>
                        <a:pt x="7209" y="139"/>
                      </a:lnTo>
                      <a:lnTo>
                        <a:pt x="0" y="139"/>
                      </a:lnTo>
                      <a:close/>
                    </a:path>
                  </a:pathLst>
                </a:custGeom>
                <a:solidFill>
                  <a:srgbClr val="000000">
                    <a:alpha val="100000"/>
                  </a:srgbClr>
                </a:solidFill>
                <a:ln w="9525">
                  <a:noFill/>
                </a:ln>
              </p:spPr>
              <p:txBody>
                <a:bodyPr/>
                <a:lstStyle/>
                <a:p>
                  <a:endParaRPr lang="zh-CN" altLang="en-US"/>
                </a:p>
              </p:txBody>
            </p:sp>
            <p:sp>
              <p:nvSpPr>
                <p:cNvPr id="36091" name="Rectangle 174"/>
                <p:cNvSpPr>
                  <a:spLocks noChangeAspect="1"/>
                </p:cNvSpPr>
                <p:nvPr/>
              </p:nvSpPr>
              <p:spPr>
                <a:xfrm>
                  <a:off x="1447" y="2219"/>
                  <a:ext cx="1442"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92" name="Freeform 175"/>
                <p:cNvSpPr>
                  <a:spLocks noChangeAspect="1"/>
                </p:cNvSpPr>
                <p:nvPr/>
              </p:nvSpPr>
              <p:spPr>
                <a:xfrm>
                  <a:off x="1296" y="2302"/>
                  <a:ext cx="27" cy="963"/>
                </a:xfrm>
                <a:custGeom>
                  <a:avLst/>
                  <a:gdLst>
                    <a:gd name="txL" fmla="*/ 0 w 138"/>
                    <a:gd name="txT" fmla="*/ 0 h 4813"/>
                    <a:gd name="txR" fmla="*/ 138 w 138"/>
                    <a:gd name="txB" fmla="*/ 4813 h 4813"/>
                  </a:gdLst>
                  <a:ahLst/>
                  <a:cxnLst>
                    <a:cxn ang="0">
                      <a:pos x="5" y="0"/>
                    </a:cxn>
                    <a:cxn ang="0">
                      <a:pos x="0" y="0"/>
                    </a:cxn>
                    <a:cxn ang="0">
                      <a:pos x="5" y="193"/>
                    </a:cxn>
                    <a:cxn ang="0">
                      <a:pos x="5" y="0"/>
                    </a:cxn>
                  </a:cxnLst>
                  <a:rect l="txL" t="txT" r="txR" b="txB"/>
                  <a:pathLst>
                    <a:path w="138" h="4813">
                      <a:moveTo>
                        <a:pt x="138" y="0"/>
                      </a:moveTo>
                      <a:lnTo>
                        <a:pt x="0" y="0"/>
                      </a:lnTo>
                      <a:lnTo>
                        <a:pt x="138" y="4813"/>
                      </a:lnTo>
                      <a:lnTo>
                        <a:pt x="138" y="0"/>
                      </a:lnTo>
                      <a:close/>
                    </a:path>
                  </a:pathLst>
                </a:custGeom>
                <a:solidFill>
                  <a:srgbClr val="000000">
                    <a:alpha val="100000"/>
                  </a:srgbClr>
                </a:solidFill>
                <a:ln w="9525">
                  <a:noFill/>
                </a:ln>
              </p:spPr>
              <p:txBody>
                <a:bodyPr/>
                <a:lstStyle/>
                <a:p>
                  <a:endParaRPr lang="zh-CN" altLang="en-US"/>
                </a:p>
              </p:txBody>
            </p:sp>
            <p:sp>
              <p:nvSpPr>
                <p:cNvPr id="36093" name="Freeform 176"/>
                <p:cNvSpPr>
                  <a:spLocks noChangeAspect="1"/>
                </p:cNvSpPr>
                <p:nvPr/>
              </p:nvSpPr>
              <p:spPr>
                <a:xfrm>
                  <a:off x="1296" y="2302"/>
                  <a:ext cx="27" cy="963"/>
                </a:xfrm>
                <a:custGeom>
                  <a:avLst/>
                  <a:gdLst>
                    <a:gd name="txL" fmla="*/ 0 w 138"/>
                    <a:gd name="txT" fmla="*/ 0 h 4813"/>
                    <a:gd name="txR" fmla="*/ 138 w 138"/>
                    <a:gd name="txB" fmla="*/ 4813 h 4813"/>
                  </a:gdLst>
                  <a:ahLst/>
                  <a:cxnLst>
                    <a:cxn ang="0">
                      <a:pos x="0" y="0"/>
                    </a:cxn>
                    <a:cxn ang="0">
                      <a:pos x="5" y="193"/>
                    </a:cxn>
                    <a:cxn ang="0">
                      <a:pos x="0" y="193"/>
                    </a:cxn>
                    <a:cxn ang="0">
                      <a:pos x="0" y="0"/>
                    </a:cxn>
                  </a:cxnLst>
                  <a:rect l="txL" t="txT" r="txR" b="txB"/>
                  <a:pathLst>
                    <a:path w="138" h="4813">
                      <a:moveTo>
                        <a:pt x="0" y="0"/>
                      </a:moveTo>
                      <a:lnTo>
                        <a:pt x="138" y="4813"/>
                      </a:lnTo>
                      <a:lnTo>
                        <a:pt x="0" y="4813"/>
                      </a:lnTo>
                      <a:lnTo>
                        <a:pt x="0" y="0"/>
                      </a:lnTo>
                      <a:close/>
                    </a:path>
                  </a:pathLst>
                </a:custGeom>
                <a:solidFill>
                  <a:srgbClr val="000000">
                    <a:alpha val="100000"/>
                  </a:srgbClr>
                </a:solidFill>
                <a:ln w="9525">
                  <a:noFill/>
                </a:ln>
              </p:spPr>
              <p:txBody>
                <a:bodyPr/>
                <a:lstStyle/>
                <a:p>
                  <a:endParaRPr lang="zh-CN" altLang="en-US"/>
                </a:p>
              </p:txBody>
            </p:sp>
            <p:sp>
              <p:nvSpPr>
                <p:cNvPr id="36094" name="Rectangle 177"/>
                <p:cNvSpPr>
                  <a:spLocks noChangeAspect="1"/>
                </p:cNvSpPr>
                <p:nvPr/>
              </p:nvSpPr>
              <p:spPr>
                <a:xfrm>
                  <a:off x="1296" y="2302"/>
                  <a:ext cx="27" cy="96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6095" name="Freeform 178"/>
                <p:cNvSpPr>
                  <a:spLocks noChangeAspect="1"/>
                </p:cNvSpPr>
                <p:nvPr/>
              </p:nvSpPr>
              <p:spPr>
                <a:xfrm>
                  <a:off x="1892" y="2012"/>
                  <a:ext cx="28" cy="8"/>
                </a:xfrm>
                <a:custGeom>
                  <a:avLst/>
                  <a:gdLst>
                    <a:gd name="txL" fmla="*/ 0 w 144"/>
                    <a:gd name="txT" fmla="*/ 0 h 41"/>
                    <a:gd name="txR" fmla="*/ 144 w 144"/>
                    <a:gd name="txB" fmla="*/ 41 h 41"/>
                  </a:gdLst>
                  <a:ahLst/>
                  <a:cxnLst>
                    <a:cxn ang="0">
                      <a:pos x="5" y="2"/>
                    </a:cxn>
                    <a:cxn ang="0">
                      <a:pos x="0" y="0"/>
                    </a:cxn>
                    <a:cxn ang="0">
                      <a:pos x="5" y="0"/>
                    </a:cxn>
                    <a:cxn ang="0">
                      <a:pos x="5" y="2"/>
                    </a:cxn>
                  </a:cxnLst>
                  <a:rect l="txL" t="txT" r="txR" b="txB"/>
                  <a:pathLst>
                    <a:path w="144" h="41">
                      <a:moveTo>
                        <a:pt x="132" y="41"/>
                      </a:moveTo>
                      <a:lnTo>
                        <a:pt x="0" y="0"/>
                      </a:lnTo>
                      <a:lnTo>
                        <a:pt x="144" y="0"/>
                      </a:lnTo>
                      <a:lnTo>
                        <a:pt x="132" y="41"/>
                      </a:lnTo>
                      <a:close/>
                    </a:path>
                  </a:pathLst>
                </a:custGeom>
                <a:solidFill>
                  <a:srgbClr val="000000">
                    <a:alpha val="100000"/>
                  </a:srgbClr>
                </a:solidFill>
                <a:ln w="9525">
                  <a:noFill/>
                </a:ln>
              </p:spPr>
              <p:txBody>
                <a:bodyPr/>
                <a:lstStyle/>
                <a:p>
                  <a:endParaRPr lang="zh-CN" altLang="en-US"/>
                </a:p>
              </p:txBody>
            </p:sp>
            <p:sp>
              <p:nvSpPr>
                <p:cNvPr id="36096" name="Freeform 179"/>
                <p:cNvSpPr>
                  <a:spLocks noChangeAspect="1"/>
                </p:cNvSpPr>
                <p:nvPr/>
              </p:nvSpPr>
              <p:spPr>
                <a:xfrm>
                  <a:off x="1892" y="2005"/>
                  <a:ext cx="28" cy="7"/>
                </a:xfrm>
                <a:custGeom>
                  <a:avLst/>
                  <a:gdLst>
                    <a:gd name="txL" fmla="*/ 0 w 144"/>
                    <a:gd name="txT" fmla="*/ 0 h 35"/>
                    <a:gd name="txR" fmla="*/ 144 w 144"/>
                    <a:gd name="txB" fmla="*/ 35 h 35"/>
                  </a:gdLst>
                  <a:ahLst/>
                  <a:cxnLst>
                    <a:cxn ang="0">
                      <a:pos x="0" y="1"/>
                    </a:cxn>
                    <a:cxn ang="0">
                      <a:pos x="5" y="1"/>
                    </a:cxn>
                    <a:cxn ang="0">
                      <a:pos x="0" y="0"/>
                    </a:cxn>
                    <a:cxn ang="0">
                      <a:pos x="0" y="1"/>
                    </a:cxn>
                  </a:cxnLst>
                  <a:rect l="txL" t="txT" r="txR" b="txB"/>
                  <a:pathLst>
                    <a:path w="144" h="35">
                      <a:moveTo>
                        <a:pt x="0" y="35"/>
                      </a:moveTo>
                      <a:lnTo>
                        <a:pt x="144" y="35"/>
                      </a:lnTo>
                      <a:lnTo>
                        <a:pt x="11" y="0"/>
                      </a:lnTo>
                      <a:lnTo>
                        <a:pt x="0" y="35"/>
                      </a:lnTo>
                      <a:close/>
                    </a:path>
                  </a:pathLst>
                </a:custGeom>
                <a:solidFill>
                  <a:srgbClr val="000000">
                    <a:alpha val="100000"/>
                  </a:srgbClr>
                </a:solidFill>
                <a:ln w="9525">
                  <a:noFill/>
                </a:ln>
              </p:spPr>
              <p:txBody>
                <a:bodyPr/>
                <a:lstStyle/>
                <a:p>
                  <a:endParaRPr lang="zh-CN" altLang="en-US"/>
                </a:p>
              </p:txBody>
            </p:sp>
            <p:sp>
              <p:nvSpPr>
                <p:cNvPr id="36097" name="Freeform 180"/>
                <p:cNvSpPr>
                  <a:spLocks noChangeAspect="1"/>
                </p:cNvSpPr>
                <p:nvPr/>
              </p:nvSpPr>
              <p:spPr>
                <a:xfrm>
                  <a:off x="1892" y="2005"/>
                  <a:ext cx="28" cy="15"/>
                </a:xfrm>
                <a:custGeom>
                  <a:avLst/>
                  <a:gdLst>
                    <a:gd name="txL" fmla="*/ 0 w 144"/>
                    <a:gd name="txT" fmla="*/ 0 h 76"/>
                    <a:gd name="txR" fmla="*/ 144 w 144"/>
                    <a:gd name="txB" fmla="*/ 76 h 76"/>
                  </a:gdLst>
                  <a:ahLst/>
                  <a:cxnLst>
                    <a:cxn ang="0">
                      <a:pos x="5" y="3"/>
                    </a:cxn>
                    <a:cxn ang="0">
                      <a:pos x="0" y="1"/>
                    </a:cxn>
                    <a:cxn ang="0">
                      <a:pos x="0" y="0"/>
                    </a:cxn>
                    <a:cxn ang="0">
                      <a:pos x="5" y="1"/>
                    </a:cxn>
                    <a:cxn ang="0">
                      <a:pos x="5" y="3"/>
                    </a:cxn>
                  </a:cxnLst>
                  <a:rect l="txL" t="txT" r="txR" b="txB"/>
                  <a:pathLst>
                    <a:path w="144" h="76">
                      <a:moveTo>
                        <a:pt x="132" y="76"/>
                      </a:moveTo>
                      <a:lnTo>
                        <a:pt x="0" y="35"/>
                      </a:lnTo>
                      <a:lnTo>
                        <a:pt x="11" y="0"/>
                      </a:lnTo>
                      <a:lnTo>
                        <a:pt x="144" y="35"/>
                      </a:lnTo>
                      <a:lnTo>
                        <a:pt x="132" y="7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098" name="Freeform 181"/>
                <p:cNvSpPr>
                  <a:spLocks noChangeAspect="1"/>
                </p:cNvSpPr>
                <p:nvPr/>
              </p:nvSpPr>
              <p:spPr>
                <a:xfrm>
                  <a:off x="1894" y="2003"/>
                  <a:ext cx="28" cy="9"/>
                </a:xfrm>
                <a:custGeom>
                  <a:avLst/>
                  <a:gdLst>
                    <a:gd name="txL" fmla="*/ 0 w 143"/>
                    <a:gd name="txT" fmla="*/ 0 h 42"/>
                    <a:gd name="txR" fmla="*/ 143 w 143"/>
                    <a:gd name="txB" fmla="*/ 42 h 42"/>
                  </a:gdLst>
                  <a:ahLst/>
                  <a:cxnLst>
                    <a:cxn ang="0">
                      <a:pos x="5" y="2"/>
                    </a:cxn>
                    <a:cxn ang="0">
                      <a:pos x="0" y="0"/>
                    </a:cxn>
                    <a:cxn ang="0">
                      <a:pos x="5" y="0"/>
                    </a:cxn>
                    <a:cxn ang="0">
                      <a:pos x="5" y="2"/>
                    </a:cxn>
                  </a:cxnLst>
                  <a:rect l="txL" t="txT" r="txR" b="txB"/>
                  <a:pathLst>
                    <a:path w="143" h="42">
                      <a:moveTo>
                        <a:pt x="133" y="42"/>
                      </a:moveTo>
                      <a:lnTo>
                        <a:pt x="0" y="7"/>
                      </a:lnTo>
                      <a:lnTo>
                        <a:pt x="143" y="0"/>
                      </a:lnTo>
                      <a:lnTo>
                        <a:pt x="133" y="42"/>
                      </a:lnTo>
                      <a:close/>
                    </a:path>
                  </a:pathLst>
                </a:custGeom>
                <a:solidFill>
                  <a:srgbClr val="000000">
                    <a:alpha val="100000"/>
                  </a:srgbClr>
                </a:solidFill>
                <a:ln w="9525">
                  <a:noFill/>
                </a:ln>
              </p:spPr>
              <p:txBody>
                <a:bodyPr/>
                <a:lstStyle/>
                <a:p>
                  <a:endParaRPr lang="zh-CN" altLang="en-US"/>
                </a:p>
              </p:txBody>
            </p:sp>
            <p:sp>
              <p:nvSpPr>
                <p:cNvPr id="36099" name="Freeform 182"/>
                <p:cNvSpPr>
                  <a:spLocks noChangeAspect="1"/>
                </p:cNvSpPr>
                <p:nvPr/>
              </p:nvSpPr>
              <p:spPr>
                <a:xfrm>
                  <a:off x="1894" y="1997"/>
                  <a:ext cx="28" cy="8"/>
                </a:xfrm>
                <a:custGeom>
                  <a:avLst/>
                  <a:gdLst>
                    <a:gd name="txL" fmla="*/ 0 w 143"/>
                    <a:gd name="txT" fmla="*/ 0 h 38"/>
                    <a:gd name="txR" fmla="*/ 143 w 143"/>
                    <a:gd name="txB" fmla="*/ 38 h 38"/>
                  </a:gdLst>
                  <a:ahLst/>
                  <a:cxnLst>
                    <a:cxn ang="0">
                      <a:pos x="0" y="2"/>
                    </a:cxn>
                    <a:cxn ang="0">
                      <a:pos x="5" y="1"/>
                    </a:cxn>
                    <a:cxn ang="0">
                      <a:pos x="0" y="0"/>
                    </a:cxn>
                    <a:cxn ang="0">
                      <a:pos x="0" y="2"/>
                    </a:cxn>
                  </a:cxnLst>
                  <a:rect l="txL" t="txT" r="txR" b="txB"/>
                  <a:pathLst>
                    <a:path w="143" h="38">
                      <a:moveTo>
                        <a:pt x="0" y="38"/>
                      </a:moveTo>
                      <a:lnTo>
                        <a:pt x="143" y="31"/>
                      </a:lnTo>
                      <a:lnTo>
                        <a:pt x="9" y="0"/>
                      </a:lnTo>
                      <a:lnTo>
                        <a:pt x="0" y="38"/>
                      </a:lnTo>
                      <a:close/>
                    </a:path>
                  </a:pathLst>
                </a:custGeom>
                <a:solidFill>
                  <a:srgbClr val="000000">
                    <a:alpha val="100000"/>
                  </a:srgbClr>
                </a:solidFill>
                <a:ln w="9525">
                  <a:noFill/>
                </a:ln>
              </p:spPr>
              <p:txBody>
                <a:bodyPr/>
                <a:lstStyle/>
                <a:p>
                  <a:endParaRPr lang="zh-CN" altLang="en-US"/>
                </a:p>
              </p:txBody>
            </p:sp>
            <p:sp>
              <p:nvSpPr>
                <p:cNvPr id="36100" name="Freeform 183"/>
                <p:cNvSpPr>
                  <a:spLocks noChangeAspect="1"/>
                </p:cNvSpPr>
                <p:nvPr/>
              </p:nvSpPr>
              <p:spPr>
                <a:xfrm>
                  <a:off x="1894" y="1997"/>
                  <a:ext cx="28" cy="15"/>
                </a:xfrm>
                <a:custGeom>
                  <a:avLst/>
                  <a:gdLst>
                    <a:gd name="txL" fmla="*/ 0 w 143"/>
                    <a:gd name="txT" fmla="*/ 0 h 73"/>
                    <a:gd name="txR" fmla="*/ 143 w 143"/>
                    <a:gd name="txB" fmla="*/ 73 h 73"/>
                  </a:gdLst>
                  <a:ahLst/>
                  <a:cxnLst>
                    <a:cxn ang="0">
                      <a:pos x="5" y="3"/>
                    </a:cxn>
                    <a:cxn ang="0">
                      <a:pos x="0" y="2"/>
                    </a:cxn>
                    <a:cxn ang="0">
                      <a:pos x="0" y="0"/>
                    </a:cxn>
                    <a:cxn ang="0">
                      <a:pos x="5" y="1"/>
                    </a:cxn>
                    <a:cxn ang="0">
                      <a:pos x="5" y="3"/>
                    </a:cxn>
                  </a:cxnLst>
                  <a:rect l="txL" t="txT" r="txR" b="txB"/>
                  <a:pathLst>
                    <a:path w="143" h="73">
                      <a:moveTo>
                        <a:pt x="133" y="73"/>
                      </a:moveTo>
                      <a:lnTo>
                        <a:pt x="0" y="38"/>
                      </a:lnTo>
                      <a:lnTo>
                        <a:pt x="9" y="0"/>
                      </a:lnTo>
                      <a:lnTo>
                        <a:pt x="143" y="31"/>
                      </a:lnTo>
                      <a:lnTo>
                        <a:pt x="133" y="7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01" name="Freeform 184"/>
                <p:cNvSpPr>
                  <a:spLocks noChangeAspect="1"/>
                </p:cNvSpPr>
                <p:nvPr/>
              </p:nvSpPr>
              <p:spPr>
                <a:xfrm>
                  <a:off x="1896" y="1994"/>
                  <a:ext cx="28" cy="9"/>
                </a:xfrm>
                <a:custGeom>
                  <a:avLst/>
                  <a:gdLst>
                    <a:gd name="txL" fmla="*/ 0 w 143"/>
                    <a:gd name="txT" fmla="*/ 0 h 44"/>
                    <a:gd name="txR" fmla="*/ 143 w 143"/>
                    <a:gd name="txB" fmla="*/ 44 h 44"/>
                  </a:gdLst>
                  <a:ahLst/>
                  <a:cxnLst>
                    <a:cxn ang="0">
                      <a:pos x="5" y="2"/>
                    </a:cxn>
                    <a:cxn ang="0">
                      <a:pos x="0" y="1"/>
                    </a:cxn>
                    <a:cxn ang="0">
                      <a:pos x="5" y="0"/>
                    </a:cxn>
                    <a:cxn ang="0">
                      <a:pos x="5" y="2"/>
                    </a:cxn>
                  </a:cxnLst>
                  <a:rect l="txL" t="txT" r="txR" b="txB"/>
                  <a:pathLst>
                    <a:path w="143" h="44">
                      <a:moveTo>
                        <a:pt x="134" y="44"/>
                      </a:moveTo>
                      <a:lnTo>
                        <a:pt x="0" y="13"/>
                      </a:lnTo>
                      <a:lnTo>
                        <a:pt x="143" y="0"/>
                      </a:lnTo>
                      <a:lnTo>
                        <a:pt x="134" y="44"/>
                      </a:lnTo>
                      <a:close/>
                    </a:path>
                  </a:pathLst>
                </a:custGeom>
                <a:solidFill>
                  <a:srgbClr val="000000">
                    <a:alpha val="100000"/>
                  </a:srgbClr>
                </a:solidFill>
                <a:ln w="9525">
                  <a:noFill/>
                </a:ln>
              </p:spPr>
              <p:txBody>
                <a:bodyPr/>
                <a:lstStyle/>
                <a:p>
                  <a:endParaRPr lang="zh-CN" altLang="en-US"/>
                </a:p>
              </p:txBody>
            </p:sp>
            <p:sp>
              <p:nvSpPr>
                <p:cNvPr id="36102" name="Freeform 185"/>
                <p:cNvSpPr>
                  <a:spLocks noChangeAspect="1"/>
                </p:cNvSpPr>
                <p:nvPr/>
              </p:nvSpPr>
              <p:spPr>
                <a:xfrm>
                  <a:off x="1896" y="1990"/>
                  <a:ext cx="28" cy="7"/>
                </a:xfrm>
                <a:custGeom>
                  <a:avLst/>
                  <a:gdLst>
                    <a:gd name="txL" fmla="*/ 0 w 143"/>
                    <a:gd name="txT" fmla="*/ 0 h 37"/>
                    <a:gd name="txR" fmla="*/ 143 w 143"/>
                    <a:gd name="txB" fmla="*/ 37 h 37"/>
                  </a:gdLst>
                  <a:ahLst/>
                  <a:cxnLst>
                    <a:cxn ang="0">
                      <a:pos x="0" y="1"/>
                    </a:cxn>
                    <a:cxn ang="0">
                      <a:pos x="5" y="1"/>
                    </a:cxn>
                    <a:cxn ang="0">
                      <a:pos x="0" y="0"/>
                    </a:cxn>
                    <a:cxn ang="0">
                      <a:pos x="0" y="1"/>
                    </a:cxn>
                  </a:cxnLst>
                  <a:rect l="txL" t="txT" r="txR" b="txB"/>
                  <a:pathLst>
                    <a:path w="143" h="37">
                      <a:moveTo>
                        <a:pt x="0" y="37"/>
                      </a:moveTo>
                      <a:lnTo>
                        <a:pt x="143" y="24"/>
                      </a:lnTo>
                      <a:lnTo>
                        <a:pt x="7" y="0"/>
                      </a:lnTo>
                      <a:lnTo>
                        <a:pt x="0" y="37"/>
                      </a:lnTo>
                      <a:close/>
                    </a:path>
                  </a:pathLst>
                </a:custGeom>
                <a:solidFill>
                  <a:srgbClr val="000000">
                    <a:alpha val="100000"/>
                  </a:srgbClr>
                </a:solidFill>
                <a:ln w="9525">
                  <a:noFill/>
                </a:ln>
              </p:spPr>
              <p:txBody>
                <a:bodyPr/>
                <a:lstStyle/>
                <a:p>
                  <a:endParaRPr lang="zh-CN" altLang="en-US"/>
                </a:p>
              </p:txBody>
            </p:sp>
            <p:sp>
              <p:nvSpPr>
                <p:cNvPr id="36103" name="Freeform 186"/>
                <p:cNvSpPr>
                  <a:spLocks noChangeAspect="1"/>
                </p:cNvSpPr>
                <p:nvPr/>
              </p:nvSpPr>
              <p:spPr>
                <a:xfrm>
                  <a:off x="1896" y="1990"/>
                  <a:ext cx="28" cy="13"/>
                </a:xfrm>
                <a:custGeom>
                  <a:avLst/>
                  <a:gdLst>
                    <a:gd name="txL" fmla="*/ 0 w 143"/>
                    <a:gd name="txT" fmla="*/ 0 h 68"/>
                    <a:gd name="txR" fmla="*/ 143 w 143"/>
                    <a:gd name="txB" fmla="*/ 68 h 68"/>
                  </a:gdLst>
                  <a:ahLst/>
                  <a:cxnLst>
                    <a:cxn ang="0">
                      <a:pos x="5" y="2"/>
                    </a:cxn>
                    <a:cxn ang="0">
                      <a:pos x="0" y="1"/>
                    </a:cxn>
                    <a:cxn ang="0">
                      <a:pos x="0" y="0"/>
                    </a:cxn>
                    <a:cxn ang="0">
                      <a:pos x="5" y="1"/>
                    </a:cxn>
                    <a:cxn ang="0">
                      <a:pos x="5" y="2"/>
                    </a:cxn>
                  </a:cxnLst>
                  <a:rect l="txL" t="txT" r="txR" b="txB"/>
                  <a:pathLst>
                    <a:path w="143" h="68">
                      <a:moveTo>
                        <a:pt x="134" y="68"/>
                      </a:moveTo>
                      <a:lnTo>
                        <a:pt x="0" y="37"/>
                      </a:lnTo>
                      <a:lnTo>
                        <a:pt x="7" y="0"/>
                      </a:lnTo>
                      <a:lnTo>
                        <a:pt x="143" y="24"/>
                      </a:lnTo>
                      <a:lnTo>
                        <a:pt x="134" y="6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04" name="Freeform 187"/>
                <p:cNvSpPr>
                  <a:spLocks noChangeAspect="1"/>
                </p:cNvSpPr>
                <p:nvPr/>
              </p:nvSpPr>
              <p:spPr>
                <a:xfrm>
                  <a:off x="1897" y="1986"/>
                  <a:ext cx="29" cy="8"/>
                </a:xfrm>
                <a:custGeom>
                  <a:avLst/>
                  <a:gdLst>
                    <a:gd name="txL" fmla="*/ 0 w 143"/>
                    <a:gd name="txT" fmla="*/ 0 h 43"/>
                    <a:gd name="txR" fmla="*/ 143 w 143"/>
                    <a:gd name="txB" fmla="*/ 43 h 43"/>
                  </a:gdLst>
                  <a:ahLst/>
                  <a:cxnLst>
                    <a:cxn ang="0">
                      <a:pos x="6" y="1"/>
                    </a:cxn>
                    <a:cxn ang="0">
                      <a:pos x="0" y="1"/>
                    </a:cxn>
                    <a:cxn ang="0">
                      <a:pos x="6" y="0"/>
                    </a:cxn>
                    <a:cxn ang="0">
                      <a:pos x="6" y="1"/>
                    </a:cxn>
                  </a:cxnLst>
                  <a:rect l="txL" t="txT" r="txR" b="txB"/>
                  <a:pathLst>
                    <a:path w="143" h="43">
                      <a:moveTo>
                        <a:pt x="136" y="43"/>
                      </a:moveTo>
                      <a:lnTo>
                        <a:pt x="0" y="19"/>
                      </a:lnTo>
                      <a:lnTo>
                        <a:pt x="143" y="0"/>
                      </a:lnTo>
                      <a:lnTo>
                        <a:pt x="136" y="43"/>
                      </a:lnTo>
                      <a:close/>
                    </a:path>
                  </a:pathLst>
                </a:custGeom>
                <a:solidFill>
                  <a:srgbClr val="000000">
                    <a:alpha val="100000"/>
                  </a:srgbClr>
                </a:solidFill>
                <a:ln w="9525">
                  <a:noFill/>
                </a:ln>
              </p:spPr>
              <p:txBody>
                <a:bodyPr/>
                <a:lstStyle/>
                <a:p>
                  <a:endParaRPr lang="zh-CN" altLang="en-US"/>
                </a:p>
              </p:txBody>
            </p:sp>
            <p:sp>
              <p:nvSpPr>
                <p:cNvPr id="36105" name="Freeform 188"/>
                <p:cNvSpPr>
                  <a:spLocks noChangeAspect="1"/>
                </p:cNvSpPr>
                <p:nvPr/>
              </p:nvSpPr>
              <p:spPr>
                <a:xfrm>
                  <a:off x="1897" y="1982"/>
                  <a:ext cx="29" cy="8"/>
                </a:xfrm>
                <a:custGeom>
                  <a:avLst/>
                  <a:gdLst>
                    <a:gd name="txL" fmla="*/ 0 w 143"/>
                    <a:gd name="txT" fmla="*/ 0 h 37"/>
                    <a:gd name="txR" fmla="*/ 143 w 143"/>
                    <a:gd name="txB" fmla="*/ 37 h 37"/>
                  </a:gdLst>
                  <a:ahLst/>
                  <a:cxnLst>
                    <a:cxn ang="0">
                      <a:pos x="0" y="2"/>
                    </a:cxn>
                    <a:cxn ang="0">
                      <a:pos x="6" y="1"/>
                    </a:cxn>
                    <a:cxn ang="0">
                      <a:pos x="0" y="0"/>
                    </a:cxn>
                    <a:cxn ang="0">
                      <a:pos x="0" y="2"/>
                    </a:cxn>
                  </a:cxnLst>
                  <a:rect l="txL" t="txT" r="txR" b="txB"/>
                  <a:pathLst>
                    <a:path w="143" h="37">
                      <a:moveTo>
                        <a:pt x="0" y="37"/>
                      </a:moveTo>
                      <a:lnTo>
                        <a:pt x="143" y="18"/>
                      </a:lnTo>
                      <a:lnTo>
                        <a:pt x="6" y="0"/>
                      </a:lnTo>
                      <a:lnTo>
                        <a:pt x="0" y="37"/>
                      </a:lnTo>
                      <a:close/>
                    </a:path>
                  </a:pathLst>
                </a:custGeom>
                <a:solidFill>
                  <a:srgbClr val="000000">
                    <a:alpha val="100000"/>
                  </a:srgbClr>
                </a:solidFill>
                <a:ln w="9525">
                  <a:noFill/>
                </a:ln>
              </p:spPr>
              <p:txBody>
                <a:bodyPr/>
                <a:lstStyle/>
                <a:p>
                  <a:endParaRPr lang="zh-CN" altLang="en-US"/>
                </a:p>
              </p:txBody>
            </p:sp>
            <p:sp>
              <p:nvSpPr>
                <p:cNvPr id="36106" name="Freeform 189"/>
                <p:cNvSpPr>
                  <a:spLocks noChangeAspect="1"/>
                </p:cNvSpPr>
                <p:nvPr/>
              </p:nvSpPr>
              <p:spPr>
                <a:xfrm>
                  <a:off x="1897" y="1982"/>
                  <a:ext cx="29" cy="12"/>
                </a:xfrm>
                <a:custGeom>
                  <a:avLst/>
                  <a:gdLst>
                    <a:gd name="txL" fmla="*/ 0 w 143"/>
                    <a:gd name="txT" fmla="*/ 0 h 61"/>
                    <a:gd name="txR" fmla="*/ 143 w 143"/>
                    <a:gd name="txB" fmla="*/ 61 h 61"/>
                  </a:gdLst>
                  <a:ahLst/>
                  <a:cxnLst>
                    <a:cxn ang="0">
                      <a:pos x="6" y="2"/>
                    </a:cxn>
                    <a:cxn ang="0">
                      <a:pos x="0" y="1"/>
                    </a:cxn>
                    <a:cxn ang="0">
                      <a:pos x="0" y="0"/>
                    </a:cxn>
                    <a:cxn ang="0">
                      <a:pos x="6" y="1"/>
                    </a:cxn>
                    <a:cxn ang="0">
                      <a:pos x="6" y="2"/>
                    </a:cxn>
                  </a:cxnLst>
                  <a:rect l="txL" t="txT" r="txR" b="txB"/>
                  <a:pathLst>
                    <a:path w="143" h="61">
                      <a:moveTo>
                        <a:pt x="136" y="61"/>
                      </a:moveTo>
                      <a:lnTo>
                        <a:pt x="0" y="37"/>
                      </a:lnTo>
                      <a:lnTo>
                        <a:pt x="6" y="0"/>
                      </a:lnTo>
                      <a:lnTo>
                        <a:pt x="143" y="18"/>
                      </a:lnTo>
                      <a:lnTo>
                        <a:pt x="136" y="6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07" name="Freeform 190"/>
                <p:cNvSpPr>
                  <a:spLocks noChangeAspect="1"/>
                </p:cNvSpPr>
                <p:nvPr/>
              </p:nvSpPr>
              <p:spPr>
                <a:xfrm>
                  <a:off x="1898" y="1977"/>
                  <a:ext cx="29" cy="9"/>
                </a:xfrm>
                <a:custGeom>
                  <a:avLst/>
                  <a:gdLst>
                    <a:gd name="txL" fmla="*/ 0 w 142"/>
                    <a:gd name="txT" fmla="*/ 0 h 43"/>
                    <a:gd name="txR" fmla="*/ 142 w 142"/>
                    <a:gd name="txB" fmla="*/ 43 h 43"/>
                  </a:gdLst>
                  <a:ahLst/>
                  <a:cxnLst>
                    <a:cxn ang="0">
                      <a:pos x="6" y="2"/>
                    </a:cxn>
                    <a:cxn ang="0">
                      <a:pos x="0" y="1"/>
                    </a:cxn>
                    <a:cxn ang="0">
                      <a:pos x="6" y="0"/>
                    </a:cxn>
                    <a:cxn ang="0">
                      <a:pos x="6" y="2"/>
                    </a:cxn>
                  </a:cxnLst>
                  <a:rect l="txL" t="txT" r="txR" b="txB"/>
                  <a:pathLst>
                    <a:path w="142" h="43">
                      <a:moveTo>
                        <a:pt x="137" y="43"/>
                      </a:moveTo>
                      <a:lnTo>
                        <a:pt x="0" y="25"/>
                      </a:lnTo>
                      <a:lnTo>
                        <a:pt x="142" y="0"/>
                      </a:lnTo>
                      <a:lnTo>
                        <a:pt x="137" y="43"/>
                      </a:lnTo>
                      <a:close/>
                    </a:path>
                  </a:pathLst>
                </a:custGeom>
                <a:solidFill>
                  <a:srgbClr val="000000">
                    <a:alpha val="100000"/>
                  </a:srgbClr>
                </a:solidFill>
                <a:ln w="9525">
                  <a:noFill/>
                </a:ln>
              </p:spPr>
              <p:txBody>
                <a:bodyPr/>
                <a:lstStyle/>
                <a:p>
                  <a:endParaRPr lang="zh-CN" altLang="en-US"/>
                </a:p>
              </p:txBody>
            </p:sp>
            <p:sp>
              <p:nvSpPr>
                <p:cNvPr id="36108" name="Freeform 191"/>
                <p:cNvSpPr>
                  <a:spLocks noChangeAspect="1"/>
                </p:cNvSpPr>
                <p:nvPr/>
              </p:nvSpPr>
              <p:spPr>
                <a:xfrm>
                  <a:off x="1898" y="1975"/>
                  <a:ext cx="29" cy="7"/>
                </a:xfrm>
                <a:custGeom>
                  <a:avLst/>
                  <a:gdLst>
                    <a:gd name="txL" fmla="*/ 0 w 142"/>
                    <a:gd name="txT" fmla="*/ 0 h 38"/>
                    <a:gd name="txR" fmla="*/ 142 w 142"/>
                    <a:gd name="txB" fmla="*/ 38 h 38"/>
                  </a:gdLst>
                  <a:ahLst/>
                  <a:cxnLst>
                    <a:cxn ang="0">
                      <a:pos x="0" y="1"/>
                    </a:cxn>
                    <a:cxn ang="0">
                      <a:pos x="6" y="0"/>
                    </a:cxn>
                    <a:cxn ang="0">
                      <a:pos x="0" y="0"/>
                    </a:cxn>
                    <a:cxn ang="0">
                      <a:pos x="0" y="1"/>
                    </a:cxn>
                  </a:cxnLst>
                  <a:rect l="txL" t="txT" r="txR" b="txB"/>
                  <a:pathLst>
                    <a:path w="142" h="38">
                      <a:moveTo>
                        <a:pt x="0" y="38"/>
                      </a:moveTo>
                      <a:lnTo>
                        <a:pt x="142" y="13"/>
                      </a:lnTo>
                      <a:lnTo>
                        <a:pt x="5" y="0"/>
                      </a:lnTo>
                      <a:lnTo>
                        <a:pt x="0" y="38"/>
                      </a:lnTo>
                      <a:close/>
                    </a:path>
                  </a:pathLst>
                </a:custGeom>
                <a:solidFill>
                  <a:srgbClr val="000000">
                    <a:alpha val="100000"/>
                  </a:srgbClr>
                </a:solidFill>
                <a:ln w="9525">
                  <a:noFill/>
                </a:ln>
              </p:spPr>
              <p:txBody>
                <a:bodyPr/>
                <a:lstStyle/>
                <a:p>
                  <a:endParaRPr lang="zh-CN" altLang="en-US"/>
                </a:p>
              </p:txBody>
            </p:sp>
            <p:sp>
              <p:nvSpPr>
                <p:cNvPr id="36109" name="Freeform 192"/>
                <p:cNvSpPr>
                  <a:spLocks noChangeAspect="1"/>
                </p:cNvSpPr>
                <p:nvPr/>
              </p:nvSpPr>
              <p:spPr>
                <a:xfrm>
                  <a:off x="1898" y="1975"/>
                  <a:ext cx="29" cy="11"/>
                </a:xfrm>
                <a:custGeom>
                  <a:avLst/>
                  <a:gdLst>
                    <a:gd name="txL" fmla="*/ 0 w 142"/>
                    <a:gd name="txT" fmla="*/ 0 h 56"/>
                    <a:gd name="txR" fmla="*/ 142 w 142"/>
                    <a:gd name="txB" fmla="*/ 56 h 56"/>
                  </a:gdLst>
                  <a:ahLst/>
                  <a:cxnLst>
                    <a:cxn ang="0">
                      <a:pos x="6" y="2"/>
                    </a:cxn>
                    <a:cxn ang="0">
                      <a:pos x="0" y="1"/>
                    </a:cxn>
                    <a:cxn ang="0">
                      <a:pos x="0" y="0"/>
                    </a:cxn>
                    <a:cxn ang="0">
                      <a:pos x="6" y="1"/>
                    </a:cxn>
                    <a:cxn ang="0">
                      <a:pos x="6" y="2"/>
                    </a:cxn>
                  </a:cxnLst>
                  <a:rect l="txL" t="txT" r="txR" b="txB"/>
                  <a:pathLst>
                    <a:path w="142" h="56">
                      <a:moveTo>
                        <a:pt x="137" y="56"/>
                      </a:moveTo>
                      <a:lnTo>
                        <a:pt x="0" y="38"/>
                      </a:lnTo>
                      <a:lnTo>
                        <a:pt x="5" y="0"/>
                      </a:lnTo>
                      <a:lnTo>
                        <a:pt x="142" y="13"/>
                      </a:lnTo>
                      <a:lnTo>
                        <a:pt x="137" y="5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10" name="Freeform 193"/>
                <p:cNvSpPr>
                  <a:spLocks noChangeAspect="1"/>
                </p:cNvSpPr>
                <p:nvPr/>
              </p:nvSpPr>
              <p:spPr>
                <a:xfrm>
                  <a:off x="1899" y="1968"/>
                  <a:ext cx="28" cy="9"/>
                </a:xfrm>
                <a:custGeom>
                  <a:avLst/>
                  <a:gdLst>
                    <a:gd name="txL" fmla="*/ 0 w 139"/>
                    <a:gd name="txT" fmla="*/ 0 h 44"/>
                    <a:gd name="txR" fmla="*/ 139 w 139"/>
                    <a:gd name="txB" fmla="*/ 44 h 44"/>
                  </a:gdLst>
                  <a:ahLst/>
                  <a:cxnLst>
                    <a:cxn ang="0">
                      <a:pos x="6" y="2"/>
                    </a:cxn>
                    <a:cxn ang="0">
                      <a:pos x="0" y="1"/>
                    </a:cxn>
                    <a:cxn ang="0">
                      <a:pos x="6" y="0"/>
                    </a:cxn>
                    <a:cxn ang="0">
                      <a:pos x="6" y="2"/>
                    </a:cxn>
                  </a:cxnLst>
                  <a:rect l="txL" t="txT" r="txR" b="txB"/>
                  <a:pathLst>
                    <a:path w="139" h="44">
                      <a:moveTo>
                        <a:pt x="137" y="44"/>
                      </a:moveTo>
                      <a:lnTo>
                        <a:pt x="0" y="31"/>
                      </a:lnTo>
                      <a:lnTo>
                        <a:pt x="139" y="0"/>
                      </a:lnTo>
                      <a:lnTo>
                        <a:pt x="137" y="44"/>
                      </a:lnTo>
                      <a:close/>
                    </a:path>
                  </a:pathLst>
                </a:custGeom>
                <a:solidFill>
                  <a:srgbClr val="000000">
                    <a:alpha val="100000"/>
                  </a:srgbClr>
                </a:solidFill>
                <a:ln w="9525">
                  <a:noFill/>
                </a:ln>
              </p:spPr>
              <p:txBody>
                <a:bodyPr/>
                <a:lstStyle/>
                <a:p>
                  <a:endParaRPr lang="zh-CN" altLang="en-US"/>
                </a:p>
              </p:txBody>
            </p:sp>
            <p:sp>
              <p:nvSpPr>
                <p:cNvPr id="36111" name="Freeform 194"/>
                <p:cNvSpPr>
                  <a:spLocks noChangeAspect="1"/>
                </p:cNvSpPr>
                <p:nvPr/>
              </p:nvSpPr>
              <p:spPr>
                <a:xfrm>
                  <a:off x="1899" y="1967"/>
                  <a:ext cx="28" cy="8"/>
                </a:xfrm>
                <a:custGeom>
                  <a:avLst/>
                  <a:gdLst>
                    <a:gd name="txL" fmla="*/ 0 w 139"/>
                    <a:gd name="txT" fmla="*/ 0 h 38"/>
                    <a:gd name="txR" fmla="*/ 139 w 139"/>
                    <a:gd name="txB" fmla="*/ 38 h 38"/>
                  </a:gdLst>
                  <a:ahLst/>
                  <a:cxnLst>
                    <a:cxn ang="0">
                      <a:pos x="0" y="2"/>
                    </a:cxn>
                    <a:cxn ang="0">
                      <a:pos x="6" y="0"/>
                    </a:cxn>
                    <a:cxn ang="0">
                      <a:pos x="0" y="0"/>
                    </a:cxn>
                    <a:cxn ang="0">
                      <a:pos x="0" y="2"/>
                    </a:cxn>
                  </a:cxnLst>
                  <a:rect l="txL" t="txT" r="txR" b="txB"/>
                  <a:pathLst>
                    <a:path w="139" h="38">
                      <a:moveTo>
                        <a:pt x="0" y="38"/>
                      </a:moveTo>
                      <a:lnTo>
                        <a:pt x="139" y="7"/>
                      </a:lnTo>
                      <a:lnTo>
                        <a:pt x="2" y="0"/>
                      </a:lnTo>
                      <a:lnTo>
                        <a:pt x="0" y="38"/>
                      </a:lnTo>
                      <a:close/>
                    </a:path>
                  </a:pathLst>
                </a:custGeom>
                <a:solidFill>
                  <a:srgbClr val="000000">
                    <a:alpha val="100000"/>
                  </a:srgbClr>
                </a:solidFill>
                <a:ln w="9525">
                  <a:noFill/>
                </a:ln>
              </p:spPr>
              <p:txBody>
                <a:bodyPr/>
                <a:lstStyle/>
                <a:p>
                  <a:endParaRPr lang="zh-CN" altLang="en-US"/>
                </a:p>
              </p:txBody>
            </p:sp>
            <p:sp>
              <p:nvSpPr>
                <p:cNvPr id="36112" name="Freeform 195"/>
                <p:cNvSpPr>
                  <a:spLocks noChangeAspect="1"/>
                </p:cNvSpPr>
                <p:nvPr/>
              </p:nvSpPr>
              <p:spPr>
                <a:xfrm>
                  <a:off x="1899" y="1967"/>
                  <a:ext cx="28" cy="10"/>
                </a:xfrm>
                <a:custGeom>
                  <a:avLst/>
                  <a:gdLst>
                    <a:gd name="txL" fmla="*/ 0 w 139"/>
                    <a:gd name="txT" fmla="*/ 0 h 51"/>
                    <a:gd name="txR" fmla="*/ 139 w 139"/>
                    <a:gd name="txB" fmla="*/ 51 h 51"/>
                  </a:gdLst>
                  <a:ahLst/>
                  <a:cxnLst>
                    <a:cxn ang="0">
                      <a:pos x="6" y="2"/>
                    </a:cxn>
                    <a:cxn ang="0">
                      <a:pos x="0" y="1"/>
                    </a:cxn>
                    <a:cxn ang="0">
                      <a:pos x="0" y="0"/>
                    </a:cxn>
                    <a:cxn ang="0">
                      <a:pos x="6" y="0"/>
                    </a:cxn>
                    <a:cxn ang="0">
                      <a:pos x="6" y="2"/>
                    </a:cxn>
                  </a:cxnLst>
                  <a:rect l="txL" t="txT" r="txR" b="txB"/>
                  <a:pathLst>
                    <a:path w="139" h="51">
                      <a:moveTo>
                        <a:pt x="137" y="51"/>
                      </a:moveTo>
                      <a:lnTo>
                        <a:pt x="0" y="38"/>
                      </a:lnTo>
                      <a:lnTo>
                        <a:pt x="2" y="0"/>
                      </a:lnTo>
                      <a:lnTo>
                        <a:pt x="139" y="7"/>
                      </a:lnTo>
                      <a:lnTo>
                        <a:pt x="137" y="5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13" name="Freeform 196"/>
                <p:cNvSpPr>
                  <a:spLocks noChangeAspect="1"/>
                </p:cNvSpPr>
                <p:nvPr/>
              </p:nvSpPr>
              <p:spPr>
                <a:xfrm>
                  <a:off x="1900" y="1960"/>
                  <a:ext cx="27" cy="8"/>
                </a:xfrm>
                <a:custGeom>
                  <a:avLst/>
                  <a:gdLst>
                    <a:gd name="txL" fmla="*/ 0 w 138"/>
                    <a:gd name="txT" fmla="*/ 0 h 44"/>
                    <a:gd name="txR" fmla="*/ 138 w 138"/>
                    <a:gd name="txB" fmla="*/ 44 h 44"/>
                  </a:gdLst>
                  <a:ahLst/>
                  <a:cxnLst>
                    <a:cxn ang="0">
                      <a:pos x="5" y="1"/>
                    </a:cxn>
                    <a:cxn ang="0">
                      <a:pos x="0" y="1"/>
                    </a:cxn>
                    <a:cxn ang="0">
                      <a:pos x="5" y="0"/>
                    </a:cxn>
                    <a:cxn ang="0">
                      <a:pos x="5" y="1"/>
                    </a:cxn>
                  </a:cxnLst>
                  <a:rect l="txL" t="txT" r="txR" b="txB"/>
                  <a:pathLst>
                    <a:path w="138" h="44">
                      <a:moveTo>
                        <a:pt x="137" y="44"/>
                      </a:moveTo>
                      <a:lnTo>
                        <a:pt x="0" y="37"/>
                      </a:lnTo>
                      <a:lnTo>
                        <a:pt x="138" y="0"/>
                      </a:lnTo>
                      <a:lnTo>
                        <a:pt x="137" y="44"/>
                      </a:lnTo>
                      <a:close/>
                    </a:path>
                  </a:pathLst>
                </a:custGeom>
                <a:solidFill>
                  <a:srgbClr val="000000">
                    <a:alpha val="100000"/>
                  </a:srgbClr>
                </a:solidFill>
                <a:ln w="9525">
                  <a:noFill/>
                </a:ln>
              </p:spPr>
              <p:txBody>
                <a:bodyPr/>
                <a:lstStyle/>
                <a:p>
                  <a:endParaRPr lang="zh-CN" altLang="en-US"/>
                </a:p>
              </p:txBody>
            </p:sp>
            <p:sp>
              <p:nvSpPr>
                <p:cNvPr id="36114" name="Freeform 197"/>
                <p:cNvSpPr>
                  <a:spLocks noChangeAspect="1"/>
                </p:cNvSpPr>
                <p:nvPr/>
              </p:nvSpPr>
              <p:spPr>
                <a:xfrm>
                  <a:off x="1900" y="1959"/>
                  <a:ext cx="27" cy="8"/>
                </a:xfrm>
                <a:custGeom>
                  <a:avLst/>
                  <a:gdLst>
                    <a:gd name="txL" fmla="*/ 0 w 138"/>
                    <a:gd name="txT" fmla="*/ 0 h 38"/>
                    <a:gd name="txR" fmla="*/ 138 w 138"/>
                    <a:gd name="txB" fmla="*/ 38 h 38"/>
                  </a:gdLst>
                  <a:ahLst/>
                  <a:cxnLst>
                    <a:cxn ang="0">
                      <a:pos x="0" y="2"/>
                    </a:cxn>
                    <a:cxn ang="0">
                      <a:pos x="5" y="0"/>
                    </a:cxn>
                    <a:cxn ang="0">
                      <a:pos x="0" y="0"/>
                    </a:cxn>
                    <a:cxn ang="0">
                      <a:pos x="0" y="2"/>
                    </a:cxn>
                  </a:cxnLst>
                  <a:rect l="txL" t="txT" r="txR" b="txB"/>
                  <a:pathLst>
                    <a:path w="138" h="38">
                      <a:moveTo>
                        <a:pt x="0" y="38"/>
                      </a:moveTo>
                      <a:lnTo>
                        <a:pt x="138" y="1"/>
                      </a:lnTo>
                      <a:lnTo>
                        <a:pt x="1" y="0"/>
                      </a:lnTo>
                      <a:lnTo>
                        <a:pt x="0" y="38"/>
                      </a:lnTo>
                      <a:close/>
                    </a:path>
                  </a:pathLst>
                </a:custGeom>
                <a:solidFill>
                  <a:srgbClr val="000000">
                    <a:alpha val="100000"/>
                  </a:srgbClr>
                </a:solidFill>
                <a:ln w="9525">
                  <a:noFill/>
                </a:ln>
              </p:spPr>
              <p:txBody>
                <a:bodyPr/>
                <a:lstStyle/>
                <a:p>
                  <a:endParaRPr lang="zh-CN" altLang="en-US"/>
                </a:p>
              </p:txBody>
            </p:sp>
            <p:sp>
              <p:nvSpPr>
                <p:cNvPr id="36115" name="Freeform 198"/>
                <p:cNvSpPr>
                  <a:spLocks noChangeAspect="1"/>
                </p:cNvSpPr>
                <p:nvPr/>
              </p:nvSpPr>
              <p:spPr>
                <a:xfrm>
                  <a:off x="1900" y="1959"/>
                  <a:ext cx="27" cy="9"/>
                </a:xfrm>
                <a:custGeom>
                  <a:avLst/>
                  <a:gdLst>
                    <a:gd name="txL" fmla="*/ 0 w 138"/>
                    <a:gd name="txT" fmla="*/ 0 h 45"/>
                    <a:gd name="txR" fmla="*/ 138 w 138"/>
                    <a:gd name="txB" fmla="*/ 45 h 45"/>
                  </a:gdLst>
                  <a:ahLst/>
                  <a:cxnLst>
                    <a:cxn ang="0">
                      <a:pos x="5" y="2"/>
                    </a:cxn>
                    <a:cxn ang="0">
                      <a:pos x="0" y="2"/>
                    </a:cxn>
                    <a:cxn ang="0">
                      <a:pos x="0" y="0"/>
                    </a:cxn>
                    <a:cxn ang="0">
                      <a:pos x="5" y="0"/>
                    </a:cxn>
                    <a:cxn ang="0">
                      <a:pos x="5" y="2"/>
                    </a:cxn>
                  </a:cxnLst>
                  <a:rect l="txL" t="txT" r="txR" b="txB"/>
                  <a:pathLst>
                    <a:path w="138" h="45">
                      <a:moveTo>
                        <a:pt x="137" y="45"/>
                      </a:moveTo>
                      <a:lnTo>
                        <a:pt x="0" y="38"/>
                      </a:lnTo>
                      <a:lnTo>
                        <a:pt x="1" y="0"/>
                      </a:lnTo>
                      <a:lnTo>
                        <a:pt x="138" y="1"/>
                      </a:lnTo>
                      <a:lnTo>
                        <a:pt x="137" y="4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16" name="Freeform 199"/>
                <p:cNvSpPr>
                  <a:spLocks noChangeAspect="1"/>
                </p:cNvSpPr>
                <p:nvPr/>
              </p:nvSpPr>
              <p:spPr>
                <a:xfrm>
                  <a:off x="1900" y="1951"/>
                  <a:ext cx="27" cy="9"/>
                </a:xfrm>
                <a:custGeom>
                  <a:avLst/>
                  <a:gdLst>
                    <a:gd name="txL" fmla="*/ 0 w 137"/>
                    <a:gd name="txT" fmla="*/ 0 h 43"/>
                    <a:gd name="txR" fmla="*/ 137 w 137"/>
                    <a:gd name="txB" fmla="*/ 43 h 43"/>
                  </a:gdLst>
                  <a:ahLst/>
                  <a:cxnLst>
                    <a:cxn ang="0">
                      <a:pos x="5" y="2"/>
                    </a:cxn>
                    <a:cxn ang="0">
                      <a:pos x="0" y="2"/>
                    </a:cxn>
                    <a:cxn ang="0">
                      <a:pos x="5" y="0"/>
                    </a:cxn>
                    <a:cxn ang="0">
                      <a:pos x="5" y="2"/>
                    </a:cxn>
                  </a:cxnLst>
                  <a:rect l="txL" t="txT" r="txR" b="txB"/>
                  <a:pathLst>
                    <a:path w="137" h="43">
                      <a:moveTo>
                        <a:pt x="137" y="43"/>
                      </a:moveTo>
                      <a:lnTo>
                        <a:pt x="0" y="42"/>
                      </a:lnTo>
                      <a:lnTo>
                        <a:pt x="137" y="0"/>
                      </a:lnTo>
                      <a:lnTo>
                        <a:pt x="137" y="43"/>
                      </a:lnTo>
                      <a:close/>
                    </a:path>
                  </a:pathLst>
                </a:custGeom>
                <a:solidFill>
                  <a:srgbClr val="000000">
                    <a:alpha val="100000"/>
                  </a:srgbClr>
                </a:solidFill>
                <a:ln w="9525">
                  <a:noFill/>
                </a:ln>
              </p:spPr>
              <p:txBody>
                <a:bodyPr/>
                <a:lstStyle/>
                <a:p>
                  <a:endParaRPr lang="zh-CN" altLang="en-US"/>
                </a:p>
              </p:txBody>
            </p:sp>
            <p:sp>
              <p:nvSpPr>
                <p:cNvPr id="36117" name="Freeform 200"/>
                <p:cNvSpPr>
                  <a:spLocks noChangeAspect="1"/>
                </p:cNvSpPr>
                <p:nvPr/>
              </p:nvSpPr>
              <p:spPr>
                <a:xfrm>
                  <a:off x="1900" y="1951"/>
                  <a:ext cx="27" cy="8"/>
                </a:xfrm>
                <a:custGeom>
                  <a:avLst/>
                  <a:gdLst>
                    <a:gd name="txL" fmla="*/ 0 w 137"/>
                    <a:gd name="txT" fmla="*/ 0 h 42"/>
                    <a:gd name="txR" fmla="*/ 137 w 137"/>
                    <a:gd name="txB" fmla="*/ 42 h 42"/>
                  </a:gdLst>
                  <a:ahLst/>
                  <a:cxnLst>
                    <a:cxn ang="0">
                      <a:pos x="0" y="2"/>
                    </a:cxn>
                    <a:cxn ang="0">
                      <a:pos x="5" y="0"/>
                    </a:cxn>
                    <a:cxn ang="0">
                      <a:pos x="0" y="0"/>
                    </a:cxn>
                    <a:cxn ang="0">
                      <a:pos x="0" y="2"/>
                    </a:cxn>
                  </a:cxnLst>
                  <a:rect l="txL" t="txT" r="txR" b="txB"/>
                  <a:pathLst>
                    <a:path w="137" h="42">
                      <a:moveTo>
                        <a:pt x="0" y="42"/>
                      </a:moveTo>
                      <a:lnTo>
                        <a:pt x="137" y="0"/>
                      </a:lnTo>
                      <a:lnTo>
                        <a:pt x="0" y="5"/>
                      </a:lnTo>
                      <a:lnTo>
                        <a:pt x="0" y="42"/>
                      </a:lnTo>
                      <a:close/>
                    </a:path>
                  </a:pathLst>
                </a:custGeom>
                <a:solidFill>
                  <a:srgbClr val="000000">
                    <a:alpha val="100000"/>
                  </a:srgbClr>
                </a:solidFill>
                <a:ln w="9525">
                  <a:noFill/>
                </a:ln>
              </p:spPr>
              <p:txBody>
                <a:bodyPr/>
                <a:lstStyle/>
                <a:p>
                  <a:endParaRPr lang="zh-CN" altLang="en-US"/>
                </a:p>
              </p:txBody>
            </p:sp>
            <p:sp>
              <p:nvSpPr>
                <p:cNvPr id="36118" name="Freeform 201"/>
                <p:cNvSpPr>
                  <a:spLocks noChangeAspect="1"/>
                </p:cNvSpPr>
                <p:nvPr/>
              </p:nvSpPr>
              <p:spPr>
                <a:xfrm>
                  <a:off x="1900" y="1951"/>
                  <a:ext cx="27" cy="9"/>
                </a:xfrm>
                <a:custGeom>
                  <a:avLst/>
                  <a:gdLst>
                    <a:gd name="txL" fmla="*/ 0 w 137"/>
                    <a:gd name="txT" fmla="*/ 0 h 43"/>
                    <a:gd name="txR" fmla="*/ 137 w 137"/>
                    <a:gd name="txB" fmla="*/ 43 h 43"/>
                  </a:gdLst>
                  <a:ahLst/>
                  <a:cxnLst>
                    <a:cxn ang="0">
                      <a:pos x="5" y="2"/>
                    </a:cxn>
                    <a:cxn ang="0">
                      <a:pos x="0" y="2"/>
                    </a:cxn>
                    <a:cxn ang="0">
                      <a:pos x="0" y="0"/>
                    </a:cxn>
                    <a:cxn ang="0">
                      <a:pos x="5" y="0"/>
                    </a:cxn>
                    <a:cxn ang="0">
                      <a:pos x="5" y="2"/>
                    </a:cxn>
                  </a:cxnLst>
                  <a:rect l="txL" t="txT" r="txR" b="txB"/>
                  <a:pathLst>
                    <a:path w="137" h="43">
                      <a:moveTo>
                        <a:pt x="137" y="43"/>
                      </a:moveTo>
                      <a:lnTo>
                        <a:pt x="0" y="42"/>
                      </a:lnTo>
                      <a:lnTo>
                        <a:pt x="0" y="5"/>
                      </a:lnTo>
                      <a:lnTo>
                        <a:pt x="137" y="0"/>
                      </a:lnTo>
                      <a:lnTo>
                        <a:pt x="137"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19" name="Freeform 202"/>
                <p:cNvSpPr>
                  <a:spLocks noChangeAspect="1"/>
                </p:cNvSpPr>
                <p:nvPr/>
              </p:nvSpPr>
              <p:spPr>
                <a:xfrm>
                  <a:off x="1900" y="1942"/>
                  <a:ext cx="27" cy="10"/>
                </a:xfrm>
                <a:custGeom>
                  <a:avLst/>
                  <a:gdLst>
                    <a:gd name="txL" fmla="*/ 0 w 137"/>
                    <a:gd name="txT" fmla="*/ 0 h 49"/>
                    <a:gd name="txR" fmla="*/ 137 w 137"/>
                    <a:gd name="txB" fmla="*/ 49 h 49"/>
                  </a:gdLst>
                  <a:ahLst/>
                  <a:cxnLst>
                    <a:cxn ang="0">
                      <a:pos x="5" y="2"/>
                    </a:cxn>
                    <a:cxn ang="0">
                      <a:pos x="0" y="2"/>
                    </a:cxn>
                    <a:cxn ang="0">
                      <a:pos x="5" y="0"/>
                    </a:cxn>
                    <a:cxn ang="0">
                      <a:pos x="5" y="2"/>
                    </a:cxn>
                  </a:cxnLst>
                  <a:rect l="txL" t="txT" r="txR" b="txB"/>
                  <a:pathLst>
                    <a:path w="137" h="49">
                      <a:moveTo>
                        <a:pt x="137" y="44"/>
                      </a:moveTo>
                      <a:lnTo>
                        <a:pt x="0" y="49"/>
                      </a:lnTo>
                      <a:lnTo>
                        <a:pt x="135" y="0"/>
                      </a:lnTo>
                      <a:lnTo>
                        <a:pt x="137" y="44"/>
                      </a:lnTo>
                      <a:close/>
                    </a:path>
                  </a:pathLst>
                </a:custGeom>
                <a:solidFill>
                  <a:srgbClr val="000000">
                    <a:alpha val="100000"/>
                  </a:srgbClr>
                </a:solidFill>
                <a:ln w="9525">
                  <a:noFill/>
                </a:ln>
              </p:spPr>
              <p:txBody>
                <a:bodyPr/>
                <a:lstStyle/>
                <a:p>
                  <a:endParaRPr lang="zh-CN" altLang="en-US"/>
                </a:p>
              </p:txBody>
            </p:sp>
            <p:sp>
              <p:nvSpPr>
                <p:cNvPr id="36120" name="Freeform 203"/>
                <p:cNvSpPr>
                  <a:spLocks noChangeAspect="1"/>
                </p:cNvSpPr>
                <p:nvPr/>
              </p:nvSpPr>
              <p:spPr>
                <a:xfrm>
                  <a:off x="1899" y="1942"/>
                  <a:ext cx="28" cy="10"/>
                </a:xfrm>
                <a:custGeom>
                  <a:avLst/>
                  <a:gdLst>
                    <a:gd name="txL" fmla="*/ 0 w 137"/>
                    <a:gd name="txT" fmla="*/ 0 h 49"/>
                    <a:gd name="txR" fmla="*/ 137 w 137"/>
                    <a:gd name="txB" fmla="*/ 49 h 49"/>
                  </a:gdLst>
                  <a:ahLst/>
                  <a:cxnLst>
                    <a:cxn ang="0">
                      <a:pos x="0" y="2"/>
                    </a:cxn>
                    <a:cxn ang="0">
                      <a:pos x="6" y="0"/>
                    </a:cxn>
                    <a:cxn ang="0">
                      <a:pos x="0" y="0"/>
                    </a:cxn>
                    <a:cxn ang="0">
                      <a:pos x="0" y="2"/>
                    </a:cxn>
                  </a:cxnLst>
                  <a:rect l="txL" t="txT" r="txR" b="txB"/>
                  <a:pathLst>
                    <a:path w="137" h="49">
                      <a:moveTo>
                        <a:pt x="2" y="49"/>
                      </a:moveTo>
                      <a:lnTo>
                        <a:pt x="137" y="0"/>
                      </a:lnTo>
                      <a:lnTo>
                        <a:pt x="0" y="11"/>
                      </a:lnTo>
                      <a:lnTo>
                        <a:pt x="2" y="49"/>
                      </a:lnTo>
                      <a:close/>
                    </a:path>
                  </a:pathLst>
                </a:custGeom>
                <a:solidFill>
                  <a:srgbClr val="000000">
                    <a:alpha val="100000"/>
                  </a:srgbClr>
                </a:solidFill>
                <a:ln w="9525">
                  <a:noFill/>
                </a:ln>
              </p:spPr>
              <p:txBody>
                <a:bodyPr/>
                <a:lstStyle/>
                <a:p>
                  <a:endParaRPr lang="zh-CN" altLang="en-US"/>
                </a:p>
              </p:txBody>
            </p:sp>
            <p:sp>
              <p:nvSpPr>
                <p:cNvPr id="36121" name="Freeform 204"/>
                <p:cNvSpPr>
                  <a:spLocks noChangeAspect="1"/>
                </p:cNvSpPr>
                <p:nvPr/>
              </p:nvSpPr>
              <p:spPr>
                <a:xfrm>
                  <a:off x="1899" y="1942"/>
                  <a:ext cx="28" cy="10"/>
                </a:xfrm>
                <a:custGeom>
                  <a:avLst/>
                  <a:gdLst>
                    <a:gd name="txL" fmla="*/ 0 w 139"/>
                    <a:gd name="txT" fmla="*/ 0 h 49"/>
                    <a:gd name="txR" fmla="*/ 139 w 139"/>
                    <a:gd name="txB" fmla="*/ 49 h 49"/>
                  </a:gdLst>
                  <a:ahLst/>
                  <a:cxnLst>
                    <a:cxn ang="0">
                      <a:pos x="6" y="2"/>
                    </a:cxn>
                    <a:cxn ang="0">
                      <a:pos x="0" y="2"/>
                    </a:cxn>
                    <a:cxn ang="0">
                      <a:pos x="0" y="0"/>
                    </a:cxn>
                    <a:cxn ang="0">
                      <a:pos x="6" y="0"/>
                    </a:cxn>
                    <a:cxn ang="0">
                      <a:pos x="6" y="2"/>
                    </a:cxn>
                  </a:cxnLst>
                  <a:rect l="txL" t="txT" r="txR" b="txB"/>
                  <a:pathLst>
                    <a:path w="139" h="49">
                      <a:moveTo>
                        <a:pt x="139" y="44"/>
                      </a:moveTo>
                      <a:lnTo>
                        <a:pt x="2" y="49"/>
                      </a:lnTo>
                      <a:lnTo>
                        <a:pt x="0" y="11"/>
                      </a:lnTo>
                      <a:lnTo>
                        <a:pt x="137" y="0"/>
                      </a:lnTo>
                      <a:lnTo>
                        <a:pt x="139"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6122" name="Freeform 205"/>
                <p:cNvSpPr>
                  <a:spLocks noChangeAspect="1"/>
                </p:cNvSpPr>
                <p:nvPr/>
              </p:nvSpPr>
              <p:spPr>
                <a:xfrm>
                  <a:off x="1899" y="1934"/>
                  <a:ext cx="28" cy="10"/>
                </a:xfrm>
                <a:custGeom>
                  <a:avLst/>
                  <a:gdLst>
                    <a:gd name="txL" fmla="*/ 0 w 137"/>
                    <a:gd name="txT" fmla="*/ 0 h 53"/>
                    <a:gd name="txR" fmla="*/ 137 w 137"/>
                    <a:gd name="txB" fmla="*/ 53 h 53"/>
                  </a:gdLst>
                  <a:ahLst/>
                  <a:cxnLst>
                    <a:cxn ang="0">
                      <a:pos x="6" y="2"/>
                    </a:cxn>
                    <a:cxn ang="0">
                      <a:pos x="0" y="2"/>
                    </a:cxn>
                    <a:cxn ang="0">
                      <a:pos x="6" y="0"/>
                    </a:cxn>
                    <a:cxn ang="0">
                      <a:pos x="6" y="2"/>
                    </a:cxn>
                  </a:cxnLst>
                  <a:rect l="txL" t="txT" r="txR" b="txB"/>
                  <a:pathLst>
                    <a:path w="137" h="53">
                      <a:moveTo>
                        <a:pt x="137" y="42"/>
                      </a:moveTo>
                      <a:lnTo>
                        <a:pt x="0" y="53"/>
                      </a:lnTo>
                      <a:lnTo>
                        <a:pt x="132" y="0"/>
                      </a:lnTo>
                      <a:lnTo>
                        <a:pt x="137" y="42"/>
                      </a:lnTo>
                      <a:close/>
                    </a:path>
                  </a:pathLst>
                </a:custGeom>
                <a:solidFill>
                  <a:srgbClr val="000000">
                    <a:alpha val="100000"/>
                  </a:srgbClr>
                </a:solidFill>
                <a:ln w="9525">
                  <a:noFill/>
                </a:ln>
              </p:spPr>
              <p:txBody>
                <a:bodyPr/>
                <a:lstStyle/>
                <a:p>
                  <a:endParaRPr lang="zh-CN" altLang="en-US"/>
                </a:p>
              </p:txBody>
            </p:sp>
            <p:sp>
              <p:nvSpPr>
                <p:cNvPr id="36123" name="Freeform 206"/>
                <p:cNvSpPr>
                  <a:spLocks noChangeAspect="1"/>
                </p:cNvSpPr>
                <p:nvPr/>
              </p:nvSpPr>
              <p:spPr>
                <a:xfrm>
                  <a:off x="1899" y="1934"/>
                  <a:ext cx="27" cy="10"/>
                </a:xfrm>
                <a:custGeom>
                  <a:avLst/>
                  <a:gdLst>
                    <a:gd name="txL" fmla="*/ 0 w 136"/>
                    <a:gd name="txT" fmla="*/ 0 h 53"/>
                    <a:gd name="txR" fmla="*/ 136 w 136"/>
                    <a:gd name="txB" fmla="*/ 53 h 53"/>
                  </a:gdLst>
                  <a:ahLst/>
                  <a:cxnLst>
                    <a:cxn ang="0">
                      <a:pos x="0" y="2"/>
                    </a:cxn>
                    <a:cxn ang="0">
                      <a:pos x="5" y="0"/>
                    </a:cxn>
                    <a:cxn ang="0">
                      <a:pos x="0" y="1"/>
                    </a:cxn>
                    <a:cxn ang="0">
                      <a:pos x="0" y="2"/>
                    </a:cxn>
                  </a:cxnLst>
                  <a:rect l="txL" t="txT" r="txR" b="txB"/>
                  <a:pathLst>
                    <a:path w="136" h="53">
                      <a:moveTo>
                        <a:pt x="4" y="53"/>
                      </a:moveTo>
                      <a:lnTo>
                        <a:pt x="136" y="0"/>
                      </a:lnTo>
                      <a:lnTo>
                        <a:pt x="0" y="15"/>
                      </a:lnTo>
                      <a:lnTo>
                        <a:pt x="4" y="53"/>
                      </a:lnTo>
                      <a:close/>
                    </a:path>
                  </a:pathLst>
                </a:custGeom>
                <a:solidFill>
                  <a:srgbClr val="000000">
                    <a:alpha val="100000"/>
                  </a:srgbClr>
                </a:solidFill>
                <a:ln w="9525">
                  <a:noFill/>
                </a:ln>
              </p:spPr>
              <p:txBody>
                <a:bodyPr/>
                <a:lstStyle/>
                <a:p>
                  <a:endParaRPr lang="zh-CN" altLang="en-US"/>
                </a:p>
              </p:txBody>
            </p:sp>
          </p:grpSp>
          <p:grpSp>
            <p:nvGrpSpPr>
              <p:cNvPr id="34942" name="Group 207"/>
              <p:cNvGrpSpPr>
                <a:grpSpLocks noChangeAspect="1"/>
              </p:cNvGrpSpPr>
              <p:nvPr/>
            </p:nvGrpSpPr>
            <p:grpSpPr>
              <a:xfrm>
                <a:off x="1519" y="1752"/>
                <a:ext cx="408" cy="192"/>
                <a:chOff x="1519" y="1752"/>
                <a:chExt cx="408" cy="192"/>
              </a:xfrm>
            </p:grpSpPr>
            <p:sp>
              <p:nvSpPr>
                <p:cNvPr id="35727" name="Freeform 208"/>
                <p:cNvSpPr>
                  <a:spLocks noChangeAspect="1"/>
                </p:cNvSpPr>
                <p:nvPr/>
              </p:nvSpPr>
              <p:spPr>
                <a:xfrm>
                  <a:off x="1899" y="1934"/>
                  <a:ext cx="28" cy="10"/>
                </a:xfrm>
                <a:custGeom>
                  <a:avLst/>
                  <a:gdLst>
                    <a:gd name="txL" fmla="*/ 0 w 141"/>
                    <a:gd name="txT" fmla="*/ 0 h 53"/>
                    <a:gd name="txR" fmla="*/ 141 w 141"/>
                    <a:gd name="txB" fmla="*/ 53 h 53"/>
                  </a:gdLst>
                  <a:ahLst/>
                  <a:cxnLst>
                    <a:cxn ang="0">
                      <a:pos x="6" y="2"/>
                    </a:cxn>
                    <a:cxn ang="0">
                      <a:pos x="0" y="2"/>
                    </a:cxn>
                    <a:cxn ang="0">
                      <a:pos x="0" y="1"/>
                    </a:cxn>
                    <a:cxn ang="0">
                      <a:pos x="5" y="0"/>
                    </a:cxn>
                    <a:cxn ang="0">
                      <a:pos x="6" y="2"/>
                    </a:cxn>
                  </a:cxnLst>
                  <a:rect l="txL" t="txT" r="txR" b="txB"/>
                  <a:pathLst>
                    <a:path w="141" h="53">
                      <a:moveTo>
                        <a:pt x="141" y="42"/>
                      </a:moveTo>
                      <a:lnTo>
                        <a:pt x="4" y="53"/>
                      </a:lnTo>
                      <a:lnTo>
                        <a:pt x="0" y="15"/>
                      </a:lnTo>
                      <a:lnTo>
                        <a:pt x="136" y="0"/>
                      </a:lnTo>
                      <a:lnTo>
                        <a:pt x="141"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28" name="Freeform 209"/>
                <p:cNvSpPr>
                  <a:spLocks noChangeAspect="1"/>
                </p:cNvSpPr>
                <p:nvPr/>
              </p:nvSpPr>
              <p:spPr>
                <a:xfrm>
                  <a:off x="1899" y="1925"/>
                  <a:ext cx="27" cy="12"/>
                </a:xfrm>
                <a:custGeom>
                  <a:avLst/>
                  <a:gdLst>
                    <a:gd name="txL" fmla="*/ 0 w 136"/>
                    <a:gd name="txT" fmla="*/ 0 h 59"/>
                    <a:gd name="txR" fmla="*/ 136 w 136"/>
                    <a:gd name="txB" fmla="*/ 59 h 59"/>
                  </a:gdLst>
                  <a:ahLst/>
                  <a:cxnLst>
                    <a:cxn ang="0">
                      <a:pos x="5" y="2"/>
                    </a:cxn>
                    <a:cxn ang="0">
                      <a:pos x="0" y="2"/>
                    </a:cxn>
                    <a:cxn ang="0">
                      <a:pos x="5" y="0"/>
                    </a:cxn>
                    <a:cxn ang="0">
                      <a:pos x="5" y="2"/>
                    </a:cxn>
                  </a:cxnLst>
                  <a:rect l="txL" t="txT" r="txR" b="txB"/>
                  <a:pathLst>
                    <a:path w="136" h="59">
                      <a:moveTo>
                        <a:pt x="136" y="44"/>
                      </a:moveTo>
                      <a:lnTo>
                        <a:pt x="0" y="59"/>
                      </a:lnTo>
                      <a:lnTo>
                        <a:pt x="130" y="0"/>
                      </a:lnTo>
                      <a:lnTo>
                        <a:pt x="136" y="44"/>
                      </a:lnTo>
                      <a:close/>
                    </a:path>
                  </a:pathLst>
                </a:custGeom>
                <a:solidFill>
                  <a:srgbClr val="000000">
                    <a:alpha val="100000"/>
                  </a:srgbClr>
                </a:solidFill>
                <a:ln w="9525">
                  <a:noFill/>
                </a:ln>
              </p:spPr>
              <p:txBody>
                <a:bodyPr/>
                <a:lstStyle/>
                <a:p>
                  <a:endParaRPr lang="zh-CN" altLang="en-US"/>
                </a:p>
              </p:txBody>
            </p:sp>
            <p:sp>
              <p:nvSpPr>
                <p:cNvPr id="35729" name="Freeform 210"/>
                <p:cNvSpPr>
                  <a:spLocks noChangeAspect="1"/>
                </p:cNvSpPr>
                <p:nvPr/>
              </p:nvSpPr>
              <p:spPr>
                <a:xfrm>
                  <a:off x="1897" y="1925"/>
                  <a:ext cx="28" cy="12"/>
                </a:xfrm>
                <a:custGeom>
                  <a:avLst/>
                  <a:gdLst>
                    <a:gd name="txL" fmla="*/ 0 w 136"/>
                    <a:gd name="txT" fmla="*/ 0 h 59"/>
                    <a:gd name="txR" fmla="*/ 136 w 136"/>
                    <a:gd name="txB" fmla="*/ 59 h 59"/>
                  </a:gdLst>
                  <a:ahLst/>
                  <a:cxnLst>
                    <a:cxn ang="0">
                      <a:pos x="0" y="2"/>
                    </a:cxn>
                    <a:cxn ang="0">
                      <a:pos x="6" y="0"/>
                    </a:cxn>
                    <a:cxn ang="0">
                      <a:pos x="0" y="1"/>
                    </a:cxn>
                    <a:cxn ang="0">
                      <a:pos x="0" y="2"/>
                    </a:cxn>
                  </a:cxnLst>
                  <a:rect l="txL" t="txT" r="txR" b="txB"/>
                  <a:pathLst>
                    <a:path w="136" h="59">
                      <a:moveTo>
                        <a:pt x="6" y="59"/>
                      </a:moveTo>
                      <a:lnTo>
                        <a:pt x="136" y="0"/>
                      </a:lnTo>
                      <a:lnTo>
                        <a:pt x="0" y="22"/>
                      </a:lnTo>
                      <a:lnTo>
                        <a:pt x="6" y="59"/>
                      </a:lnTo>
                      <a:close/>
                    </a:path>
                  </a:pathLst>
                </a:custGeom>
                <a:solidFill>
                  <a:srgbClr val="000000">
                    <a:alpha val="100000"/>
                  </a:srgbClr>
                </a:solidFill>
                <a:ln w="9525">
                  <a:noFill/>
                </a:ln>
              </p:spPr>
              <p:txBody>
                <a:bodyPr/>
                <a:lstStyle/>
                <a:p>
                  <a:endParaRPr lang="zh-CN" altLang="en-US"/>
                </a:p>
              </p:txBody>
            </p:sp>
            <p:sp>
              <p:nvSpPr>
                <p:cNvPr id="35730" name="Freeform 211"/>
                <p:cNvSpPr>
                  <a:spLocks noChangeAspect="1"/>
                </p:cNvSpPr>
                <p:nvPr/>
              </p:nvSpPr>
              <p:spPr>
                <a:xfrm>
                  <a:off x="1897" y="1925"/>
                  <a:ext cx="29" cy="12"/>
                </a:xfrm>
                <a:custGeom>
                  <a:avLst/>
                  <a:gdLst>
                    <a:gd name="txL" fmla="*/ 0 w 142"/>
                    <a:gd name="txT" fmla="*/ 0 h 59"/>
                    <a:gd name="txR" fmla="*/ 142 w 142"/>
                    <a:gd name="txB" fmla="*/ 59 h 59"/>
                  </a:gdLst>
                  <a:ahLst/>
                  <a:cxnLst>
                    <a:cxn ang="0">
                      <a:pos x="6" y="2"/>
                    </a:cxn>
                    <a:cxn ang="0">
                      <a:pos x="0" y="2"/>
                    </a:cxn>
                    <a:cxn ang="0">
                      <a:pos x="0" y="1"/>
                    </a:cxn>
                    <a:cxn ang="0">
                      <a:pos x="6" y="0"/>
                    </a:cxn>
                    <a:cxn ang="0">
                      <a:pos x="6" y="2"/>
                    </a:cxn>
                  </a:cxnLst>
                  <a:rect l="txL" t="txT" r="txR" b="txB"/>
                  <a:pathLst>
                    <a:path w="142" h="59">
                      <a:moveTo>
                        <a:pt x="142" y="44"/>
                      </a:moveTo>
                      <a:lnTo>
                        <a:pt x="6" y="59"/>
                      </a:lnTo>
                      <a:lnTo>
                        <a:pt x="0" y="22"/>
                      </a:lnTo>
                      <a:lnTo>
                        <a:pt x="136" y="0"/>
                      </a:lnTo>
                      <a:lnTo>
                        <a:pt x="142"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31" name="Freeform 212"/>
                <p:cNvSpPr>
                  <a:spLocks noChangeAspect="1"/>
                </p:cNvSpPr>
                <p:nvPr/>
              </p:nvSpPr>
              <p:spPr>
                <a:xfrm>
                  <a:off x="1897" y="1917"/>
                  <a:ext cx="28" cy="12"/>
                </a:xfrm>
                <a:custGeom>
                  <a:avLst/>
                  <a:gdLst>
                    <a:gd name="txL" fmla="*/ 0 w 136"/>
                    <a:gd name="txT" fmla="*/ 0 h 64"/>
                    <a:gd name="txR" fmla="*/ 136 w 136"/>
                    <a:gd name="txB" fmla="*/ 64 h 64"/>
                  </a:gdLst>
                  <a:ahLst/>
                  <a:cxnLst>
                    <a:cxn ang="0">
                      <a:pos x="6" y="2"/>
                    </a:cxn>
                    <a:cxn ang="0">
                      <a:pos x="0" y="2"/>
                    </a:cxn>
                    <a:cxn ang="0">
                      <a:pos x="5" y="0"/>
                    </a:cxn>
                    <a:cxn ang="0">
                      <a:pos x="6" y="2"/>
                    </a:cxn>
                  </a:cxnLst>
                  <a:rect l="txL" t="txT" r="txR" b="txB"/>
                  <a:pathLst>
                    <a:path w="136" h="64">
                      <a:moveTo>
                        <a:pt x="136" y="42"/>
                      </a:moveTo>
                      <a:lnTo>
                        <a:pt x="0" y="64"/>
                      </a:lnTo>
                      <a:lnTo>
                        <a:pt x="128" y="0"/>
                      </a:lnTo>
                      <a:lnTo>
                        <a:pt x="136" y="42"/>
                      </a:lnTo>
                      <a:close/>
                    </a:path>
                  </a:pathLst>
                </a:custGeom>
                <a:solidFill>
                  <a:srgbClr val="000000">
                    <a:alpha val="100000"/>
                  </a:srgbClr>
                </a:solidFill>
                <a:ln w="9525">
                  <a:noFill/>
                </a:ln>
              </p:spPr>
              <p:txBody>
                <a:bodyPr/>
                <a:lstStyle/>
                <a:p>
                  <a:endParaRPr lang="zh-CN" altLang="en-US"/>
                </a:p>
              </p:txBody>
            </p:sp>
            <p:sp>
              <p:nvSpPr>
                <p:cNvPr id="35732" name="Freeform 213"/>
                <p:cNvSpPr>
                  <a:spLocks noChangeAspect="1"/>
                </p:cNvSpPr>
                <p:nvPr/>
              </p:nvSpPr>
              <p:spPr>
                <a:xfrm>
                  <a:off x="1896" y="1917"/>
                  <a:ext cx="27" cy="12"/>
                </a:xfrm>
                <a:custGeom>
                  <a:avLst/>
                  <a:gdLst>
                    <a:gd name="txL" fmla="*/ 0 w 135"/>
                    <a:gd name="txT" fmla="*/ 0 h 64"/>
                    <a:gd name="txR" fmla="*/ 135 w 135"/>
                    <a:gd name="txB" fmla="*/ 64 h 64"/>
                  </a:gdLst>
                  <a:ahLst/>
                  <a:cxnLst>
                    <a:cxn ang="0">
                      <a:pos x="0" y="2"/>
                    </a:cxn>
                    <a:cxn ang="0">
                      <a:pos x="5" y="0"/>
                    </a:cxn>
                    <a:cxn ang="0">
                      <a:pos x="0" y="1"/>
                    </a:cxn>
                    <a:cxn ang="0">
                      <a:pos x="0" y="2"/>
                    </a:cxn>
                  </a:cxnLst>
                  <a:rect l="txL" t="txT" r="txR" b="txB"/>
                  <a:pathLst>
                    <a:path w="135" h="64">
                      <a:moveTo>
                        <a:pt x="7" y="64"/>
                      </a:moveTo>
                      <a:lnTo>
                        <a:pt x="135" y="0"/>
                      </a:lnTo>
                      <a:lnTo>
                        <a:pt x="0" y="27"/>
                      </a:lnTo>
                      <a:lnTo>
                        <a:pt x="7" y="64"/>
                      </a:lnTo>
                      <a:close/>
                    </a:path>
                  </a:pathLst>
                </a:custGeom>
                <a:solidFill>
                  <a:srgbClr val="000000">
                    <a:alpha val="100000"/>
                  </a:srgbClr>
                </a:solidFill>
                <a:ln w="9525">
                  <a:noFill/>
                </a:ln>
              </p:spPr>
              <p:txBody>
                <a:bodyPr/>
                <a:lstStyle/>
                <a:p>
                  <a:endParaRPr lang="zh-CN" altLang="en-US"/>
                </a:p>
              </p:txBody>
            </p:sp>
            <p:sp>
              <p:nvSpPr>
                <p:cNvPr id="35733" name="Freeform 214"/>
                <p:cNvSpPr>
                  <a:spLocks noChangeAspect="1"/>
                </p:cNvSpPr>
                <p:nvPr/>
              </p:nvSpPr>
              <p:spPr>
                <a:xfrm>
                  <a:off x="1896" y="1917"/>
                  <a:ext cx="29" cy="12"/>
                </a:xfrm>
                <a:custGeom>
                  <a:avLst/>
                  <a:gdLst>
                    <a:gd name="txL" fmla="*/ 0 w 143"/>
                    <a:gd name="txT" fmla="*/ 0 h 64"/>
                    <a:gd name="txR" fmla="*/ 143 w 143"/>
                    <a:gd name="txB" fmla="*/ 64 h 64"/>
                  </a:gdLst>
                  <a:ahLst/>
                  <a:cxnLst>
                    <a:cxn ang="0">
                      <a:pos x="6" y="2"/>
                    </a:cxn>
                    <a:cxn ang="0">
                      <a:pos x="0" y="2"/>
                    </a:cxn>
                    <a:cxn ang="0">
                      <a:pos x="0" y="1"/>
                    </a:cxn>
                    <a:cxn ang="0">
                      <a:pos x="5" y="0"/>
                    </a:cxn>
                    <a:cxn ang="0">
                      <a:pos x="6" y="2"/>
                    </a:cxn>
                  </a:cxnLst>
                  <a:rect l="txL" t="txT" r="txR" b="txB"/>
                  <a:pathLst>
                    <a:path w="143" h="64">
                      <a:moveTo>
                        <a:pt x="143" y="42"/>
                      </a:moveTo>
                      <a:lnTo>
                        <a:pt x="7" y="64"/>
                      </a:lnTo>
                      <a:lnTo>
                        <a:pt x="0" y="27"/>
                      </a:lnTo>
                      <a:lnTo>
                        <a:pt x="135" y="0"/>
                      </a:lnTo>
                      <a:lnTo>
                        <a:pt x="143"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34" name="Freeform 215"/>
                <p:cNvSpPr>
                  <a:spLocks noChangeAspect="1"/>
                </p:cNvSpPr>
                <p:nvPr/>
              </p:nvSpPr>
              <p:spPr>
                <a:xfrm>
                  <a:off x="1896" y="1908"/>
                  <a:ext cx="27" cy="14"/>
                </a:xfrm>
                <a:custGeom>
                  <a:avLst/>
                  <a:gdLst>
                    <a:gd name="txL" fmla="*/ 0 w 135"/>
                    <a:gd name="txT" fmla="*/ 0 h 71"/>
                    <a:gd name="txR" fmla="*/ 135 w 135"/>
                    <a:gd name="txB" fmla="*/ 71 h 71"/>
                  </a:gdLst>
                  <a:ahLst/>
                  <a:cxnLst>
                    <a:cxn ang="0">
                      <a:pos x="5" y="2"/>
                    </a:cxn>
                    <a:cxn ang="0">
                      <a:pos x="0" y="3"/>
                    </a:cxn>
                    <a:cxn ang="0">
                      <a:pos x="5" y="0"/>
                    </a:cxn>
                    <a:cxn ang="0">
                      <a:pos x="5" y="2"/>
                    </a:cxn>
                  </a:cxnLst>
                  <a:rect l="txL" t="txT" r="txR" b="txB"/>
                  <a:pathLst>
                    <a:path w="135" h="71">
                      <a:moveTo>
                        <a:pt x="135" y="44"/>
                      </a:moveTo>
                      <a:lnTo>
                        <a:pt x="0" y="71"/>
                      </a:lnTo>
                      <a:lnTo>
                        <a:pt x="125" y="0"/>
                      </a:lnTo>
                      <a:lnTo>
                        <a:pt x="135" y="44"/>
                      </a:lnTo>
                      <a:close/>
                    </a:path>
                  </a:pathLst>
                </a:custGeom>
                <a:solidFill>
                  <a:srgbClr val="000000">
                    <a:alpha val="100000"/>
                  </a:srgbClr>
                </a:solidFill>
                <a:ln w="9525">
                  <a:noFill/>
                </a:ln>
              </p:spPr>
              <p:txBody>
                <a:bodyPr/>
                <a:lstStyle/>
                <a:p>
                  <a:endParaRPr lang="zh-CN" altLang="en-US"/>
                </a:p>
              </p:txBody>
            </p:sp>
            <p:sp>
              <p:nvSpPr>
                <p:cNvPr id="35735" name="Freeform 216"/>
                <p:cNvSpPr>
                  <a:spLocks noChangeAspect="1"/>
                </p:cNvSpPr>
                <p:nvPr/>
              </p:nvSpPr>
              <p:spPr>
                <a:xfrm>
                  <a:off x="1894" y="1908"/>
                  <a:ext cx="27" cy="14"/>
                </a:xfrm>
                <a:custGeom>
                  <a:avLst/>
                  <a:gdLst>
                    <a:gd name="txL" fmla="*/ 0 w 133"/>
                    <a:gd name="txT" fmla="*/ 0 h 71"/>
                    <a:gd name="txR" fmla="*/ 133 w 133"/>
                    <a:gd name="txB" fmla="*/ 71 h 71"/>
                  </a:gdLst>
                  <a:ahLst/>
                  <a:cxnLst>
                    <a:cxn ang="0">
                      <a:pos x="0" y="3"/>
                    </a:cxn>
                    <a:cxn ang="0">
                      <a:pos x="5" y="0"/>
                    </a:cxn>
                    <a:cxn ang="0">
                      <a:pos x="0" y="1"/>
                    </a:cxn>
                    <a:cxn ang="0">
                      <a:pos x="0" y="3"/>
                    </a:cxn>
                  </a:cxnLst>
                  <a:rect l="txL" t="txT" r="txR" b="txB"/>
                  <a:pathLst>
                    <a:path w="133" h="71">
                      <a:moveTo>
                        <a:pt x="8" y="71"/>
                      </a:moveTo>
                      <a:lnTo>
                        <a:pt x="133" y="0"/>
                      </a:lnTo>
                      <a:lnTo>
                        <a:pt x="0" y="34"/>
                      </a:lnTo>
                      <a:lnTo>
                        <a:pt x="8" y="71"/>
                      </a:lnTo>
                      <a:close/>
                    </a:path>
                  </a:pathLst>
                </a:custGeom>
                <a:solidFill>
                  <a:srgbClr val="000000">
                    <a:alpha val="100000"/>
                  </a:srgbClr>
                </a:solidFill>
                <a:ln w="9525">
                  <a:noFill/>
                </a:ln>
              </p:spPr>
              <p:txBody>
                <a:bodyPr/>
                <a:lstStyle/>
                <a:p>
                  <a:endParaRPr lang="zh-CN" altLang="en-US"/>
                </a:p>
              </p:txBody>
            </p:sp>
            <p:sp>
              <p:nvSpPr>
                <p:cNvPr id="35736" name="Freeform 217"/>
                <p:cNvSpPr>
                  <a:spLocks noChangeAspect="1"/>
                </p:cNvSpPr>
                <p:nvPr/>
              </p:nvSpPr>
              <p:spPr>
                <a:xfrm>
                  <a:off x="1894" y="1908"/>
                  <a:ext cx="29" cy="14"/>
                </a:xfrm>
                <a:custGeom>
                  <a:avLst/>
                  <a:gdLst>
                    <a:gd name="txL" fmla="*/ 0 w 143"/>
                    <a:gd name="txT" fmla="*/ 0 h 71"/>
                    <a:gd name="txR" fmla="*/ 143 w 143"/>
                    <a:gd name="txB" fmla="*/ 71 h 71"/>
                  </a:gdLst>
                  <a:ahLst/>
                  <a:cxnLst>
                    <a:cxn ang="0">
                      <a:pos x="6" y="2"/>
                    </a:cxn>
                    <a:cxn ang="0">
                      <a:pos x="0" y="3"/>
                    </a:cxn>
                    <a:cxn ang="0">
                      <a:pos x="0" y="1"/>
                    </a:cxn>
                    <a:cxn ang="0">
                      <a:pos x="5" y="0"/>
                    </a:cxn>
                    <a:cxn ang="0">
                      <a:pos x="6" y="2"/>
                    </a:cxn>
                  </a:cxnLst>
                  <a:rect l="txL" t="txT" r="txR" b="txB"/>
                  <a:pathLst>
                    <a:path w="143" h="71">
                      <a:moveTo>
                        <a:pt x="143" y="44"/>
                      </a:moveTo>
                      <a:lnTo>
                        <a:pt x="8" y="71"/>
                      </a:lnTo>
                      <a:lnTo>
                        <a:pt x="0" y="34"/>
                      </a:lnTo>
                      <a:lnTo>
                        <a:pt x="133" y="0"/>
                      </a:lnTo>
                      <a:lnTo>
                        <a:pt x="143"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37" name="Freeform 218"/>
                <p:cNvSpPr>
                  <a:spLocks noChangeAspect="1"/>
                </p:cNvSpPr>
                <p:nvPr/>
              </p:nvSpPr>
              <p:spPr>
                <a:xfrm>
                  <a:off x="1894" y="1900"/>
                  <a:ext cx="27" cy="15"/>
                </a:xfrm>
                <a:custGeom>
                  <a:avLst/>
                  <a:gdLst>
                    <a:gd name="txL" fmla="*/ 0 w 133"/>
                    <a:gd name="txT" fmla="*/ 0 h 75"/>
                    <a:gd name="txR" fmla="*/ 133 w 133"/>
                    <a:gd name="txB" fmla="*/ 75 h 75"/>
                  </a:gdLst>
                  <a:ahLst/>
                  <a:cxnLst>
                    <a:cxn ang="0">
                      <a:pos x="5" y="2"/>
                    </a:cxn>
                    <a:cxn ang="0">
                      <a:pos x="0" y="3"/>
                    </a:cxn>
                    <a:cxn ang="0">
                      <a:pos x="5" y="0"/>
                    </a:cxn>
                    <a:cxn ang="0">
                      <a:pos x="5" y="2"/>
                    </a:cxn>
                  </a:cxnLst>
                  <a:rect l="txL" t="txT" r="txR" b="txB"/>
                  <a:pathLst>
                    <a:path w="133" h="75">
                      <a:moveTo>
                        <a:pt x="133" y="41"/>
                      </a:moveTo>
                      <a:lnTo>
                        <a:pt x="0" y="75"/>
                      </a:lnTo>
                      <a:lnTo>
                        <a:pt x="122" y="0"/>
                      </a:lnTo>
                      <a:lnTo>
                        <a:pt x="133" y="41"/>
                      </a:lnTo>
                      <a:close/>
                    </a:path>
                  </a:pathLst>
                </a:custGeom>
                <a:solidFill>
                  <a:srgbClr val="000000">
                    <a:alpha val="100000"/>
                  </a:srgbClr>
                </a:solidFill>
                <a:ln w="9525">
                  <a:noFill/>
                </a:ln>
              </p:spPr>
              <p:txBody>
                <a:bodyPr/>
                <a:lstStyle/>
                <a:p>
                  <a:endParaRPr lang="zh-CN" altLang="en-US"/>
                </a:p>
              </p:txBody>
            </p:sp>
            <p:sp>
              <p:nvSpPr>
                <p:cNvPr id="35738" name="Freeform 219"/>
                <p:cNvSpPr>
                  <a:spLocks noChangeAspect="1"/>
                </p:cNvSpPr>
                <p:nvPr/>
              </p:nvSpPr>
              <p:spPr>
                <a:xfrm>
                  <a:off x="1893" y="1900"/>
                  <a:ext cx="26" cy="15"/>
                </a:xfrm>
                <a:custGeom>
                  <a:avLst/>
                  <a:gdLst>
                    <a:gd name="txL" fmla="*/ 0 w 131"/>
                    <a:gd name="txT" fmla="*/ 0 h 75"/>
                    <a:gd name="txR" fmla="*/ 131 w 131"/>
                    <a:gd name="txB" fmla="*/ 75 h 75"/>
                  </a:gdLst>
                  <a:ahLst/>
                  <a:cxnLst>
                    <a:cxn ang="0">
                      <a:pos x="0" y="3"/>
                    </a:cxn>
                    <a:cxn ang="0">
                      <a:pos x="5" y="0"/>
                    </a:cxn>
                    <a:cxn ang="0">
                      <a:pos x="0" y="2"/>
                    </a:cxn>
                    <a:cxn ang="0">
                      <a:pos x="0" y="3"/>
                    </a:cxn>
                  </a:cxnLst>
                  <a:rect l="txL" t="txT" r="txR" b="txB"/>
                  <a:pathLst>
                    <a:path w="131" h="75">
                      <a:moveTo>
                        <a:pt x="9" y="75"/>
                      </a:moveTo>
                      <a:lnTo>
                        <a:pt x="131" y="0"/>
                      </a:lnTo>
                      <a:lnTo>
                        <a:pt x="0" y="39"/>
                      </a:lnTo>
                      <a:lnTo>
                        <a:pt x="9" y="75"/>
                      </a:lnTo>
                      <a:close/>
                    </a:path>
                  </a:pathLst>
                </a:custGeom>
                <a:solidFill>
                  <a:srgbClr val="000000">
                    <a:alpha val="100000"/>
                  </a:srgbClr>
                </a:solidFill>
                <a:ln w="9525">
                  <a:noFill/>
                </a:ln>
              </p:spPr>
              <p:txBody>
                <a:bodyPr/>
                <a:lstStyle/>
                <a:p>
                  <a:endParaRPr lang="zh-CN" altLang="en-US"/>
                </a:p>
              </p:txBody>
            </p:sp>
            <p:sp>
              <p:nvSpPr>
                <p:cNvPr id="35739" name="Freeform 220"/>
                <p:cNvSpPr>
                  <a:spLocks noChangeAspect="1"/>
                </p:cNvSpPr>
                <p:nvPr/>
              </p:nvSpPr>
              <p:spPr>
                <a:xfrm>
                  <a:off x="1893" y="1900"/>
                  <a:ext cx="28" cy="15"/>
                </a:xfrm>
                <a:custGeom>
                  <a:avLst/>
                  <a:gdLst>
                    <a:gd name="txL" fmla="*/ 0 w 142"/>
                    <a:gd name="txT" fmla="*/ 0 h 75"/>
                    <a:gd name="txR" fmla="*/ 142 w 142"/>
                    <a:gd name="txB" fmla="*/ 75 h 75"/>
                  </a:gdLst>
                  <a:ahLst/>
                  <a:cxnLst>
                    <a:cxn ang="0">
                      <a:pos x="6" y="2"/>
                    </a:cxn>
                    <a:cxn ang="0">
                      <a:pos x="0" y="3"/>
                    </a:cxn>
                    <a:cxn ang="0">
                      <a:pos x="0" y="2"/>
                    </a:cxn>
                    <a:cxn ang="0">
                      <a:pos x="5" y="0"/>
                    </a:cxn>
                    <a:cxn ang="0">
                      <a:pos x="6" y="2"/>
                    </a:cxn>
                  </a:cxnLst>
                  <a:rect l="txL" t="txT" r="txR" b="txB"/>
                  <a:pathLst>
                    <a:path w="142" h="75">
                      <a:moveTo>
                        <a:pt x="142" y="41"/>
                      </a:moveTo>
                      <a:lnTo>
                        <a:pt x="9" y="75"/>
                      </a:lnTo>
                      <a:lnTo>
                        <a:pt x="0" y="39"/>
                      </a:lnTo>
                      <a:lnTo>
                        <a:pt x="131" y="0"/>
                      </a:lnTo>
                      <a:lnTo>
                        <a:pt x="142"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40" name="Freeform 221"/>
                <p:cNvSpPr>
                  <a:spLocks noChangeAspect="1"/>
                </p:cNvSpPr>
                <p:nvPr/>
              </p:nvSpPr>
              <p:spPr>
                <a:xfrm>
                  <a:off x="1893" y="1891"/>
                  <a:ext cx="26" cy="16"/>
                </a:xfrm>
                <a:custGeom>
                  <a:avLst/>
                  <a:gdLst>
                    <a:gd name="txL" fmla="*/ 0 w 131"/>
                    <a:gd name="txT" fmla="*/ 0 h 81"/>
                    <a:gd name="txR" fmla="*/ 131 w 131"/>
                    <a:gd name="txB" fmla="*/ 81 h 81"/>
                  </a:gdLst>
                  <a:ahLst/>
                  <a:cxnLst>
                    <a:cxn ang="0">
                      <a:pos x="5" y="2"/>
                    </a:cxn>
                    <a:cxn ang="0">
                      <a:pos x="0" y="3"/>
                    </a:cxn>
                    <a:cxn ang="0">
                      <a:pos x="5" y="0"/>
                    </a:cxn>
                    <a:cxn ang="0">
                      <a:pos x="5" y="2"/>
                    </a:cxn>
                  </a:cxnLst>
                  <a:rect l="txL" t="txT" r="txR" b="txB"/>
                  <a:pathLst>
                    <a:path w="131" h="81">
                      <a:moveTo>
                        <a:pt x="131" y="42"/>
                      </a:moveTo>
                      <a:lnTo>
                        <a:pt x="0" y="81"/>
                      </a:lnTo>
                      <a:lnTo>
                        <a:pt x="118" y="0"/>
                      </a:lnTo>
                      <a:lnTo>
                        <a:pt x="131" y="42"/>
                      </a:lnTo>
                      <a:close/>
                    </a:path>
                  </a:pathLst>
                </a:custGeom>
                <a:solidFill>
                  <a:srgbClr val="000000">
                    <a:alpha val="100000"/>
                  </a:srgbClr>
                </a:solidFill>
                <a:ln w="9525">
                  <a:noFill/>
                </a:ln>
              </p:spPr>
              <p:txBody>
                <a:bodyPr/>
                <a:lstStyle/>
                <a:p>
                  <a:endParaRPr lang="zh-CN" altLang="en-US"/>
                </a:p>
              </p:txBody>
            </p:sp>
            <p:sp>
              <p:nvSpPr>
                <p:cNvPr id="35741" name="Freeform 222"/>
                <p:cNvSpPr>
                  <a:spLocks noChangeAspect="1"/>
                </p:cNvSpPr>
                <p:nvPr/>
              </p:nvSpPr>
              <p:spPr>
                <a:xfrm>
                  <a:off x="1890" y="1891"/>
                  <a:ext cx="26" cy="16"/>
                </a:xfrm>
                <a:custGeom>
                  <a:avLst/>
                  <a:gdLst>
                    <a:gd name="txL" fmla="*/ 0 w 130"/>
                    <a:gd name="txT" fmla="*/ 0 h 81"/>
                    <a:gd name="txR" fmla="*/ 130 w 130"/>
                    <a:gd name="txB" fmla="*/ 81 h 81"/>
                  </a:gdLst>
                  <a:ahLst/>
                  <a:cxnLst>
                    <a:cxn ang="0">
                      <a:pos x="0" y="3"/>
                    </a:cxn>
                    <a:cxn ang="0">
                      <a:pos x="5" y="0"/>
                    </a:cxn>
                    <a:cxn ang="0">
                      <a:pos x="0" y="2"/>
                    </a:cxn>
                    <a:cxn ang="0">
                      <a:pos x="0" y="3"/>
                    </a:cxn>
                  </a:cxnLst>
                  <a:rect l="txL" t="txT" r="txR" b="txB"/>
                  <a:pathLst>
                    <a:path w="130" h="81">
                      <a:moveTo>
                        <a:pt x="12" y="81"/>
                      </a:moveTo>
                      <a:lnTo>
                        <a:pt x="130" y="0"/>
                      </a:lnTo>
                      <a:lnTo>
                        <a:pt x="0" y="44"/>
                      </a:lnTo>
                      <a:lnTo>
                        <a:pt x="12" y="81"/>
                      </a:lnTo>
                      <a:close/>
                    </a:path>
                  </a:pathLst>
                </a:custGeom>
                <a:solidFill>
                  <a:srgbClr val="000000">
                    <a:alpha val="100000"/>
                  </a:srgbClr>
                </a:solidFill>
                <a:ln w="9525">
                  <a:noFill/>
                </a:ln>
              </p:spPr>
              <p:txBody>
                <a:bodyPr/>
                <a:lstStyle/>
                <a:p>
                  <a:endParaRPr lang="zh-CN" altLang="en-US"/>
                </a:p>
              </p:txBody>
            </p:sp>
            <p:sp>
              <p:nvSpPr>
                <p:cNvPr id="35742" name="Freeform 223"/>
                <p:cNvSpPr>
                  <a:spLocks noChangeAspect="1"/>
                </p:cNvSpPr>
                <p:nvPr/>
              </p:nvSpPr>
              <p:spPr>
                <a:xfrm>
                  <a:off x="1890" y="1891"/>
                  <a:ext cx="29" cy="16"/>
                </a:xfrm>
                <a:custGeom>
                  <a:avLst/>
                  <a:gdLst>
                    <a:gd name="txL" fmla="*/ 0 w 143"/>
                    <a:gd name="txT" fmla="*/ 0 h 81"/>
                    <a:gd name="txR" fmla="*/ 143 w 143"/>
                    <a:gd name="txB" fmla="*/ 81 h 81"/>
                  </a:gdLst>
                  <a:ahLst/>
                  <a:cxnLst>
                    <a:cxn ang="0">
                      <a:pos x="6" y="2"/>
                    </a:cxn>
                    <a:cxn ang="0">
                      <a:pos x="0" y="3"/>
                    </a:cxn>
                    <a:cxn ang="0">
                      <a:pos x="0" y="2"/>
                    </a:cxn>
                    <a:cxn ang="0">
                      <a:pos x="5" y="0"/>
                    </a:cxn>
                    <a:cxn ang="0">
                      <a:pos x="6" y="2"/>
                    </a:cxn>
                  </a:cxnLst>
                  <a:rect l="txL" t="txT" r="txR" b="txB"/>
                  <a:pathLst>
                    <a:path w="143" h="81">
                      <a:moveTo>
                        <a:pt x="143" y="42"/>
                      </a:moveTo>
                      <a:lnTo>
                        <a:pt x="12" y="81"/>
                      </a:lnTo>
                      <a:lnTo>
                        <a:pt x="0" y="44"/>
                      </a:lnTo>
                      <a:lnTo>
                        <a:pt x="130" y="0"/>
                      </a:lnTo>
                      <a:lnTo>
                        <a:pt x="143"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43" name="Freeform 224"/>
                <p:cNvSpPr>
                  <a:spLocks noChangeAspect="1"/>
                </p:cNvSpPr>
                <p:nvPr/>
              </p:nvSpPr>
              <p:spPr>
                <a:xfrm>
                  <a:off x="1890" y="1883"/>
                  <a:ext cx="26" cy="17"/>
                </a:xfrm>
                <a:custGeom>
                  <a:avLst/>
                  <a:gdLst>
                    <a:gd name="txL" fmla="*/ 0 w 130"/>
                    <a:gd name="txT" fmla="*/ 0 h 85"/>
                    <a:gd name="txR" fmla="*/ 130 w 130"/>
                    <a:gd name="txB" fmla="*/ 85 h 85"/>
                  </a:gdLst>
                  <a:ahLst/>
                  <a:cxnLst>
                    <a:cxn ang="0">
                      <a:pos x="5" y="2"/>
                    </a:cxn>
                    <a:cxn ang="0">
                      <a:pos x="0" y="3"/>
                    </a:cxn>
                    <a:cxn ang="0">
                      <a:pos x="5" y="0"/>
                    </a:cxn>
                    <a:cxn ang="0">
                      <a:pos x="5" y="2"/>
                    </a:cxn>
                  </a:cxnLst>
                  <a:rect l="txL" t="txT" r="txR" b="txB"/>
                  <a:pathLst>
                    <a:path w="130" h="85">
                      <a:moveTo>
                        <a:pt x="130" y="41"/>
                      </a:moveTo>
                      <a:lnTo>
                        <a:pt x="0" y="85"/>
                      </a:lnTo>
                      <a:lnTo>
                        <a:pt x="114" y="0"/>
                      </a:lnTo>
                      <a:lnTo>
                        <a:pt x="130" y="41"/>
                      </a:lnTo>
                      <a:close/>
                    </a:path>
                  </a:pathLst>
                </a:custGeom>
                <a:solidFill>
                  <a:srgbClr val="000000">
                    <a:alpha val="100000"/>
                  </a:srgbClr>
                </a:solidFill>
                <a:ln w="9525">
                  <a:noFill/>
                </a:ln>
              </p:spPr>
              <p:txBody>
                <a:bodyPr/>
                <a:lstStyle/>
                <a:p>
                  <a:endParaRPr lang="zh-CN" altLang="en-US"/>
                </a:p>
              </p:txBody>
            </p:sp>
            <p:sp>
              <p:nvSpPr>
                <p:cNvPr id="35744" name="Freeform 225"/>
                <p:cNvSpPr>
                  <a:spLocks noChangeAspect="1"/>
                </p:cNvSpPr>
                <p:nvPr/>
              </p:nvSpPr>
              <p:spPr>
                <a:xfrm>
                  <a:off x="1888" y="1883"/>
                  <a:ext cx="25" cy="17"/>
                </a:xfrm>
                <a:custGeom>
                  <a:avLst/>
                  <a:gdLst>
                    <a:gd name="txL" fmla="*/ 0 w 127"/>
                    <a:gd name="txT" fmla="*/ 0 h 85"/>
                    <a:gd name="txR" fmla="*/ 127 w 127"/>
                    <a:gd name="txB" fmla="*/ 85 h 85"/>
                  </a:gdLst>
                  <a:ahLst/>
                  <a:cxnLst>
                    <a:cxn ang="0">
                      <a:pos x="1" y="3"/>
                    </a:cxn>
                    <a:cxn ang="0">
                      <a:pos x="5" y="0"/>
                    </a:cxn>
                    <a:cxn ang="0">
                      <a:pos x="0" y="2"/>
                    </a:cxn>
                    <a:cxn ang="0">
                      <a:pos x="1" y="3"/>
                    </a:cxn>
                  </a:cxnLst>
                  <a:rect l="txL" t="txT" r="txR" b="txB"/>
                  <a:pathLst>
                    <a:path w="127" h="85">
                      <a:moveTo>
                        <a:pt x="13" y="85"/>
                      </a:moveTo>
                      <a:lnTo>
                        <a:pt x="127" y="0"/>
                      </a:lnTo>
                      <a:lnTo>
                        <a:pt x="0" y="50"/>
                      </a:lnTo>
                      <a:lnTo>
                        <a:pt x="13" y="85"/>
                      </a:lnTo>
                      <a:close/>
                    </a:path>
                  </a:pathLst>
                </a:custGeom>
                <a:solidFill>
                  <a:srgbClr val="000000">
                    <a:alpha val="100000"/>
                  </a:srgbClr>
                </a:solidFill>
                <a:ln w="9525">
                  <a:noFill/>
                </a:ln>
              </p:spPr>
              <p:txBody>
                <a:bodyPr/>
                <a:lstStyle/>
                <a:p>
                  <a:endParaRPr lang="zh-CN" altLang="en-US"/>
                </a:p>
              </p:txBody>
            </p:sp>
            <p:sp>
              <p:nvSpPr>
                <p:cNvPr id="35745" name="Freeform 226"/>
                <p:cNvSpPr>
                  <a:spLocks noChangeAspect="1"/>
                </p:cNvSpPr>
                <p:nvPr/>
              </p:nvSpPr>
              <p:spPr>
                <a:xfrm>
                  <a:off x="1888" y="1883"/>
                  <a:ext cx="28" cy="17"/>
                </a:xfrm>
                <a:custGeom>
                  <a:avLst/>
                  <a:gdLst>
                    <a:gd name="txL" fmla="*/ 0 w 143"/>
                    <a:gd name="txT" fmla="*/ 0 h 85"/>
                    <a:gd name="txR" fmla="*/ 143 w 143"/>
                    <a:gd name="txB" fmla="*/ 85 h 85"/>
                  </a:gdLst>
                  <a:ahLst/>
                  <a:cxnLst>
                    <a:cxn ang="0">
                      <a:pos x="5" y="2"/>
                    </a:cxn>
                    <a:cxn ang="0">
                      <a:pos x="1" y="3"/>
                    </a:cxn>
                    <a:cxn ang="0">
                      <a:pos x="0" y="2"/>
                    </a:cxn>
                    <a:cxn ang="0">
                      <a:pos x="5" y="0"/>
                    </a:cxn>
                    <a:cxn ang="0">
                      <a:pos x="5" y="2"/>
                    </a:cxn>
                  </a:cxnLst>
                  <a:rect l="txL" t="txT" r="txR" b="txB"/>
                  <a:pathLst>
                    <a:path w="143" h="85">
                      <a:moveTo>
                        <a:pt x="143" y="41"/>
                      </a:moveTo>
                      <a:lnTo>
                        <a:pt x="13" y="85"/>
                      </a:lnTo>
                      <a:lnTo>
                        <a:pt x="0" y="50"/>
                      </a:lnTo>
                      <a:lnTo>
                        <a:pt x="127" y="0"/>
                      </a:lnTo>
                      <a:lnTo>
                        <a:pt x="143"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46" name="Freeform 227"/>
                <p:cNvSpPr>
                  <a:spLocks noChangeAspect="1"/>
                </p:cNvSpPr>
                <p:nvPr/>
              </p:nvSpPr>
              <p:spPr>
                <a:xfrm>
                  <a:off x="1888" y="1875"/>
                  <a:ext cx="25" cy="18"/>
                </a:xfrm>
                <a:custGeom>
                  <a:avLst/>
                  <a:gdLst>
                    <a:gd name="txL" fmla="*/ 0 w 127"/>
                    <a:gd name="txT" fmla="*/ 0 h 90"/>
                    <a:gd name="txR" fmla="*/ 127 w 127"/>
                    <a:gd name="txB" fmla="*/ 90 h 90"/>
                  </a:gdLst>
                  <a:ahLst/>
                  <a:cxnLst>
                    <a:cxn ang="0">
                      <a:pos x="5" y="2"/>
                    </a:cxn>
                    <a:cxn ang="0">
                      <a:pos x="0" y="4"/>
                    </a:cxn>
                    <a:cxn ang="0">
                      <a:pos x="4" y="0"/>
                    </a:cxn>
                    <a:cxn ang="0">
                      <a:pos x="5" y="2"/>
                    </a:cxn>
                  </a:cxnLst>
                  <a:rect l="txL" t="txT" r="txR" b="txB"/>
                  <a:pathLst>
                    <a:path w="127" h="90">
                      <a:moveTo>
                        <a:pt x="127" y="40"/>
                      </a:moveTo>
                      <a:lnTo>
                        <a:pt x="0" y="90"/>
                      </a:lnTo>
                      <a:lnTo>
                        <a:pt x="111" y="0"/>
                      </a:lnTo>
                      <a:lnTo>
                        <a:pt x="127" y="40"/>
                      </a:lnTo>
                      <a:close/>
                    </a:path>
                  </a:pathLst>
                </a:custGeom>
                <a:solidFill>
                  <a:srgbClr val="000000">
                    <a:alpha val="100000"/>
                  </a:srgbClr>
                </a:solidFill>
                <a:ln w="9525">
                  <a:noFill/>
                </a:ln>
              </p:spPr>
              <p:txBody>
                <a:bodyPr/>
                <a:lstStyle/>
                <a:p>
                  <a:endParaRPr lang="zh-CN" altLang="en-US"/>
                </a:p>
              </p:txBody>
            </p:sp>
            <p:sp>
              <p:nvSpPr>
                <p:cNvPr id="35747" name="Freeform 228"/>
                <p:cNvSpPr>
                  <a:spLocks noChangeAspect="1"/>
                </p:cNvSpPr>
                <p:nvPr/>
              </p:nvSpPr>
              <p:spPr>
                <a:xfrm>
                  <a:off x="1885" y="1875"/>
                  <a:ext cx="25" cy="18"/>
                </a:xfrm>
                <a:custGeom>
                  <a:avLst/>
                  <a:gdLst>
                    <a:gd name="txL" fmla="*/ 0 w 126"/>
                    <a:gd name="txT" fmla="*/ 0 h 90"/>
                    <a:gd name="txR" fmla="*/ 126 w 126"/>
                    <a:gd name="txB" fmla="*/ 90 h 90"/>
                  </a:gdLst>
                  <a:ahLst/>
                  <a:cxnLst>
                    <a:cxn ang="0">
                      <a:pos x="1" y="4"/>
                    </a:cxn>
                    <a:cxn ang="0">
                      <a:pos x="5" y="0"/>
                    </a:cxn>
                    <a:cxn ang="0">
                      <a:pos x="0" y="2"/>
                    </a:cxn>
                    <a:cxn ang="0">
                      <a:pos x="1" y="4"/>
                    </a:cxn>
                  </a:cxnLst>
                  <a:rect l="txL" t="txT" r="txR" b="txB"/>
                  <a:pathLst>
                    <a:path w="126" h="90">
                      <a:moveTo>
                        <a:pt x="15" y="90"/>
                      </a:moveTo>
                      <a:lnTo>
                        <a:pt x="126" y="0"/>
                      </a:lnTo>
                      <a:lnTo>
                        <a:pt x="0" y="55"/>
                      </a:lnTo>
                      <a:lnTo>
                        <a:pt x="15" y="90"/>
                      </a:lnTo>
                      <a:close/>
                    </a:path>
                  </a:pathLst>
                </a:custGeom>
                <a:solidFill>
                  <a:srgbClr val="000000">
                    <a:alpha val="100000"/>
                  </a:srgbClr>
                </a:solidFill>
                <a:ln w="9525">
                  <a:noFill/>
                </a:ln>
              </p:spPr>
              <p:txBody>
                <a:bodyPr/>
                <a:lstStyle/>
                <a:p>
                  <a:endParaRPr lang="zh-CN" altLang="en-US"/>
                </a:p>
              </p:txBody>
            </p:sp>
            <p:sp>
              <p:nvSpPr>
                <p:cNvPr id="35748" name="Freeform 229"/>
                <p:cNvSpPr>
                  <a:spLocks noChangeAspect="1"/>
                </p:cNvSpPr>
                <p:nvPr/>
              </p:nvSpPr>
              <p:spPr>
                <a:xfrm>
                  <a:off x="1885" y="1875"/>
                  <a:ext cx="28" cy="18"/>
                </a:xfrm>
                <a:custGeom>
                  <a:avLst/>
                  <a:gdLst>
                    <a:gd name="txL" fmla="*/ 0 w 142"/>
                    <a:gd name="txT" fmla="*/ 0 h 90"/>
                    <a:gd name="txR" fmla="*/ 142 w 142"/>
                    <a:gd name="txB" fmla="*/ 90 h 90"/>
                  </a:gdLst>
                  <a:ahLst/>
                  <a:cxnLst>
                    <a:cxn ang="0">
                      <a:pos x="6" y="2"/>
                    </a:cxn>
                    <a:cxn ang="0">
                      <a:pos x="1" y="4"/>
                    </a:cxn>
                    <a:cxn ang="0">
                      <a:pos x="0" y="2"/>
                    </a:cxn>
                    <a:cxn ang="0">
                      <a:pos x="5" y="0"/>
                    </a:cxn>
                    <a:cxn ang="0">
                      <a:pos x="6" y="2"/>
                    </a:cxn>
                  </a:cxnLst>
                  <a:rect l="txL" t="txT" r="txR" b="txB"/>
                  <a:pathLst>
                    <a:path w="142" h="90">
                      <a:moveTo>
                        <a:pt x="142" y="40"/>
                      </a:moveTo>
                      <a:lnTo>
                        <a:pt x="15" y="90"/>
                      </a:lnTo>
                      <a:lnTo>
                        <a:pt x="0" y="55"/>
                      </a:lnTo>
                      <a:lnTo>
                        <a:pt x="126" y="0"/>
                      </a:lnTo>
                      <a:lnTo>
                        <a:pt x="142"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49" name="Freeform 230"/>
                <p:cNvSpPr>
                  <a:spLocks noChangeAspect="1"/>
                </p:cNvSpPr>
                <p:nvPr/>
              </p:nvSpPr>
              <p:spPr>
                <a:xfrm>
                  <a:off x="1885" y="1867"/>
                  <a:ext cx="25" cy="19"/>
                </a:xfrm>
                <a:custGeom>
                  <a:avLst/>
                  <a:gdLst>
                    <a:gd name="txL" fmla="*/ 0 w 126"/>
                    <a:gd name="txT" fmla="*/ 0 h 95"/>
                    <a:gd name="txR" fmla="*/ 126 w 126"/>
                    <a:gd name="txB" fmla="*/ 95 h 95"/>
                  </a:gdLst>
                  <a:ahLst/>
                  <a:cxnLst>
                    <a:cxn ang="0">
                      <a:pos x="5" y="2"/>
                    </a:cxn>
                    <a:cxn ang="0">
                      <a:pos x="0" y="4"/>
                    </a:cxn>
                    <a:cxn ang="0">
                      <a:pos x="4" y="0"/>
                    </a:cxn>
                    <a:cxn ang="0">
                      <a:pos x="5" y="2"/>
                    </a:cxn>
                  </a:cxnLst>
                  <a:rect l="txL" t="txT" r="txR" b="txB"/>
                  <a:pathLst>
                    <a:path w="126" h="95">
                      <a:moveTo>
                        <a:pt x="126" y="40"/>
                      </a:moveTo>
                      <a:lnTo>
                        <a:pt x="0" y="95"/>
                      </a:lnTo>
                      <a:lnTo>
                        <a:pt x="107" y="0"/>
                      </a:lnTo>
                      <a:lnTo>
                        <a:pt x="126" y="40"/>
                      </a:lnTo>
                      <a:close/>
                    </a:path>
                  </a:pathLst>
                </a:custGeom>
                <a:solidFill>
                  <a:srgbClr val="000000">
                    <a:alpha val="100000"/>
                  </a:srgbClr>
                </a:solidFill>
                <a:ln w="9525">
                  <a:noFill/>
                </a:ln>
              </p:spPr>
              <p:txBody>
                <a:bodyPr/>
                <a:lstStyle/>
                <a:p>
                  <a:endParaRPr lang="zh-CN" altLang="en-US"/>
                </a:p>
              </p:txBody>
            </p:sp>
            <p:sp>
              <p:nvSpPr>
                <p:cNvPr id="35750" name="Freeform 231"/>
                <p:cNvSpPr>
                  <a:spLocks noChangeAspect="1"/>
                </p:cNvSpPr>
                <p:nvPr/>
              </p:nvSpPr>
              <p:spPr>
                <a:xfrm>
                  <a:off x="1881" y="1867"/>
                  <a:ext cx="25" cy="19"/>
                </a:xfrm>
                <a:custGeom>
                  <a:avLst/>
                  <a:gdLst>
                    <a:gd name="txL" fmla="*/ 0 w 123"/>
                    <a:gd name="txT" fmla="*/ 0 h 95"/>
                    <a:gd name="txR" fmla="*/ 123 w 123"/>
                    <a:gd name="txB" fmla="*/ 95 h 95"/>
                  </a:gdLst>
                  <a:ahLst/>
                  <a:cxnLst>
                    <a:cxn ang="0">
                      <a:pos x="1" y="4"/>
                    </a:cxn>
                    <a:cxn ang="0">
                      <a:pos x="5" y="0"/>
                    </a:cxn>
                    <a:cxn ang="0">
                      <a:pos x="0" y="2"/>
                    </a:cxn>
                    <a:cxn ang="0">
                      <a:pos x="1" y="4"/>
                    </a:cxn>
                  </a:cxnLst>
                  <a:rect l="txL" t="txT" r="txR" b="txB"/>
                  <a:pathLst>
                    <a:path w="123" h="95">
                      <a:moveTo>
                        <a:pt x="16" y="95"/>
                      </a:moveTo>
                      <a:lnTo>
                        <a:pt x="123" y="0"/>
                      </a:lnTo>
                      <a:lnTo>
                        <a:pt x="0" y="61"/>
                      </a:lnTo>
                      <a:lnTo>
                        <a:pt x="16" y="95"/>
                      </a:lnTo>
                      <a:close/>
                    </a:path>
                  </a:pathLst>
                </a:custGeom>
                <a:solidFill>
                  <a:srgbClr val="000000">
                    <a:alpha val="100000"/>
                  </a:srgbClr>
                </a:solidFill>
                <a:ln w="9525">
                  <a:noFill/>
                </a:ln>
              </p:spPr>
              <p:txBody>
                <a:bodyPr/>
                <a:lstStyle/>
                <a:p>
                  <a:endParaRPr lang="zh-CN" altLang="en-US"/>
                </a:p>
              </p:txBody>
            </p:sp>
            <p:sp>
              <p:nvSpPr>
                <p:cNvPr id="35751" name="Freeform 232"/>
                <p:cNvSpPr>
                  <a:spLocks noChangeAspect="1"/>
                </p:cNvSpPr>
                <p:nvPr/>
              </p:nvSpPr>
              <p:spPr>
                <a:xfrm>
                  <a:off x="1881" y="1867"/>
                  <a:ext cx="29" cy="19"/>
                </a:xfrm>
                <a:custGeom>
                  <a:avLst/>
                  <a:gdLst>
                    <a:gd name="txL" fmla="*/ 0 w 142"/>
                    <a:gd name="txT" fmla="*/ 0 h 95"/>
                    <a:gd name="txR" fmla="*/ 142 w 142"/>
                    <a:gd name="txB" fmla="*/ 95 h 95"/>
                  </a:gdLst>
                  <a:ahLst/>
                  <a:cxnLst>
                    <a:cxn ang="0">
                      <a:pos x="6" y="2"/>
                    </a:cxn>
                    <a:cxn ang="0">
                      <a:pos x="1" y="4"/>
                    </a:cxn>
                    <a:cxn ang="0">
                      <a:pos x="0" y="2"/>
                    </a:cxn>
                    <a:cxn ang="0">
                      <a:pos x="5" y="0"/>
                    </a:cxn>
                    <a:cxn ang="0">
                      <a:pos x="6" y="2"/>
                    </a:cxn>
                  </a:cxnLst>
                  <a:rect l="txL" t="txT" r="txR" b="txB"/>
                  <a:pathLst>
                    <a:path w="142" h="95">
                      <a:moveTo>
                        <a:pt x="142" y="40"/>
                      </a:moveTo>
                      <a:lnTo>
                        <a:pt x="16" y="95"/>
                      </a:lnTo>
                      <a:lnTo>
                        <a:pt x="0" y="61"/>
                      </a:lnTo>
                      <a:lnTo>
                        <a:pt x="123" y="0"/>
                      </a:lnTo>
                      <a:lnTo>
                        <a:pt x="142"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52" name="Freeform 233"/>
                <p:cNvSpPr>
                  <a:spLocks noChangeAspect="1"/>
                </p:cNvSpPr>
                <p:nvPr/>
              </p:nvSpPr>
              <p:spPr>
                <a:xfrm>
                  <a:off x="1881" y="1859"/>
                  <a:ext cx="25" cy="20"/>
                </a:xfrm>
                <a:custGeom>
                  <a:avLst/>
                  <a:gdLst>
                    <a:gd name="txL" fmla="*/ 0 w 123"/>
                    <a:gd name="txT" fmla="*/ 0 h 100"/>
                    <a:gd name="txR" fmla="*/ 123 w 123"/>
                    <a:gd name="txB" fmla="*/ 100 h 100"/>
                  </a:gdLst>
                  <a:ahLst/>
                  <a:cxnLst>
                    <a:cxn ang="0">
                      <a:pos x="5" y="2"/>
                    </a:cxn>
                    <a:cxn ang="0">
                      <a:pos x="0" y="4"/>
                    </a:cxn>
                    <a:cxn ang="0">
                      <a:pos x="4" y="0"/>
                    </a:cxn>
                    <a:cxn ang="0">
                      <a:pos x="5" y="2"/>
                    </a:cxn>
                  </a:cxnLst>
                  <a:rect l="txL" t="txT" r="txR" b="txB"/>
                  <a:pathLst>
                    <a:path w="123" h="100">
                      <a:moveTo>
                        <a:pt x="123" y="39"/>
                      </a:moveTo>
                      <a:lnTo>
                        <a:pt x="0" y="100"/>
                      </a:lnTo>
                      <a:lnTo>
                        <a:pt x="103" y="0"/>
                      </a:lnTo>
                      <a:lnTo>
                        <a:pt x="123" y="39"/>
                      </a:lnTo>
                      <a:close/>
                    </a:path>
                  </a:pathLst>
                </a:custGeom>
                <a:solidFill>
                  <a:srgbClr val="000000">
                    <a:alpha val="100000"/>
                  </a:srgbClr>
                </a:solidFill>
                <a:ln w="9525">
                  <a:noFill/>
                </a:ln>
              </p:spPr>
              <p:txBody>
                <a:bodyPr/>
                <a:lstStyle/>
                <a:p>
                  <a:endParaRPr lang="zh-CN" altLang="en-US"/>
                </a:p>
              </p:txBody>
            </p:sp>
            <p:sp>
              <p:nvSpPr>
                <p:cNvPr id="35753" name="Freeform 234"/>
                <p:cNvSpPr>
                  <a:spLocks noChangeAspect="1"/>
                </p:cNvSpPr>
                <p:nvPr/>
              </p:nvSpPr>
              <p:spPr>
                <a:xfrm>
                  <a:off x="1878" y="1859"/>
                  <a:ext cx="24" cy="20"/>
                </a:xfrm>
                <a:custGeom>
                  <a:avLst/>
                  <a:gdLst>
                    <a:gd name="txL" fmla="*/ 0 w 120"/>
                    <a:gd name="txT" fmla="*/ 0 h 100"/>
                    <a:gd name="txR" fmla="*/ 120 w 120"/>
                    <a:gd name="txB" fmla="*/ 100 h 100"/>
                  </a:gdLst>
                  <a:ahLst/>
                  <a:cxnLst>
                    <a:cxn ang="0">
                      <a:pos x="1" y="4"/>
                    </a:cxn>
                    <a:cxn ang="0">
                      <a:pos x="5" y="0"/>
                    </a:cxn>
                    <a:cxn ang="0">
                      <a:pos x="0" y="3"/>
                    </a:cxn>
                    <a:cxn ang="0">
                      <a:pos x="1" y="4"/>
                    </a:cxn>
                  </a:cxnLst>
                  <a:rect l="txL" t="txT" r="txR" b="txB"/>
                  <a:pathLst>
                    <a:path w="120" h="100">
                      <a:moveTo>
                        <a:pt x="17" y="100"/>
                      </a:moveTo>
                      <a:lnTo>
                        <a:pt x="120" y="0"/>
                      </a:lnTo>
                      <a:lnTo>
                        <a:pt x="0" y="66"/>
                      </a:lnTo>
                      <a:lnTo>
                        <a:pt x="17" y="100"/>
                      </a:lnTo>
                      <a:close/>
                    </a:path>
                  </a:pathLst>
                </a:custGeom>
                <a:solidFill>
                  <a:srgbClr val="000000">
                    <a:alpha val="100000"/>
                  </a:srgbClr>
                </a:solidFill>
                <a:ln w="9525">
                  <a:noFill/>
                </a:ln>
              </p:spPr>
              <p:txBody>
                <a:bodyPr/>
                <a:lstStyle/>
                <a:p>
                  <a:endParaRPr lang="zh-CN" altLang="en-US"/>
                </a:p>
              </p:txBody>
            </p:sp>
            <p:sp>
              <p:nvSpPr>
                <p:cNvPr id="35754" name="Freeform 235"/>
                <p:cNvSpPr>
                  <a:spLocks noChangeAspect="1"/>
                </p:cNvSpPr>
                <p:nvPr/>
              </p:nvSpPr>
              <p:spPr>
                <a:xfrm>
                  <a:off x="1878" y="1859"/>
                  <a:ext cx="28" cy="20"/>
                </a:xfrm>
                <a:custGeom>
                  <a:avLst/>
                  <a:gdLst>
                    <a:gd name="txL" fmla="*/ 0 w 140"/>
                    <a:gd name="txT" fmla="*/ 0 h 100"/>
                    <a:gd name="txR" fmla="*/ 140 w 140"/>
                    <a:gd name="txB" fmla="*/ 100 h 100"/>
                  </a:gdLst>
                  <a:ahLst/>
                  <a:cxnLst>
                    <a:cxn ang="0">
                      <a:pos x="6" y="2"/>
                    </a:cxn>
                    <a:cxn ang="0">
                      <a:pos x="1" y="4"/>
                    </a:cxn>
                    <a:cxn ang="0">
                      <a:pos x="0" y="3"/>
                    </a:cxn>
                    <a:cxn ang="0">
                      <a:pos x="5" y="0"/>
                    </a:cxn>
                    <a:cxn ang="0">
                      <a:pos x="6" y="2"/>
                    </a:cxn>
                  </a:cxnLst>
                  <a:rect l="txL" t="txT" r="txR" b="txB"/>
                  <a:pathLst>
                    <a:path w="140" h="100">
                      <a:moveTo>
                        <a:pt x="140" y="39"/>
                      </a:moveTo>
                      <a:lnTo>
                        <a:pt x="17" y="100"/>
                      </a:lnTo>
                      <a:lnTo>
                        <a:pt x="0" y="66"/>
                      </a:lnTo>
                      <a:lnTo>
                        <a:pt x="120" y="0"/>
                      </a:lnTo>
                      <a:lnTo>
                        <a:pt x="140"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55" name="Freeform 236"/>
                <p:cNvSpPr>
                  <a:spLocks noChangeAspect="1"/>
                </p:cNvSpPr>
                <p:nvPr/>
              </p:nvSpPr>
              <p:spPr>
                <a:xfrm>
                  <a:off x="1878" y="1852"/>
                  <a:ext cx="24" cy="20"/>
                </a:xfrm>
                <a:custGeom>
                  <a:avLst/>
                  <a:gdLst>
                    <a:gd name="txL" fmla="*/ 0 w 120"/>
                    <a:gd name="txT" fmla="*/ 0 h 104"/>
                    <a:gd name="txR" fmla="*/ 120 w 120"/>
                    <a:gd name="txB" fmla="*/ 104 h 104"/>
                  </a:gdLst>
                  <a:ahLst/>
                  <a:cxnLst>
                    <a:cxn ang="0">
                      <a:pos x="5" y="1"/>
                    </a:cxn>
                    <a:cxn ang="0">
                      <a:pos x="0" y="4"/>
                    </a:cxn>
                    <a:cxn ang="0">
                      <a:pos x="4" y="0"/>
                    </a:cxn>
                    <a:cxn ang="0">
                      <a:pos x="5" y="1"/>
                    </a:cxn>
                  </a:cxnLst>
                  <a:rect l="txL" t="txT" r="txR" b="txB"/>
                  <a:pathLst>
                    <a:path w="120" h="104">
                      <a:moveTo>
                        <a:pt x="120" y="38"/>
                      </a:moveTo>
                      <a:lnTo>
                        <a:pt x="0" y="104"/>
                      </a:lnTo>
                      <a:lnTo>
                        <a:pt x="99" y="0"/>
                      </a:lnTo>
                      <a:lnTo>
                        <a:pt x="120" y="38"/>
                      </a:lnTo>
                      <a:close/>
                    </a:path>
                  </a:pathLst>
                </a:custGeom>
                <a:solidFill>
                  <a:srgbClr val="000000">
                    <a:alpha val="100000"/>
                  </a:srgbClr>
                </a:solidFill>
                <a:ln w="9525">
                  <a:noFill/>
                </a:ln>
              </p:spPr>
              <p:txBody>
                <a:bodyPr/>
                <a:lstStyle/>
                <a:p>
                  <a:endParaRPr lang="zh-CN" altLang="en-US"/>
                </a:p>
              </p:txBody>
            </p:sp>
            <p:sp>
              <p:nvSpPr>
                <p:cNvPr id="35756" name="Freeform 237"/>
                <p:cNvSpPr>
                  <a:spLocks noChangeAspect="1"/>
                </p:cNvSpPr>
                <p:nvPr/>
              </p:nvSpPr>
              <p:spPr>
                <a:xfrm>
                  <a:off x="1874" y="1852"/>
                  <a:ext cx="24" cy="20"/>
                </a:xfrm>
                <a:custGeom>
                  <a:avLst/>
                  <a:gdLst>
                    <a:gd name="txL" fmla="*/ 0 w 118"/>
                    <a:gd name="txT" fmla="*/ 0 h 104"/>
                    <a:gd name="txR" fmla="*/ 118 w 118"/>
                    <a:gd name="txB" fmla="*/ 104 h 104"/>
                  </a:gdLst>
                  <a:ahLst/>
                  <a:cxnLst>
                    <a:cxn ang="0">
                      <a:pos x="1" y="4"/>
                    </a:cxn>
                    <a:cxn ang="0">
                      <a:pos x="5" y="0"/>
                    </a:cxn>
                    <a:cxn ang="0">
                      <a:pos x="0" y="3"/>
                    </a:cxn>
                    <a:cxn ang="0">
                      <a:pos x="1" y="4"/>
                    </a:cxn>
                  </a:cxnLst>
                  <a:rect l="txL" t="txT" r="txR" b="txB"/>
                  <a:pathLst>
                    <a:path w="118" h="104">
                      <a:moveTo>
                        <a:pt x="19" y="104"/>
                      </a:moveTo>
                      <a:lnTo>
                        <a:pt x="118" y="0"/>
                      </a:lnTo>
                      <a:lnTo>
                        <a:pt x="0" y="71"/>
                      </a:lnTo>
                      <a:lnTo>
                        <a:pt x="19" y="104"/>
                      </a:lnTo>
                      <a:close/>
                    </a:path>
                  </a:pathLst>
                </a:custGeom>
                <a:solidFill>
                  <a:srgbClr val="000000">
                    <a:alpha val="100000"/>
                  </a:srgbClr>
                </a:solidFill>
                <a:ln w="9525">
                  <a:noFill/>
                </a:ln>
              </p:spPr>
              <p:txBody>
                <a:bodyPr/>
                <a:lstStyle/>
                <a:p>
                  <a:endParaRPr lang="zh-CN" altLang="en-US"/>
                </a:p>
              </p:txBody>
            </p:sp>
            <p:sp>
              <p:nvSpPr>
                <p:cNvPr id="35757" name="Freeform 238"/>
                <p:cNvSpPr>
                  <a:spLocks noChangeAspect="1"/>
                </p:cNvSpPr>
                <p:nvPr/>
              </p:nvSpPr>
              <p:spPr>
                <a:xfrm>
                  <a:off x="1874" y="1852"/>
                  <a:ext cx="28" cy="20"/>
                </a:xfrm>
                <a:custGeom>
                  <a:avLst/>
                  <a:gdLst>
                    <a:gd name="txL" fmla="*/ 0 w 139"/>
                    <a:gd name="txT" fmla="*/ 0 h 104"/>
                    <a:gd name="txR" fmla="*/ 139 w 139"/>
                    <a:gd name="txB" fmla="*/ 104 h 104"/>
                  </a:gdLst>
                  <a:ahLst/>
                  <a:cxnLst>
                    <a:cxn ang="0">
                      <a:pos x="6" y="1"/>
                    </a:cxn>
                    <a:cxn ang="0">
                      <a:pos x="1" y="4"/>
                    </a:cxn>
                    <a:cxn ang="0">
                      <a:pos x="0" y="3"/>
                    </a:cxn>
                    <a:cxn ang="0">
                      <a:pos x="5" y="0"/>
                    </a:cxn>
                    <a:cxn ang="0">
                      <a:pos x="6" y="1"/>
                    </a:cxn>
                  </a:cxnLst>
                  <a:rect l="txL" t="txT" r="txR" b="txB"/>
                  <a:pathLst>
                    <a:path w="139" h="104">
                      <a:moveTo>
                        <a:pt x="139" y="38"/>
                      </a:moveTo>
                      <a:lnTo>
                        <a:pt x="19" y="104"/>
                      </a:lnTo>
                      <a:lnTo>
                        <a:pt x="0" y="71"/>
                      </a:lnTo>
                      <a:lnTo>
                        <a:pt x="118" y="0"/>
                      </a:lnTo>
                      <a:lnTo>
                        <a:pt x="139" y="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58" name="Freeform 239"/>
                <p:cNvSpPr>
                  <a:spLocks noChangeAspect="1"/>
                </p:cNvSpPr>
                <p:nvPr/>
              </p:nvSpPr>
              <p:spPr>
                <a:xfrm>
                  <a:off x="1874" y="1844"/>
                  <a:ext cx="24" cy="22"/>
                </a:xfrm>
                <a:custGeom>
                  <a:avLst/>
                  <a:gdLst>
                    <a:gd name="txL" fmla="*/ 0 w 118"/>
                    <a:gd name="txT" fmla="*/ 0 h 107"/>
                    <a:gd name="txR" fmla="*/ 118 w 118"/>
                    <a:gd name="txB" fmla="*/ 107 h 107"/>
                  </a:gdLst>
                  <a:ahLst/>
                  <a:cxnLst>
                    <a:cxn ang="0">
                      <a:pos x="5" y="1"/>
                    </a:cxn>
                    <a:cxn ang="0">
                      <a:pos x="0" y="5"/>
                    </a:cxn>
                    <a:cxn ang="0">
                      <a:pos x="4" y="0"/>
                    </a:cxn>
                    <a:cxn ang="0">
                      <a:pos x="5" y="1"/>
                    </a:cxn>
                  </a:cxnLst>
                  <a:rect l="txL" t="txT" r="txR" b="txB"/>
                  <a:pathLst>
                    <a:path w="118" h="107">
                      <a:moveTo>
                        <a:pt x="118" y="36"/>
                      </a:moveTo>
                      <a:lnTo>
                        <a:pt x="0" y="107"/>
                      </a:lnTo>
                      <a:lnTo>
                        <a:pt x="94" y="0"/>
                      </a:lnTo>
                      <a:lnTo>
                        <a:pt x="118" y="36"/>
                      </a:lnTo>
                      <a:close/>
                    </a:path>
                  </a:pathLst>
                </a:custGeom>
                <a:solidFill>
                  <a:srgbClr val="000000">
                    <a:alpha val="100000"/>
                  </a:srgbClr>
                </a:solidFill>
                <a:ln w="9525">
                  <a:noFill/>
                </a:ln>
              </p:spPr>
              <p:txBody>
                <a:bodyPr/>
                <a:lstStyle/>
                <a:p>
                  <a:endParaRPr lang="zh-CN" altLang="en-US"/>
                </a:p>
              </p:txBody>
            </p:sp>
            <p:sp>
              <p:nvSpPr>
                <p:cNvPr id="35759" name="Freeform 240"/>
                <p:cNvSpPr>
                  <a:spLocks noChangeAspect="1"/>
                </p:cNvSpPr>
                <p:nvPr/>
              </p:nvSpPr>
              <p:spPr>
                <a:xfrm>
                  <a:off x="1870" y="1844"/>
                  <a:ext cx="23" cy="22"/>
                </a:xfrm>
                <a:custGeom>
                  <a:avLst/>
                  <a:gdLst>
                    <a:gd name="txL" fmla="*/ 0 w 114"/>
                    <a:gd name="txT" fmla="*/ 0 h 107"/>
                    <a:gd name="txR" fmla="*/ 114 w 114"/>
                    <a:gd name="txB" fmla="*/ 107 h 107"/>
                  </a:gdLst>
                  <a:ahLst/>
                  <a:cxnLst>
                    <a:cxn ang="0">
                      <a:pos x="1" y="5"/>
                    </a:cxn>
                    <a:cxn ang="0">
                      <a:pos x="5" y="0"/>
                    </a:cxn>
                    <a:cxn ang="0">
                      <a:pos x="0" y="3"/>
                    </a:cxn>
                    <a:cxn ang="0">
                      <a:pos x="1" y="5"/>
                    </a:cxn>
                  </a:cxnLst>
                  <a:rect l="txL" t="txT" r="txR" b="txB"/>
                  <a:pathLst>
                    <a:path w="114" h="107">
                      <a:moveTo>
                        <a:pt x="20" y="107"/>
                      </a:moveTo>
                      <a:lnTo>
                        <a:pt x="114" y="0"/>
                      </a:lnTo>
                      <a:lnTo>
                        <a:pt x="0" y="75"/>
                      </a:lnTo>
                      <a:lnTo>
                        <a:pt x="20" y="107"/>
                      </a:lnTo>
                      <a:close/>
                    </a:path>
                  </a:pathLst>
                </a:custGeom>
                <a:solidFill>
                  <a:srgbClr val="000000">
                    <a:alpha val="100000"/>
                  </a:srgbClr>
                </a:solidFill>
                <a:ln w="9525">
                  <a:noFill/>
                </a:ln>
              </p:spPr>
              <p:txBody>
                <a:bodyPr/>
                <a:lstStyle/>
                <a:p>
                  <a:endParaRPr lang="zh-CN" altLang="en-US"/>
                </a:p>
              </p:txBody>
            </p:sp>
            <p:sp>
              <p:nvSpPr>
                <p:cNvPr id="35760" name="Freeform 241"/>
                <p:cNvSpPr>
                  <a:spLocks noChangeAspect="1"/>
                </p:cNvSpPr>
                <p:nvPr/>
              </p:nvSpPr>
              <p:spPr>
                <a:xfrm>
                  <a:off x="1870" y="1844"/>
                  <a:ext cx="28" cy="22"/>
                </a:xfrm>
                <a:custGeom>
                  <a:avLst/>
                  <a:gdLst>
                    <a:gd name="txL" fmla="*/ 0 w 138"/>
                    <a:gd name="txT" fmla="*/ 0 h 107"/>
                    <a:gd name="txR" fmla="*/ 138 w 138"/>
                    <a:gd name="txB" fmla="*/ 107 h 107"/>
                  </a:gdLst>
                  <a:ahLst/>
                  <a:cxnLst>
                    <a:cxn ang="0">
                      <a:pos x="6" y="1"/>
                    </a:cxn>
                    <a:cxn ang="0">
                      <a:pos x="1" y="5"/>
                    </a:cxn>
                    <a:cxn ang="0">
                      <a:pos x="0" y="3"/>
                    </a:cxn>
                    <a:cxn ang="0">
                      <a:pos x="5" y="0"/>
                    </a:cxn>
                    <a:cxn ang="0">
                      <a:pos x="6" y="1"/>
                    </a:cxn>
                  </a:cxnLst>
                  <a:rect l="txL" t="txT" r="txR" b="txB"/>
                  <a:pathLst>
                    <a:path w="138" h="107">
                      <a:moveTo>
                        <a:pt x="138" y="36"/>
                      </a:moveTo>
                      <a:lnTo>
                        <a:pt x="20" y="107"/>
                      </a:lnTo>
                      <a:lnTo>
                        <a:pt x="0" y="75"/>
                      </a:lnTo>
                      <a:lnTo>
                        <a:pt x="114" y="0"/>
                      </a:lnTo>
                      <a:lnTo>
                        <a:pt x="138"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61" name="Freeform 242"/>
                <p:cNvSpPr>
                  <a:spLocks noChangeAspect="1"/>
                </p:cNvSpPr>
                <p:nvPr/>
              </p:nvSpPr>
              <p:spPr>
                <a:xfrm>
                  <a:off x="1870" y="1837"/>
                  <a:ext cx="23" cy="22"/>
                </a:xfrm>
                <a:custGeom>
                  <a:avLst/>
                  <a:gdLst>
                    <a:gd name="txL" fmla="*/ 0 w 114"/>
                    <a:gd name="txT" fmla="*/ 0 h 111"/>
                    <a:gd name="txR" fmla="*/ 114 w 114"/>
                    <a:gd name="txB" fmla="*/ 111 h 111"/>
                  </a:gdLst>
                  <a:ahLst/>
                  <a:cxnLst>
                    <a:cxn ang="0">
                      <a:pos x="5" y="1"/>
                    </a:cxn>
                    <a:cxn ang="0">
                      <a:pos x="0" y="4"/>
                    </a:cxn>
                    <a:cxn ang="0">
                      <a:pos x="4" y="0"/>
                    </a:cxn>
                    <a:cxn ang="0">
                      <a:pos x="5" y="1"/>
                    </a:cxn>
                  </a:cxnLst>
                  <a:rect l="txL" t="txT" r="txR" b="txB"/>
                  <a:pathLst>
                    <a:path w="114" h="111">
                      <a:moveTo>
                        <a:pt x="114" y="36"/>
                      </a:moveTo>
                      <a:lnTo>
                        <a:pt x="0" y="111"/>
                      </a:lnTo>
                      <a:lnTo>
                        <a:pt x="89" y="0"/>
                      </a:lnTo>
                      <a:lnTo>
                        <a:pt x="114" y="36"/>
                      </a:lnTo>
                      <a:close/>
                    </a:path>
                  </a:pathLst>
                </a:custGeom>
                <a:solidFill>
                  <a:srgbClr val="000000">
                    <a:alpha val="100000"/>
                  </a:srgbClr>
                </a:solidFill>
                <a:ln w="9525">
                  <a:noFill/>
                </a:ln>
              </p:spPr>
              <p:txBody>
                <a:bodyPr/>
                <a:lstStyle/>
                <a:p>
                  <a:endParaRPr lang="zh-CN" altLang="en-US"/>
                </a:p>
              </p:txBody>
            </p:sp>
            <p:sp>
              <p:nvSpPr>
                <p:cNvPr id="35762" name="Freeform 243"/>
                <p:cNvSpPr>
                  <a:spLocks noChangeAspect="1"/>
                </p:cNvSpPr>
                <p:nvPr/>
              </p:nvSpPr>
              <p:spPr>
                <a:xfrm>
                  <a:off x="1866" y="1837"/>
                  <a:ext cx="22" cy="22"/>
                </a:xfrm>
                <a:custGeom>
                  <a:avLst/>
                  <a:gdLst>
                    <a:gd name="txL" fmla="*/ 0 w 111"/>
                    <a:gd name="txT" fmla="*/ 0 h 111"/>
                    <a:gd name="txR" fmla="*/ 111 w 111"/>
                    <a:gd name="txB" fmla="*/ 111 h 111"/>
                  </a:gdLst>
                  <a:ahLst/>
                  <a:cxnLst>
                    <a:cxn ang="0">
                      <a:pos x="1" y="4"/>
                    </a:cxn>
                    <a:cxn ang="0">
                      <a:pos x="4" y="0"/>
                    </a:cxn>
                    <a:cxn ang="0">
                      <a:pos x="0" y="3"/>
                    </a:cxn>
                    <a:cxn ang="0">
                      <a:pos x="1" y="4"/>
                    </a:cxn>
                  </a:cxnLst>
                  <a:rect l="txL" t="txT" r="txR" b="txB"/>
                  <a:pathLst>
                    <a:path w="111" h="111">
                      <a:moveTo>
                        <a:pt x="22" y="111"/>
                      </a:moveTo>
                      <a:lnTo>
                        <a:pt x="111" y="0"/>
                      </a:lnTo>
                      <a:lnTo>
                        <a:pt x="0" y="80"/>
                      </a:lnTo>
                      <a:lnTo>
                        <a:pt x="22" y="111"/>
                      </a:lnTo>
                      <a:close/>
                    </a:path>
                  </a:pathLst>
                </a:custGeom>
                <a:solidFill>
                  <a:srgbClr val="000000">
                    <a:alpha val="100000"/>
                  </a:srgbClr>
                </a:solidFill>
                <a:ln w="9525">
                  <a:noFill/>
                </a:ln>
              </p:spPr>
              <p:txBody>
                <a:bodyPr/>
                <a:lstStyle/>
                <a:p>
                  <a:endParaRPr lang="zh-CN" altLang="en-US"/>
                </a:p>
              </p:txBody>
            </p:sp>
            <p:sp>
              <p:nvSpPr>
                <p:cNvPr id="35763" name="Freeform 244"/>
                <p:cNvSpPr>
                  <a:spLocks noChangeAspect="1"/>
                </p:cNvSpPr>
                <p:nvPr/>
              </p:nvSpPr>
              <p:spPr>
                <a:xfrm>
                  <a:off x="1866" y="1837"/>
                  <a:ext cx="27" cy="22"/>
                </a:xfrm>
                <a:custGeom>
                  <a:avLst/>
                  <a:gdLst>
                    <a:gd name="txL" fmla="*/ 0 w 136"/>
                    <a:gd name="txT" fmla="*/ 0 h 111"/>
                    <a:gd name="txR" fmla="*/ 136 w 136"/>
                    <a:gd name="txB" fmla="*/ 111 h 111"/>
                  </a:gdLst>
                  <a:ahLst/>
                  <a:cxnLst>
                    <a:cxn ang="0">
                      <a:pos x="5" y="1"/>
                    </a:cxn>
                    <a:cxn ang="0">
                      <a:pos x="1" y="4"/>
                    </a:cxn>
                    <a:cxn ang="0">
                      <a:pos x="0" y="3"/>
                    </a:cxn>
                    <a:cxn ang="0">
                      <a:pos x="4" y="0"/>
                    </a:cxn>
                    <a:cxn ang="0">
                      <a:pos x="5" y="1"/>
                    </a:cxn>
                  </a:cxnLst>
                  <a:rect l="txL" t="txT" r="txR" b="txB"/>
                  <a:pathLst>
                    <a:path w="136" h="111">
                      <a:moveTo>
                        <a:pt x="136" y="36"/>
                      </a:moveTo>
                      <a:lnTo>
                        <a:pt x="22" y="111"/>
                      </a:lnTo>
                      <a:lnTo>
                        <a:pt x="0" y="80"/>
                      </a:lnTo>
                      <a:lnTo>
                        <a:pt x="111" y="0"/>
                      </a:lnTo>
                      <a:lnTo>
                        <a:pt x="136"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64" name="Freeform 245"/>
                <p:cNvSpPr>
                  <a:spLocks noChangeAspect="1"/>
                </p:cNvSpPr>
                <p:nvPr/>
              </p:nvSpPr>
              <p:spPr>
                <a:xfrm>
                  <a:off x="1866" y="1830"/>
                  <a:ext cx="22" cy="23"/>
                </a:xfrm>
                <a:custGeom>
                  <a:avLst/>
                  <a:gdLst>
                    <a:gd name="txL" fmla="*/ 0 w 111"/>
                    <a:gd name="txT" fmla="*/ 0 h 115"/>
                    <a:gd name="txR" fmla="*/ 111 w 111"/>
                    <a:gd name="txB" fmla="*/ 115 h 115"/>
                  </a:gdLst>
                  <a:ahLst/>
                  <a:cxnLst>
                    <a:cxn ang="0">
                      <a:pos x="4" y="1"/>
                    </a:cxn>
                    <a:cxn ang="0">
                      <a:pos x="0" y="5"/>
                    </a:cxn>
                    <a:cxn ang="0">
                      <a:pos x="3" y="0"/>
                    </a:cxn>
                    <a:cxn ang="0">
                      <a:pos x="4" y="1"/>
                    </a:cxn>
                  </a:cxnLst>
                  <a:rect l="txL" t="txT" r="txR" b="txB"/>
                  <a:pathLst>
                    <a:path w="111" h="115">
                      <a:moveTo>
                        <a:pt x="111" y="35"/>
                      </a:moveTo>
                      <a:lnTo>
                        <a:pt x="0" y="115"/>
                      </a:lnTo>
                      <a:lnTo>
                        <a:pt x="85" y="0"/>
                      </a:lnTo>
                      <a:lnTo>
                        <a:pt x="111" y="35"/>
                      </a:lnTo>
                      <a:close/>
                    </a:path>
                  </a:pathLst>
                </a:custGeom>
                <a:solidFill>
                  <a:srgbClr val="000000">
                    <a:alpha val="100000"/>
                  </a:srgbClr>
                </a:solidFill>
                <a:ln w="9525">
                  <a:noFill/>
                </a:ln>
              </p:spPr>
              <p:txBody>
                <a:bodyPr/>
                <a:lstStyle/>
                <a:p>
                  <a:endParaRPr lang="zh-CN" altLang="en-US"/>
                </a:p>
              </p:txBody>
            </p:sp>
            <p:sp>
              <p:nvSpPr>
                <p:cNvPr id="35765" name="Freeform 246"/>
                <p:cNvSpPr>
                  <a:spLocks noChangeAspect="1"/>
                </p:cNvSpPr>
                <p:nvPr/>
              </p:nvSpPr>
              <p:spPr>
                <a:xfrm>
                  <a:off x="1861" y="1830"/>
                  <a:ext cx="22" cy="23"/>
                </a:xfrm>
                <a:custGeom>
                  <a:avLst/>
                  <a:gdLst>
                    <a:gd name="txL" fmla="*/ 0 w 108"/>
                    <a:gd name="txT" fmla="*/ 0 h 115"/>
                    <a:gd name="txR" fmla="*/ 108 w 108"/>
                    <a:gd name="txB" fmla="*/ 115 h 115"/>
                  </a:gdLst>
                  <a:ahLst/>
                  <a:cxnLst>
                    <a:cxn ang="0">
                      <a:pos x="1" y="5"/>
                    </a:cxn>
                    <a:cxn ang="0">
                      <a:pos x="4" y="0"/>
                    </a:cxn>
                    <a:cxn ang="0">
                      <a:pos x="0" y="3"/>
                    </a:cxn>
                    <a:cxn ang="0">
                      <a:pos x="1" y="5"/>
                    </a:cxn>
                  </a:cxnLst>
                  <a:rect l="txL" t="txT" r="txR" b="txB"/>
                  <a:pathLst>
                    <a:path w="108" h="115">
                      <a:moveTo>
                        <a:pt x="23" y="115"/>
                      </a:moveTo>
                      <a:lnTo>
                        <a:pt x="108" y="0"/>
                      </a:lnTo>
                      <a:lnTo>
                        <a:pt x="0" y="86"/>
                      </a:lnTo>
                      <a:lnTo>
                        <a:pt x="23" y="115"/>
                      </a:lnTo>
                      <a:close/>
                    </a:path>
                  </a:pathLst>
                </a:custGeom>
                <a:solidFill>
                  <a:srgbClr val="000000">
                    <a:alpha val="100000"/>
                  </a:srgbClr>
                </a:solidFill>
                <a:ln w="9525">
                  <a:noFill/>
                </a:ln>
              </p:spPr>
              <p:txBody>
                <a:bodyPr/>
                <a:lstStyle/>
                <a:p>
                  <a:endParaRPr lang="zh-CN" altLang="en-US"/>
                </a:p>
              </p:txBody>
            </p:sp>
            <p:sp>
              <p:nvSpPr>
                <p:cNvPr id="35766" name="Freeform 247"/>
                <p:cNvSpPr>
                  <a:spLocks noChangeAspect="1"/>
                </p:cNvSpPr>
                <p:nvPr/>
              </p:nvSpPr>
              <p:spPr>
                <a:xfrm>
                  <a:off x="1861" y="1830"/>
                  <a:ext cx="27" cy="23"/>
                </a:xfrm>
                <a:custGeom>
                  <a:avLst/>
                  <a:gdLst>
                    <a:gd name="txL" fmla="*/ 0 w 134"/>
                    <a:gd name="txT" fmla="*/ 0 h 115"/>
                    <a:gd name="txR" fmla="*/ 134 w 134"/>
                    <a:gd name="txB" fmla="*/ 115 h 115"/>
                  </a:gdLst>
                  <a:ahLst/>
                  <a:cxnLst>
                    <a:cxn ang="0">
                      <a:pos x="5" y="1"/>
                    </a:cxn>
                    <a:cxn ang="0">
                      <a:pos x="1" y="5"/>
                    </a:cxn>
                    <a:cxn ang="0">
                      <a:pos x="0" y="3"/>
                    </a:cxn>
                    <a:cxn ang="0">
                      <a:pos x="4" y="0"/>
                    </a:cxn>
                    <a:cxn ang="0">
                      <a:pos x="5" y="1"/>
                    </a:cxn>
                  </a:cxnLst>
                  <a:rect l="txL" t="txT" r="txR" b="txB"/>
                  <a:pathLst>
                    <a:path w="134" h="115">
                      <a:moveTo>
                        <a:pt x="134" y="35"/>
                      </a:moveTo>
                      <a:lnTo>
                        <a:pt x="23" y="115"/>
                      </a:lnTo>
                      <a:lnTo>
                        <a:pt x="0" y="86"/>
                      </a:lnTo>
                      <a:lnTo>
                        <a:pt x="108" y="0"/>
                      </a:lnTo>
                      <a:lnTo>
                        <a:pt x="134" y="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67" name="Freeform 248"/>
                <p:cNvSpPr>
                  <a:spLocks noChangeAspect="1"/>
                </p:cNvSpPr>
                <p:nvPr/>
              </p:nvSpPr>
              <p:spPr>
                <a:xfrm>
                  <a:off x="1861" y="1824"/>
                  <a:ext cx="22" cy="23"/>
                </a:xfrm>
                <a:custGeom>
                  <a:avLst/>
                  <a:gdLst>
                    <a:gd name="txL" fmla="*/ 0 w 108"/>
                    <a:gd name="txT" fmla="*/ 0 h 119"/>
                    <a:gd name="txR" fmla="*/ 108 w 108"/>
                    <a:gd name="txB" fmla="*/ 119 h 119"/>
                  </a:gdLst>
                  <a:ahLst/>
                  <a:cxnLst>
                    <a:cxn ang="0">
                      <a:pos x="4" y="1"/>
                    </a:cxn>
                    <a:cxn ang="0">
                      <a:pos x="0" y="4"/>
                    </a:cxn>
                    <a:cxn ang="0">
                      <a:pos x="3" y="0"/>
                    </a:cxn>
                    <a:cxn ang="0">
                      <a:pos x="4" y="1"/>
                    </a:cxn>
                  </a:cxnLst>
                  <a:rect l="txL" t="txT" r="txR" b="txB"/>
                  <a:pathLst>
                    <a:path w="108" h="119">
                      <a:moveTo>
                        <a:pt x="108" y="33"/>
                      </a:moveTo>
                      <a:lnTo>
                        <a:pt x="0" y="119"/>
                      </a:lnTo>
                      <a:lnTo>
                        <a:pt x="80" y="0"/>
                      </a:lnTo>
                      <a:lnTo>
                        <a:pt x="108" y="33"/>
                      </a:lnTo>
                      <a:close/>
                    </a:path>
                  </a:pathLst>
                </a:custGeom>
                <a:solidFill>
                  <a:srgbClr val="000000">
                    <a:alpha val="100000"/>
                  </a:srgbClr>
                </a:solidFill>
                <a:ln w="9525">
                  <a:noFill/>
                </a:ln>
              </p:spPr>
              <p:txBody>
                <a:bodyPr/>
                <a:lstStyle/>
                <a:p>
                  <a:endParaRPr lang="zh-CN" altLang="en-US"/>
                </a:p>
              </p:txBody>
            </p:sp>
            <p:sp>
              <p:nvSpPr>
                <p:cNvPr id="35768" name="Freeform 249"/>
                <p:cNvSpPr>
                  <a:spLocks noChangeAspect="1"/>
                </p:cNvSpPr>
                <p:nvPr/>
              </p:nvSpPr>
              <p:spPr>
                <a:xfrm>
                  <a:off x="1856" y="1824"/>
                  <a:ext cx="21" cy="23"/>
                </a:xfrm>
                <a:custGeom>
                  <a:avLst/>
                  <a:gdLst>
                    <a:gd name="txL" fmla="*/ 0 w 104"/>
                    <a:gd name="txT" fmla="*/ 0 h 119"/>
                    <a:gd name="txR" fmla="*/ 104 w 104"/>
                    <a:gd name="txB" fmla="*/ 119 h 119"/>
                  </a:gdLst>
                  <a:ahLst/>
                  <a:cxnLst>
                    <a:cxn ang="0">
                      <a:pos x="1" y="4"/>
                    </a:cxn>
                    <a:cxn ang="0">
                      <a:pos x="4" y="0"/>
                    </a:cxn>
                    <a:cxn ang="0">
                      <a:pos x="0" y="3"/>
                    </a:cxn>
                    <a:cxn ang="0">
                      <a:pos x="1" y="4"/>
                    </a:cxn>
                  </a:cxnLst>
                  <a:rect l="txL" t="txT" r="txR" b="txB"/>
                  <a:pathLst>
                    <a:path w="104" h="119">
                      <a:moveTo>
                        <a:pt x="24" y="119"/>
                      </a:moveTo>
                      <a:lnTo>
                        <a:pt x="104" y="0"/>
                      </a:lnTo>
                      <a:lnTo>
                        <a:pt x="0" y="89"/>
                      </a:lnTo>
                      <a:lnTo>
                        <a:pt x="24" y="119"/>
                      </a:lnTo>
                      <a:close/>
                    </a:path>
                  </a:pathLst>
                </a:custGeom>
                <a:solidFill>
                  <a:srgbClr val="000000">
                    <a:alpha val="100000"/>
                  </a:srgbClr>
                </a:solidFill>
                <a:ln w="9525">
                  <a:noFill/>
                </a:ln>
              </p:spPr>
              <p:txBody>
                <a:bodyPr/>
                <a:lstStyle/>
                <a:p>
                  <a:endParaRPr lang="zh-CN" altLang="en-US"/>
                </a:p>
              </p:txBody>
            </p:sp>
            <p:sp>
              <p:nvSpPr>
                <p:cNvPr id="35769" name="Freeform 250"/>
                <p:cNvSpPr>
                  <a:spLocks noChangeAspect="1"/>
                </p:cNvSpPr>
                <p:nvPr/>
              </p:nvSpPr>
              <p:spPr>
                <a:xfrm>
                  <a:off x="1856" y="1824"/>
                  <a:ext cx="27" cy="23"/>
                </a:xfrm>
                <a:custGeom>
                  <a:avLst/>
                  <a:gdLst>
                    <a:gd name="txL" fmla="*/ 0 w 132"/>
                    <a:gd name="txT" fmla="*/ 0 h 119"/>
                    <a:gd name="txR" fmla="*/ 132 w 132"/>
                    <a:gd name="txB" fmla="*/ 119 h 119"/>
                  </a:gdLst>
                  <a:ahLst/>
                  <a:cxnLst>
                    <a:cxn ang="0">
                      <a:pos x="6" y="1"/>
                    </a:cxn>
                    <a:cxn ang="0">
                      <a:pos x="1" y="4"/>
                    </a:cxn>
                    <a:cxn ang="0">
                      <a:pos x="0" y="3"/>
                    </a:cxn>
                    <a:cxn ang="0">
                      <a:pos x="4" y="0"/>
                    </a:cxn>
                    <a:cxn ang="0">
                      <a:pos x="6" y="1"/>
                    </a:cxn>
                  </a:cxnLst>
                  <a:rect l="txL" t="txT" r="txR" b="txB"/>
                  <a:pathLst>
                    <a:path w="132" h="119">
                      <a:moveTo>
                        <a:pt x="132" y="33"/>
                      </a:moveTo>
                      <a:lnTo>
                        <a:pt x="24" y="119"/>
                      </a:lnTo>
                      <a:lnTo>
                        <a:pt x="0" y="89"/>
                      </a:lnTo>
                      <a:lnTo>
                        <a:pt x="104" y="0"/>
                      </a:lnTo>
                      <a:lnTo>
                        <a:pt x="132"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70" name="Freeform 251"/>
                <p:cNvSpPr>
                  <a:spLocks noChangeAspect="1"/>
                </p:cNvSpPr>
                <p:nvPr/>
              </p:nvSpPr>
              <p:spPr>
                <a:xfrm>
                  <a:off x="1856" y="1817"/>
                  <a:ext cx="21" cy="24"/>
                </a:xfrm>
                <a:custGeom>
                  <a:avLst/>
                  <a:gdLst>
                    <a:gd name="txL" fmla="*/ 0 w 104"/>
                    <a:gd name="txT" fmla="*/ 0 h 122"/>
                    <a:gd name="txR" fmla="*/ 104 w 104"/>
                    <a:gd name="txB" fmla="*/ 122 h 122"/>
                  </a:gdLst>
                  <a:ahLst/>
                  <a:cxnLst>
                    <a:cxn ang="0">
                      <a:pos x="4" y="1"/>
                    </a:cxn>
                    <a:cxn ang="0">
                      <a:pos x="0" y="5"/>
                    </a:cxn>
                    <a:cxn ang="0">
                      <a:pos x="3" y="0"/>
                    </a:cxn>
                    <a:cxn ang="0">
                      <a:pos x="4" y="1"/>
                    </a:cxn>
                  </a:cxnLst>
                  <a:rect l="txL" t="txT" r="txR" b="txB"/>
                  <a:pathLst>
                    <a:path w="104" h="122">
                      <a:moveTo>
                        <a:pt x="104" y="33"/>
                      </a:moveTo>
                      <a:lnTo>
                        <a:pt x="0" y="122"/>
                      </a:lnTo>
                      <a:lnTo>
                        <a:pt x="75" y="0"/>
                      </a:lnTo>
                      <a:lnTo>
                        <a:pt x="104" y="33"/>
                      </a:lnTo>
                      <a:close/>
                    </a:path>
                  </a:pathLst>
                </a:custGeom>
                <a:solidFill>
                  <a:srgbClr val="000000">
                    <a:alpha val="100000"/>
                  </a:srgbClr>
                </a:solidFill>
                <a:ln w="9525">
                  <a:noFill/>
                </a:ln>
              </p:spPr>
              <p:txBody>
                <a:bodyPr/>
                <a:lstStyle/>
                <a:p>
                  <a:endParaRPr lang="zh-CN" altLang="en-US"/>
                </a:p>
              </p:txBody>
            </p:sp>
            <p:sp>
              <p:nvSpPr>
                <p:cNvPr id="35771" name="Freeform 252"/>
                <p:cNvSpPr>
                  <a:spLocks noChangeAspect="1"/>
                </p:cNvSpPr>
                <p:nvPr/>
              </p:nvSpPr>
              <p:spPr>
                <a:xfrm>
                  <a:off x="1851" y="1817"/>
                  <a:ext cx="20" cy="24"/>
                </a:xfrm>
                <a:custGeom>
                  <a:avLst/>
                  <a:gdLst>
                    <a:gd name="txL" fmla="*/ 0 w 100"/>
                    <a:gd name="txT" fmla="*/ 0 h 122"/>
                    <a:gd name="txR" fmla="*/ 100 w 100"/>
                    <a:gd name="txB" fmla="*/ 122 h 122"/>
                  </a:gdLst>
                  <a:ahLst/>
                  <a:cxnLst>
                    <a:cxn ang="0">
                      <a:pos x="1" y="5"/>
                    </a:cxn>
                    <a:cxn ang="0">
                      <a:pos x="4" y="0"/>
                    </a:cxn>
                    <a:cxn ang="0">
                      <a:pos x="0" y="4"/>
                    </a:cxn>
                    <a:cxn ang="0">
                      <a:pos x="1" y="5"/>
                    </a:cxn>
                  </a:cxnLst>
                  <a:rect l="txL" t="txT" r="txR" b="txB"/>
                  <a:pathLst>
                    <a:path w="100" h="122">
                      <a:moveTo>
                        <a:pt x="25" y="122"/>
                      </a:moveTo>
                      <a:lnTo>
                        <a:pt x="100" y="0"/>
                      </a:lnTo>
                      <a:lnTo>
                        <a:pt x="0" y="94"/>
                      </a:lnTo>
                      <a:lnTo>
                        <a:pt x="25" y="122"/>
                      </a:lnTo>
                      <a:close/>
                    </a:path>
                  </a:pathLst>
                </a:custGeom>
                <a:solidFill>
                  <a:srgbClr val="000000">
                    <a:alpha val="100000"/>
                  </a:srgbClr>
                </a:solidFill>
                <a:ln w="9525">
                  <a:noFill/>
                </a:ln>
              </p:spPr>
              <p:txBody>
                <a:bodyPr/>
                <a:lstStyle/>
                <a:p>
                  <a:endParaRPr lang="zh-CN" altLang="en-US"/>
                </a:p>
              </p:txBody>
            </p:sp>
            <p:sp>
              <p:nvSpPr>
                <p:cNvPr id="35772" name="Freeform 253"/>
                <p:cNvSpPr>
                  <a:spLocks noChangeAspect="1"/>
                </p:cNvSpPr>
                <p:nvPr/>
              </p:nvSpPr>
              <p:spPr>
                <a:xfrm>
                  <a:off x="1851" y="1817"/>
                  <a:ext cx="26" cy="24"/>
                </a:xfrm>
                <a:custGeom>
                  <a:avLst/>
                  <a:gdLst>
                    <a:gd name="txL" fmla="*/ 0 w 129"/>
                    <a:gd name="txT" fmla="*/ 0 h 122"/>
                    <a:gd name="txR" fmla="*/ 129 w 129"/>
                    <a:gd name="txB" fmla="*/ 122 h 122"/>
                  </a:gdLst>
                  <a:ahLst/>
                  <a:cxnLst>
                    <a:cxn ang="0">
                      <a:pos x="5" y="1"/>
                    </a:cxn>
                    <a:cxn ang="0">
                      <a:pos x="1" y="5"/>
                    </a:cxn>
                    <a:cxn ang="0">
                      <a:pos x="0" y="4"/>
                    </a:cxn>
                    <a:cxn ang="0">
                      <a:pos x="4" y="0"/>
                    </a:cxn>
                    <a:cxn ang="0">
                      <a:pos x="5" y="1"/>
                    </a:cxn>
                  </a:cxnLst>
                  <a:rect l="txL" t="txT" r="txR" b="txB"/>
                  <a:pathLst>
                    <a:path w="129" h="122">
                      <a:moveTo>
                        <a:pt x="129" y="33"/>
                      </a:moveTo>
                      <a:lnTo>
                        <a:pt x="25" y="122"/>
                      </a:lnTo>
                      <a:lnTo>
                        <a:pt x="0" y="94"/>
                      </a:lnTo>
                      <a:lnTo>
                        <a:pt x="100" y="0"/>
                      </a:lnTo>
                      <a:lnTo>
                        <a:pt x="129"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73" name="Freeform 254"/>
                <p:cNvSpPr>
                  <a:spLocks noChangeAspect="1"/>
                </p:cNvSpPr>
                <p:nvPr/>
              </p:nvSpPr>
              <p:spPr>
                <a:xfrm>
                  <a:off x="1851" y="1811"/>
                  <a:ext cx="20" cy="25"/>
                </a:xfrm>
                <a:custGeom>
                  <a:avLst/>
                  <a:gdLst>
                    <a:gd name="txL" fmla="*/ 0 w 100"/>
                    <a:gd name="txT" fmla="*/ 0 h 125"/>
                    <a:gd name="txR" fmla="*/ 100 w 100"/>
                    <a:gd name="txB" fmla="*/ 125 h 125"/>
                  </a:gdLst>
                  <a:ahLst/>
                  <a:cxnLst>
                    <a:cxn ang="0">
                      <a:pos x="4" y="1"/>
                    </a:cxn>
                    <a:cxn ang="0">
                      <a:pos x="0" y="5"/>
                    </a:cxn>
                    <a:cxn ang="0">
                      <a:pos x="3" y="0"/>
                    </a:cxn>
                    <a:cxn ang="0">
                      <a:pos x="4" y="1"/>
                    </a:cxn>
                  </a:cxnLst>
                  <a:rect l="txL" t="txT" r="txR" b="txB"/>
                  <a:pathLst>
                    <a:path w="100" h="125">
                      <a:moveTo>
                        <a:pt x="100" y="31"/>
                      </a:moveTo>
                      <a:lnTo>
                        <a:pt x="0" y="125"/>
                      </a:lnTo>
                      <a:lnTo>
                        <a:pt x="69" y="0"/>
                      </a:lnTo>
                      <a:lnTo>
                        <a:pt x="100" y="31"/>
                      </a:lnTo>
                      <a:close/>
                    </a:path>
                  </a:pathLst>
                </a:custGeom>
                <a:solidFill>
                  <a:srgbClr val="000000">
                    <a:alpha val="100000"/>
                  </a:srgbClr>
                </a:solidFill>
                <a:ln w="9525">
                  <a:noFill/>
                </a:ln>
              </p:spPr>
              <p:txBody>
                <a:bodyPr/>
                <a:lstStyle/>
                <a:p>
                  <a:endParaRPr lang="zh-CN" altLang="en-US"/>
                </a:p>
              </p:txBody>
            </p:sp>
            <p:sp>
              <p:nvSpPr>
                <p:cNvPr id="35774" name="Freeform 255"/>
                <p:cNvSpPr>
                  <a:spLocks noChangeAspect="1"/>
                </p:cNvSpPr>
                <p:nvPr/>
              </p:nvSpPr>
              <p:spPr>
                <a:xfrm>
                  <a:off x="1846" y="1811"/>
                  <a:ext cx="19" cy="25"/>
                </a:xfrm>
                <a:custGeom>
                  <a:avLst/>
                  <a:gdLst>
                    <a:gd name="txL" fmla="*/ 0 w 96"/>
                    <a:gd name="txT" fmla="*/ 0 h 125"/>
                    <a:gd name="txR" fmla="*/ 96 w 96"/>
                    <a:gd name="txB" fmla="*/ 125 h 125"/>
                  </a:gdLst>
                  <a:ahLst/>
                  <a:cxnLst>
                    <a:cxn ang="0">
                      <a:pos x="1" y="5"/>
                    </a:cxn>
                    <a:cxn ang="0">
                      <a:pos x="4" y="0"/>
                    </a:cxn>
                    <a:cxn ang="0">
                      <a:pos x="0" y="4"/>
                    </a:cxn>
                    <a:cxn ang="0">
                      <a:pos x="1" y="5"/>
                    </a:cxn>
                  </a:cxnLst>
                  <a:rect l="txL" t="txT" r="txR" b="txB"/>
                  <a:pathLst>
                    <a:path w="96" h="125">
                      <a:moveTo>
                        <a:pt x="27" y="125"/>
                      </a:moveTo>
                      <a:lnTo>
                        <a:pt x="96" y="0"/>
                      </a:lnTo>
                      <a:lnTo>
                        <a:pt x="0" y="98"/>
                      </a:lnTo>
                      <a:lnTo>
                        <a:pt x="27" y="125"/>
                      </a:lnTo>
                      <a:close/>
                    </a:path>
                  </a:pathLst>
                </a:custGeom>
                <a:solidFill>
                  <a:srgbClr val="000000">
                    <a:alpha val="100000"/>
                  </a:srgbClr>
                </a:solidFill>
                <a:ln w="9525">
                  <a:noFill/>
                </a:ln>
              </p:spPr>
              <p:txBody>
                <a:bodyPr/>
                <a:lstStyle/>
                <a:p>
                  <a:endParaRPr lang="zh-CN" altLang="en-US"/>
                </a:p>
              </p:txBody>
            </p:sp>
            <p:sp>
              <p:nvSpPr>
                <p:cNvPr id="35775" name="Freeform 256"/>
                <p:cNvSpPr>
                  <a:spLocks noChangeAspect="1"/>
                </p:cNvSpPr>
                <p:nvPr/>
              </p:nvSpPr>
              <p:spPr>
                <a:xfrm>
                  <a:off x="1846" y="1811"/>
                  <a:ext cx="25" cy="25"/>
                </a:xfrm>
                <a:custGeom>
                  <a:avLst/>
                  <a:gdLst>
                    <a:gd name="txL" fmla="*/ 0 w 127"/>
                    <a:gd name="txT" fmla="*/ 0 h 125"/>
                    <a:gd name="txR" fmla="*/ 127 w 127"/>
                    <a:gd name="txB" fmla="*/ 125 h 125"/>
                  </a:gdLst>
                  <a:ahLst/>
                  <a:cxnLst>
                    <a:cxn ang="0">
                      <a:pos x="5" y="1"/>
                    </a:cxn>
                    <a:cxn ang="0">
                      <a:pos x="1" y="5"/>
                    </a:cxn>
                    <a:cxn ang="0">
                      <a:pos x="0" y="4"/>
                    </a:cxn>
                    <a:cxn ang="0">
                      <a:pos x="4" y="0"/>
                    </a:cxn>
                    <a:cxn ang="0">
                      <a:pos x="5" y="1"/>
                    </a:cxn>
                  </a:cxnLst>
                  <a:rect l="txL" t="txT" r="txR" b="txB"/>
                  <a:pathLst>
                    <a:path w="127" h="125">
                      <a:moveTo>
                        <a:pt x="127" y="31"/>
                      </a:moveTo>
                      <a:lnTo>
                        <a:pt x="27" y="125"/>
                      </a:lnTo>
                      <a:lnTo>
                        <a:pt x="0" y="98"/>
                      </a:lnTo>
                      <a:lnTo>
                        <a:pt x="96" y="0"/>
                      </a:lnTo>
                      <a:lnTo>
                        <a:pt x="127" y="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76" name="Freeform 257"/>
                <p:cNvSpPr>
                  <a:spLocks noChangeAspect="1"/>
                </p:cNvSpPr>
                <p:nvPr/>
              </p:nvSpPr>
              <p:spPr>
                <a:xfrm>
                  <a:off x="1846" y="1805"/>
                  <a:ext cx="19" cy="25"/>
                </a:xfrm>
                <a:custGeom>
                  <a:avLst/>
                  <a:gdLst>
                    <a:gd name="txL" fmla="*/ 0 w 96"/>
                    <a:gd name="txT" fmla="*/ 0 h 129"/>
                    <a:gd name="txR" fmla="*/ 96 w 96"/>
                    <a:gd name="txB" fmla="*/ 129 h 129"/>
                  </a:gdLst>
                  <a:ahLst/>
                  <a:cxnLst>
                    <a:cxn ang="0">
                      <a:pos x="4" y="1"/>
                    </a:cxn>
                    <a:cxn ang="0">
                      <a:pos x="0" y="5"/>
                    </a:cxn>
                    <a:cxn ang="0">
                      <a:pos x="3" y="0"/>
                    </a:cxn>
                    <a:cxn ang="0">
                      <a:pos x="4" y="1"/>
                    </a:cxn>
                  </a:cxnLst>
                  <a:rect l="txL" t="txT" r="txR" b="txB"/>
                  <a:pathLst>
                    <a:path w="96" h="129">
                      <a:moveTo>
                        <a:pt x="96" y="31"/>
                      </a:moveTo>
                      <a:lnTo>
                        <a:pt x="0" y="129"/>
                      </a:lnTo>
                      <a:lnTo>
                        <a:pt x="64" y="0"/>
                      </a:lnTo>
                      <a:lnTo>
                        <a:pt x="96" y="31"/>
                      </a:lnTo>
                      <a:close/>
                    </a:path>
                  </a:pathLst>
                </a:custGeom>
                <a:solidFill>
                  <a:srgbClr val="000000">
                    <a:alpha val="100000"/>
                  </a:srgbClr>
                </a:solidFill>
                <a:ln w="9525">
                  <a:noFill/>
                </a:ln>
              </p:spPr>
              <p:txBody>
                <a:bodyPr/>
                <a:lstStyle/>
                <a:p>
                  <a:endParaRPr lang="zh-CN" altLang="en-US"/>
                </a:p>
              </p:txBody>
            </p:sp>
            <p:sp>
              <p:nvSpPr>
                <p:cNvPr id="35777" name="Freeform 258"/>
                <p:cNvSpPr>
                  <a:spLocks noChangeAspect="1"/>
                </p:cNvSpPr>
                <p:nvPr/>
              </p:nvSpPr>
              <p:spPr>
                <a:xfrm>
                  <a:off x="1841" y="1805"/>
                  <a:ext cx="18" cy="25"/>
                </a:xfrm>
                <a:custGeom>
                  <a:avLst/>
                  <a:gdLst>
                    <a:gd name="txL" fmla="*/ 0 w 91"/>
                    <a:gd name="txT" fmla="*/ 0 h 129"/>
                    <a:gd name="txR" fmla="*/ 91 w 91"/>
                    <a:gd name="txB" fmla="*/ 129 h 129"/>
                  </a:gdLst>
                  <a:ahLst/>
                  <a:cxnLst>
                    <a:cxn ang="0">
                      <a:pos x="1" y="5"/>
                    </a:cxn>
                    <a:cxn ang="0">
                      <a:pos x="4" y="0"/>
                    </a:cxn>
                    <a:cxn ang="0">
                      <a:pos x="0" y="4"/>
                    </a:cxn>
                    <a:cxn ang="0">
                      <a:pos x="1" y="5"/>
                    </a:cxn>
                  </a:cxnLst>
                  <a:rect l="txL" t="txT" r="txR" b="txB"/>
                  <a:pathLst>
                    <a:path w="91" h="129">
                      <a:moveTo>
                        <a:pt x="27" y="129"/>
                      </a:moveTo>
                      <a:lnTo>
                        <a:pt x="91" y="0"/>
                      </a:lnTo>
                      <a:lnTo>
                        <a:pt x="0" y="103"/>
                      </a:lnTo>
                      <a:lnTo>
                        <a:pt x="27" y="129"/>
                      </a:lnTo>
                      <a:close/>
                    </a:path>
                  </a:pathLst>
                </a:custGeom>
                <a:solidFill>
                  <a:srgbClr val="000000">
                    <a:alpha val="100000"/>
                  </a:srgbClr>
                </a:solidFill>
                <a:ln w="9525">
                  <a:noFill/>
                </a:ln>
              </p:spPr>
              <p:txBody>
                <a:bodyPr/>
                <a:lstStyle/>
                <a:p>
                  <a:endParaRPr lang="zh-CN" altLang="en-US"/>
                </a:p>
              </p:txBody>
            </p:sp>
            <p:sp>
              <p:nvSpPr>
                <p:cNvPr id="35778" name="Freeform 259"/>
                <p:cNvSpPr>
                  <a:spLocks noChangeAspect="1"/>
                </p:cNvSpPr>
                <p:nvPr/>
              </p:nvSpPr>
              <p:spPr>
                <a:xfrm>
                  <a:off x="1841" y="1805"/>
                  <a:ext cx="24" cy="25"/>
                </a:xfrm>
                <a:custGeom>
                  <a:avLst/>
                  <a:gdLst>
                    <a:gd name="txL" fmla="*/ 0 w 123"/>
                    <a:gd name="txT" fmla="*/ 0 h 129"/>
                    <a:gd name="txR" fmla="*/ 123 w 123"/>
                    <a:gd name="txB" fmla="*/ 129 h 129"/>
                  </a:gdLst>
                  <a:ahLst/>
                  <a:cxnLst>
                    <a:cxn ang="0">
                      <a:pos x="5" y="1"/>
                    </a:cxn>
                    <a:cxn ang="0">
                      <a:pos x="1" y="5"/>
                    </a:cxn>
                    <a:cxn ang="0">
                      <a:pos x="0" y="4"/>
                    </a:cxn>
                    <a:cxn ang="0">
                      <a:pos x="4" y="0"/>
                    </a:cxn>
                    <a:cxn ang="0">
                      <a:pos x="5" y="1"/>
                    </a:cxn>
                  </a:cxnLst>
                  <a:rect l="txL" t="txT" r="txR" b="txB"/>
                  <a:pathLst>
                    <a:path w="123" h="129">
                      <a:moveTo>
                        <a:pt x="123" y="31"/>
                      </a:moveTo>
                      <a:lnTo>
                        <a:pt x="27" y="129"/>
                      </a:lnTo>
                      <a:lnTo>
                        <a:pt x="0" y="103"/>
                      </a:lnTo>
                      <a:lnTo>
                        <a:pt x="91" y="0"/>
                      </a:lnTo>
                      <a:lnTo>
                        <a:pt x="123" y="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79" name="Freeform 260"/>
                <p:cNvSpPr>
                  <a:spLocks noChangeAspect="1"/>
                </p:cNvSpPr>
                <p:nvPr/>
              </p:nvSpPr>
              <p:spPr>
                <a:xfrm>
                  <a:off x="1841" y="1799"/>
                  <a:ext cx="18" cy="26"/>
                </a:xfrm>
                <a:custGeom>
                  <a:avLst/>
                  <a:gdLst>
                    <a:gd name="txL" fmla="*/ 0 w 91"/>
                    <a:gd name="txT" fmla="*/ 0 h 131"/>
                    <a:gd name="txR" fmla="*/ 91 w 91"/>
                    <a:gd name="txB" fmla="*/ 131 h 131"/>
                  </a:gdLst>
                  <a:ahLst/>
                  <a:cxnLst>
                    <a:cxn ang="0">
                      <a:pos x="4" y="1"/>
                    </a:cxn>
                    <a:cxn ang="0">
                      <a:pos x="0" y="5"/>
                    </a:cxn>
                    <a:cxn ang="0">
                      <a:pos x="2" y="0"/>
                    </a:cxn>
                    <a:cxn ang="0">
                      <a:pos x="4" y="1"/>
                    </a:cxn>
                  </a:cxnLst>
                  <a:rect l="txL" t="txT" r="txR" b="txB"/>
                  <a:pathLst>
                    <a:path w="91" h="131">
                      <a:moveTo>
                        <a:pt x="91" y="28"/>
                      </a:moveTo>
                      <a:lnTo>
                        <a:pt x="0" y="131"/>
                      </a:lnTo>
                      <a:lnTo>
                        <a:pt x="58" y="0"/>
                      </a:lnTo>
                      <a:lnTo>
                        <a:pt x="91" y="28"/>
                      </a:lnTo>
                      <a:close/>
                    </a:path>
                  </a:pathLst>
                </a:custGeom>
                <a:solidFill>
                  <a:srgbClr val="000000">
                    <a:alpha val="100000"/>
                  </a:srgbClr>
                </a:solidFill>
                <a:ln w="9525">
                  <a:noFill/>
                </a:ln>
              </p:spPr>
              <p:txBody>
                <a:bodyPr/>
                <a:lstStyle/>
                <a:p>
                  <a:endParaRPr lang="zh-CN" altLang="en-US"/>
                </a:p>
              </p:txBody>
            </p:sp>
            <p:sp>
              <p:nvSpPr>
                <p:cNvPr id="35780" name="Freeform 261"/>
                <p:cNvSpPr>
                  <a:spLocks noChangeAspect="1"/>
                </p:cNvSpPr>
                <p:nvPr/>
              </p:nvSpPr>
              <p:spPr>
                <a:xfrm>
                  <a:off x="1835" y="1799"/>
                  <a:ext cx="17" cy="26"/>
                </a:xfrm>
                <a:custGeom>
                  <a:avLst/>
                  <a:gdLst>
                    <a:gd name="txL" fmla="*/ 0 w 87"/>
                    <a:gd name="txT" fmla="*/ 0 h 131"/>
                    <a:gd name="txR" fmla="*/ 87 w 87"/>
                    <a:gd name="txB" fmla="*/ 131 h 131"/>
                  </a:gdLst>
                  <a:ahLst/>
                  <a:cxnLst>
                    <a:cxn ang="0">
                      <a:pos x="1" y="5"/>
                    </a:cxn>
                    <a:cxn ang="0">
                      <a:pos x="3" y="0"/>
                    </a:cxn>
                    <a:cxn ang="0">
                      <a:pos x="0" y="4"/>
                    </a:cxn>
                    <a:cxn ang="0">
                      <a:pos x="1" y="5"/>
                    </a:cxn>
                  </a:cxnLst>
                  <a:rect l="txL" t="txT" r="txR" b="txB"/>
                  <a:pathLst>
                    <a:path w="87" h="131">
                      <a:moveTo>
                        <a:pt x="29" y="131"/>
                      </a:moveTo>
                      <a:lnTo>
                        <a:pt x="87" y="0"/>
                      </a:lnTo>
                      <a:lnTo>
                        <a:pt x="0" y="106"/>
                      </a:lnTo>
                      <a:lnTo>
                        <a:pt x="29" y="131"/>
                      </a:lnTo>
                      <a:close/>
                    </a:path>
                  </a:pathLst>
                </a:custGeom>
                <a:solidFill>
                  <a:srgbClr val="000000">
                    <a:alpha val="100000"/>
                  </a:srgbClr>
                </a:solidFill>
                <a:ln w="9525">
                  <a:noFill/>
                </a:ln>
              </p:spPr>
              <p:txBody>
                <a:bodyPr/>
                <a:lstStyle/>
                <a:p>
                  <a:endParaRPr lang="zh-CN" altLang="en-US"/>
                </a:p>
              </p:txBody>
            </p:sp>
            <p:sp>
              <p:nvSpPr>
                <p:cNvPr id="35781" name="Freeform 262"/>
                <p:cNvSpPr>
                  <a:spLocks noChangeAspect="1"/>
                </p:cNvSpPr>
                <p:nvPr/>
              </p:nvSpPr>
              <p:spPr>
                <a:xfrm>
                  <a:off x="1835" y="1799"/>
                  <a:ext cx="24" cy="26"/>
                </a:xfrm>
                <a:custGeom>
                  <a:avLst/>
                  <a:gdLst>
                    <a:gd name="txL" fmla="*/ 0 w 120"/>
                    <a:gd name="txT" fmla="*/ 0 h 131"/>
                    <a:gd name="txR" fmla="*/ 120 w 120"/>
                    <a:gd name="txB" fmla="*/ 131 h 131"/>
                  </a:gdLst>
                  <a:ahLst/>
                  <a:cxnLst>
                    <a:cxn ang="0">
                      <a:pos x="5" y="1"/>
                    </a:cxn>
                    <a:cxn ang="0">
                      <a:pos x="1" y="5"/>
                    </a:cxn>
                    <a:cxn ang="0">
                      <a:pos x="0" y="4"/>
                    </a:cxn>
                    <a:cxn ang="0">
                      <a:pos x="3" y="0"/>
                    </a:cxn>
                    <a:cxn ang="0">
                      <a:pos x="5" y="1"/>
                    </a:cxn>
                  </a:cxnLst>
                  <a:rect l="txL" t="txT" r="txR" b="txB"/>
                  <a:pathLst>
                    <a:path w="120" h="131">
                      <a:moveTo>
                        <a:pt x="120" y="28"/>
                      </a:moveTo>
                      <a:lnTo>
                        <a:pt x="29" y="131"/>
                      </a:lnTo>
                      <a:lnTo>
                        <a:pt x="0" y="106"/>
                      </a:lnTo>
                      <a:lnTo>
                        <a:pt x="87" y="0"/>
                      </a:lnTo>
                      <a:lnTo>
                        <a:pt x="120" y="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82" name="Freeform 263"/>
                <p:cNvSpPr>
                  <a:spLocks noChangeAspect="1"/>
                </p:cNvSpPr>
                <p:nvPr/>
              </p:nvSpPr>
              <p:spPr>
                <a:xfrm>
                  <a:off x="1835" y="1794"/>
                  <a:ext cx="17" cy="26"/>
                </a:xfrm>
                <a:custGeom>
                  <a:avLst/>
                  <a:gdLst>
                    <a:gd name="txL" fmla="*/ 0 w 87"/>
                    <a:gd name="txT" fmla="*/ 0 h 133"/>
                    <a:gd name="txR" fmla="*/ 87 w 87"/>
                    <a:gd name="txB" fmla="*/ 133 h 133"/>
                  </a:gdLst>
                  <a:ahLst/>
                  <a:cxnLst>
                    <a:cxn ang="0">
                      <a:pos x="3" y="1"/>
                    </a:cxn>
                    <a:cxn ang="0">
                      <a:pos x="0" y="5"/>
                    </a:cxn>
                    <a:cxn ang="0">
                      <a:pos x="2" y="0"/>
                    </a:cxn>
                    <a:cxn ang="0">
                      <a:pos x="3" y="1"/>
                    </a:cxn>
                  </a:cxnLst>
                  <a:rect l="txL" t="txT" r="txR" b="txB"/>
                  <a:pathLst>
                    <a:path w="87" h="133">
                      <a:moveTo>
                        <a:pt x="87" y="27"/>
                      </a:moveTo>
                      <a:lnTo>
                        <a:pt x="0" y="133"/>
                      </a:lnTo>
                      <a:lnTo>
                        <a:pt x="53" y="0"/>
                      </a:lnTo>
                      <a:lnTo>
                        <a:pt x="87" y="27"/>
                      </a:lnTo>
                      <a:close/>
                    </a:path>
                  </a:pathLst>
                </a:custGeom>
                <a:solidFill>
                  <a:srgbClr val="000000">
                    <a:alpha val="100000"/>
                  </a:srgbClr>
                </a:solidFill>
                <a:ln w="9525">
                  <a:noFill/>
                </a:ln>
              </p:spPr>
              <p:txBody>
                <a:bodyPr/>
                <a:lstStyle/>
                <a:p>
                  <a:endParaRPr lang="zh-CN" altLang="en-US"/>
                </a:p>
              </p:txBody>
            </p:sp>
            <p:sp>
              <p:nvSpPr>
                <p:cNvPr id="35783" name="Freeform 264"/>
                <p:cNvSpPr>
                  <a:spLocks noChangeAspect="1"/>
                </p:cNvSpPr>
                <p:nvPr/>
              </p:nvSpPr>
              <p:spPr>
                <a:xfrm>
                  <a:off x="1829" y="1794"/>
                  <a:ext cx="16" cy="26"/>
                </a:xfrm>
                <a:custGeom>
                  <a:avLst/>
                  <a:gdLst>
                    <a:gd name="txL" fmla="*/ 0 w 83"/>
                    <a:gd name="txT" fmla="*/ 0 h 133"/>
                    <a:gd name="txR" fmla="*/ 83 w 83"/>
                    <a:gd name="txB" fmla="*/ 133 h 133"/>
                  </a:gdLst>
                  <a:ahLst/>
                  <a:cxnLst>
                    <a:cxn ang="0">
                      <a:pos x="1" y="5"/>
                    </a:cxn>
                    <a:cxn ang="0">
                      <a:pos x="3" y="0"/>
                    </a:cxn>
                    <a:cxn ang="0">
                      <a:pos x="0" y="4"/>
                    </a:cxn>
                    <a:cxn ang="0">
                      <a:pos x="1" y="5"/>
                    </a:cxn>
                  </a:cxnLst>
                  <a:rect l="txL" t="txT" r="txR" b="txB"/>
                  <a:pathLst>
                    <a:path w="83" h="133">
                      <a:moveTo>
                        <a:pt x="30" y="133"/>
                      </a:moveTo>
                      <a:lnTo>
                        <a:pt x="83" y="0"/>
                      </a:lnTo>
                      <a:lnTo>
                        <a:pt x="0" y="110"/>
                      </a:lnTo>
                      <a:lnTo>
                        <a:pt x="30" y="133"/>
                      </a:lnTo>
                      <a:close/>
                    </a:path>
                  </a:pathLst>
                </a:custGeom>
                <a:solidFill>
                  <a:srgbClr val="000000">
                    <a:alpha val="100000"/>
                  </a:srgbClr>
                </a:solidFill>
                <a:ln w="9525">
                  <a:noFill/>
                </a:ln>
              </p:spPr>
              <p:txBody>
                <a:bodyPr/>
                <a:lstStyle/>
                <a:p>
                  <a:endParaRPr lang="zh-CN" altLang="en-US"/>
                </a:p>
              </p:txBody>
            </p:sp>
            <p:sp>
              <p:nvSpPr>
                <p:cNvPr id="35784" name="Freeform 265"/>
                <p:cNvSpPr>
                  <a:spLocks noChangeAspect="1"/>
                </p:cNvSpPr>
                <p:nvPr/>
              </p:nvSpPr>
              <p:spPr>
                <a:xfrm>
                  <a:off x="1829" y="1794"/>
                  <a:ext cx="23" cy="26"/>
                </a:xfrm>
                <a:custGeom>
                  <a:avLst/>
                  <a:gdLst>
                    <a:gd name="txL" fmla="*/ 0 w 117"/>
                    <a:gd name="txT" fmla="*/ 0 h 133"/>
                    <a:gd name="txR" fmla="*/ 117 w 117"/>
                    <a:gd name="txB" fmla="*/ 133 h 133"/>
                  </a:gdLst>
                  <a:ahLst/>
                  <a:cxnLst>
                    <a:cxn ang="0">
                      <a:pos x="5" y="1"/>
                    </a:cxn>
                    <a:cxn ang="0">
                      <a:pos x="1" y="5"/>
                    </a:cxn>
                    <a:cxn ang="0">
                      <a:pos x="0" y="4"/>
                    </a:cxn>
                    <a:cxn ang="0">
                      <a:pos x="3" y="0"/>
                    </a:cxn>
                    <a:cxn ang="0">
                      <a:pos x="5" y="1"/>
                    </a:cxn>
                  </a:cxnLst>
                  <a:rect l="txL" t="txT" r="txR" b="txB"/>
                  <a:pathLst>
                    <a:path w="117" h="133">
                      <a:moveTo>
                        <a:pt x="117" y="27"/>
                      </a:moveTo>
                      <a:lnTo>
                        <a:pt x="30" y="133"/>
                      </a:lnTo>
                      <a:lnTo>
                        <a:pt x="0" y="110"/>
                      </a:lnTo>
                      <a:lnTo>
                        <a:pt x="83" y="0"/>
                      </a:lnTo>
                      <a:lnTo>
                        <a:pt x="117" y="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85" name="Freeform 266"/>
                <p:cNvSpPr>
                  <a:spLocks noChangeAspect="1"/>
                </p:cNvSpPr>
                <p:nvPr/>
              </p:nvSpPr>
              <p:spPr>
                <a:xfrm>
                  <a:off x="1829" y="1789"/>
                  <a:ext cx="16" cy="27"/>
                </a:xfrm>
                <a:custGeom>
                  <a:avLst/>
                  <a:gdLst>
                    <a:gd name="txL" fmla="*/ 0 w 83"/>
                    <a:gd name="txT" fmla="*/ 0 h 135"/>
                    <a:gd name="txR" fmla="*/ 83 w 83"/>
                    <a:gd name="txB" fmla="*/ 135 h 135"/>
                  </a:gdLst>
                  <a:ahLst/>
                  <a:cxnLst>
                    <a:cxn ang="0">
                      <a:pos x="3" y="1"/>
                    </a:cxn>
                    <a:cxn ang="0">
                      <a:pos x="0" y="5"/>
                    </a:cxn>
                    <a:cxn ang="0">
                      <a:pos x="2" y="0"/>
                    </a:cxn>
                    <a:cxn ang="0">
                      <a:pos x="3" y="1"/>
                    </a:cxn>
                  </a:cxnLst>
                  <a:rect l="txL" t="txT" r="txR" b="txB"/>
                  <a:pathLst>
                    <a:path w="83" h="135">
                      <a:moveTo>
                        <a:pt x="83" y="25"/>
                      </a:moveTo>
                      <a:lnTo>
                        <a:pt x="0" y="135"/>
                      </a:lnTo>
                      <a:lnTo>
                        <a:pt x="47" y="0"/>
                      </a:lnTo>
                      <a:lnTo>
                        <a:pt x="83" y="25"/>
                      </a:lnTo>
                      <a:close/>
                    </a:path>
                  </a:pathLst>
                </a:custGeom>
                <a:solidFill>
                  <a:srgbClr val="000000">
                    <a:alpha val="100000"/>
                  </a:srgbClr>
                </a:solidFill>
                <a:ln w="9525">
                  <a:noFill/>
                </a:ln>
              </p:spPr>
              <p:txBody>
                <a:bodyPr/>
                <a:lstStyle/>
                <a:p>
                  <a:endParaRPr lang="zh-CN" altLang="en-US"/>
                </a:p>
              </p:txBody>
            </p:sp>
            <p:sp>
              <p:nvSpPr>
                <p:cNvPr id="35786" name="Freeform 267"/>
                <p:cNvSpPr>
                  <a:spLocks noChangeAspect="1"/>
                </p:cNvSpPr>
                <p:nvPr/>
              </p:nvSpPr>
              <p:spPr>
                <a:xfrm>
                  <a:off x="1823" y="1789"/>
                  <a:ext cx="15" cy="27"/>
                </a:xfrm>
                <a:custGeom>
                  <a:avLst/>
                  <a:gdLst>
                    <a:gd name="txL" fmla="*/ 0 w 77"/>
                    <a:gd name="txT" fmla="*/ 0 h 135"/>
                    <a:gd name="txR" fmla="*/ 77 w 77"/>
                    <a:gd name="txB" fmla="*/ 135 h 135"/>
                  </a:gdLst>
                  <a:ahLst/>
                  <a:cxnLst>
                    <a:cxn ang="0">
                      <a:pos x="1" y="5"/>
                    </a:cxn>
                    <a:cxn ang="0">
                      <a:pos x="3" y="0"/>
                    </a:cxn>
                    <a:cxn ang="0">
                      <a:pos x="0" y="5"/>
                    </a:cxn>
                    <a:cxn ang="0">
                      <a:pos x="1" y="5"/>
                    </a:cxn>
                  </a:cxnLst>
                  <a:rect l="txL" t="txT" r="txR" b="txB"/>
                  <a:pathLst>
                    <a:path w="77" h="135">
                      <a:moveTo>
                        <a:pt x="30" y="135"/>
                      </a:moveTo>
                      <a:lnTo>
                        <a:pt x="77" y="0"/>
                      </a:lnTo>
                      <a:lnTo>
                        <a:pt x="0" y="113"/>
                      </a:lnTo>
                      <a:lnTo>
                        <a:pt x="30" y="135"/>
                      </a:lnTo>
                      <a:close/>
                    </a:path>
                  </a:pathLst>
                </a:custGeom>
                <a:solidFill>
                  <a:srgbClr val="000000">
                    <a:alpha val="100000"/>
                  </a:srgbClr>
                </a:solidFill>
                <a:ln w="9525">
                  <a:noFill/>
                </a:ln>
              </p:spPr>
              <p:txBody>
                <a:bodyPr/>
                <a:lstStyle/>
                <a:p>
                  <a:endParaRPr lang="zh-CN" altLang="en-US"/>
                </a:p>
              </p:txBody>
            </p:sp>
            <p:sp>
              <p:nvSpPr>
                <p:cNvPr id="35787" name="Freeform 268"/>
                <p:cNvSpPr>
                  <a:spLocks noChangeAspect="1"/>
                </p:cNvSpPr>
                <p:nvPr/>
              </p:nvSpPr>
              <p:spPr>
                <a:xfrm>
                  <a:off x="1823" y="1789"/>
                  <a:ext cx="22" cy="27"/>
                </a:xfrm>
                <a:custGeom>
                  <a:avLst/>
                  <a:gdLst>
                    <a:gd name="txL" fmla="*/ 0 w 113"/>
                    <a:gd name="txT" fmla="*/ 0 h 135"/>
                    <a:gd name="txR" fmla="*/ 113 w 113"/>
                    <a:gd name="txB" fmla="*/ 135 h 135"/>
                  </a:gdLst>
                  <a:ahLst/>
                  <a:cxnLst>
                    <a:cxn ang="0">
                      <a:pos x="4" y="1"/>
                    </a:cxn>
                    <a:cxn ang="0">
                      <a:pos x="1" y="5"/>
                    </a:cxn>
                    <a:cxn ang="0">
                      <a:pos x="0" y="5"/>
                    </a:cxn>
                    <a:cxn ang="0">
                      <a:pos x="3" y="0"/>
                    </a:cxn>
                    <a:cxn ang="0">
                      <a:pos x="4" y="1"/>
                    </a:cxn>
                  </a:cxnLst>
                  <a:rect l="txL" t="txT" r="txR" b="txB"/>
                  <a:pathLst>
                    <a:path w="113" h="135">
                      <a:moveTo>
                        <a:pt x="113" y="25"/>
                      </a:moveTo>
                      <a:lnTo>
                        <a:pt x="30" y="135"/>
                      </a:lnTo>
                      <a:lnTo>
                        <a:pt x="0" y="113"/>
                      </a:lnTo>
                      <a:lnTo>
                        <a:pt x="77" y="0"/>
                      </a:lnTo>
                      <a:lnTo>
                        <a:pt x="113" y="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88" name="Freeform 269"/>
                <p:cNvSpPr>
                  <a:spLocks noChangeAspect="1"/>
                </p:cNvSpPr>
                <p:nvPr/>
              </p:nvSpPr>
              <p:spPr>
                <a:xfrm>
                  <a:off x="1823" y="1784"/>
                  <a:ext cx="15" cy="27"/>
                </a:xfrm>
                <a:custGeom>
                  <a:avLst/>
                  <a:gdLst>
                    <a:gd name="txL" fmla="*/ 0 w 77"/>
                    <a:gd name="txT" fmla="*/ 0 h 138"/>
                    <a:gd name="txR" fmla="*/ 77 w 77"/>
                    <a:gd name="txB" fmla="*/ 138 h 138"/>
                  </a:gdLst>
                  <a:ahLst/>
                  <a:cxnLst>
                    <a:cxn ang="0">
                      <a:pos x="3" y="1"/>
                    </a:cxn>
                    <a:cxn ang="0">
                      <a:pos x="0" y="5"/>
                    </a:cxn>
                    <a:cxn ang="0">
                      <a:pos x="2" y="0"/>
                    </a:cxn>
                    <a:cxn ang="0">
                      <a:pos x="3" y="1"/>
                    </a:cxn>
                  </a:cxnLst>
                  <a:rect l="txL" t="txT" r="txR" b="txB"/>
                  <a:pathLst>
                    <a:path w="77" h="138">
                      <a:moveTo>
                        <a:pt x="77" y="25"/>
                      </a:moveTo>
                      <a:lnTo>
                        <a:pt x="0" y="138"/>
                      </a:lnTo>
                      <a:lnTo>
                        <a:pt x="42" y="0"/>
                      </a:lnTo>
                      <a:lnTo>
                        <a:pt x="77" y="25"/>
                      </a:lnTo>
                      <a:close/>
                    </a:path>
                  </a:pathLst>
                </a:custGeom>
                <a:solidFill>
                  <a:srgbClr val="000000">
                    <a:alpha val="100000"/>
                  </a:srgbClr>
                </a:solidFill>
                <a:ln w="9525">
                  <a:noFill/>
                </a:ln>
              </p:spPr>
              <p:txBody>
                <a:bodyPr/>
                <a:lstStyle/>
                <a:p>
                  <a:endParaRPr lang="zh-CN" altLang="en-US"/>
                </a:p>
              </p:txBody>
            </p:sp>
            <p:sp>
              <p:nvSpPr>
                <p:cNvPr id="35789" name="Freeform 270"/>
                <p:cNvSpPr>
                  <a:spLocks noChangeAspect="1"/>
                </p:cNvSpPr>
                <p:nvPr/>
              </p:nvSpPr>
              <p:spPr>
                <a:xfrm>
                  <a:off x="1817" y="1784"/>
                  <a:ext cx="14" cy="27"/>
                </a:xfrm>
                <a:custGeom>
                  <a:avLst/>
                  <a:gdLst>
                    <a:gd name="txL" fmla="*/ 0 w 73"/>
                    <a:gd name="txT" fmla="*/ 0 h 138"/>
                    <a:gd name="txR" fmla="*/ 73 w 73"/>
                    <a:gd name="txB" fmla="*/ 138 h 138"/>
                  </a:gdLst>
                  <a:ahLst/>
                  <a:cxnLst>
                    <a:cxn ang="0">
                      <a:pos x="1" y="5"/>
                    </a:cxn>
                    <a:cxn ang="0">
                      <a:pos x="3" y="0"/>
                    </a:cxn>
                    <a:cxn ang="0">
                      <a:pos x="0" y="4"/>
                    </a:cxn>
                    <a:cxn ang="0">
                      <a:pos x="1" y="5"/>
                    </a:cxn>
                  </a:cxnLst>
                  <a:rect l="txL" t="txT" r="txR" b="txB"/>
                  <a:pathLst>
                    <a:path w="73" h="138">
                      <a:moveTo>
                        <a:pt x="31" y="138"/>
                      </a:moveTo>
                      <a:lnTo>
                        <a:pt x="73" y="0"/>
                      </a:lnTo>
                      <a:lnTo>
                        <a:pt x="0" y="117"/>
                      </a:lnTo>
                      <a:lnTo>
                        <a:pt x="31" y="138"/>
                      </a:lnTo>
                      <a:close/>
                    </a:path>
                  </a:pathLst>
                </a:custGeom>
                <a:solidFill>
                  <a:srgbClr val="000000">
                    <a:alpha val="100000"/>
                  </a:srgbClr>
                </a:solidFill>
                <a:ln w="9525">
                  <a:noFill/>
                </a:ln>
              </p:spPr>
              <p:txBody>
                <a:bodyPr/>
                <a:lstStyle/>
                <a:p>
                  <a:endParaRPr lang="zh-CN" altLang="en-US"/>
                </a:p>
              </p:txBody>
            </p:sp>
            <p:sp>
              <p:nvSpPr>
                <p:cNvPr id="35790" name="Freeform 271"/>
                <p:cNvSpPr>
                  <a:spLocks noChangeAspect="1"/>
                </p:cNvSpPr>
                <p:nvPr/>
              </p:nvSpPr>
              <p:spPr>
                <a:xfrm>
                  <a:off x="1817" y="1784"/>
                  <a:ext cx="21" cy="27"/>
                </a:xfrm>
                <a:custGeom>
                  <a:avLst/>
                  <a:gdLst>
                    <a:gd name="txL" fmla="*/ 0 w 108"/>
                    <a:gd name="txT" fmla="*/ 0 h 138"/>
                    <a:gd name="txR" fmla="*/ 108 w 108"/>
                    <a:gd name="txB" fmla="*/ 138 h 138"/>
                  </a:gdLst>
                  <a:ahLst/>
                  <a:cxnLst>
                    <a:cxn ang="0">
                      <a:pos x="4" y="1"/>
                    </a:cxn>
                    <a:cxn ang="0">
                      <a:pos x="1" y="5"/>
                    </a:cxn>
                    <a:cxn ang="0">
                      <a:pos x="0" y="4"/>
                    </a:cxn>
                    <a:cxn ang="0">
                      <a:pos x="3" y="0"/>
                    </a:cxn>
                    <a:cxn ang="0">
                      <a:pos x="4" y="1"/>
                    </a:cxn>
                  </a:cxnLst>
                  <a:rect l="txL" t="txT" r="txR" b="txB"/>
                  <a:pathLst>
                    <a:path w="108" h="138">
                      <a:moveTo>
                        <a:pt x="108" y="25"/>
                      </a:moveTo>
                      <a:lnTo>
                        <a:pt x="31" y="138"/>
                      </a:lnTo>
                      <a:lnTo>
                        <a:pt x="0" y="117"/>
                      </a:lnTo>
                      <a:lnTo>
                        <a:pt x="73" y="0"/>
                      </a:lnTo>
                      <a:lnTo>
                        <a:pt x="108" y="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91" name="Freeform 272"/>
                <p:cNvSpPr>
                  <a:spLocks noChangeAspect="1"/>
                </p:cNvSpPr>
                <p:nvPr/>
              </p:nvSpPr>
              <p:spPr>
                <a:xfrm>
                  <a:off x="1817" y="1779"/>
                  <a:ext cx="14" cy="28"/>
                </a:xfrm>
                <a:custGeom>
                  <a:avLst/>
                  <a:gdLst>
                    <a:gd name="txL" fmla="*/ 0 w 73"/>
                    <a:gd name="txT" fmla="*/ 0 h 139"/>
                    <a:gd name="txR" fmla="*/ 73 w 73"/>
                    <a:gd name="txB" fmla="*/ 139 h 139"/>
                  </a:gdLst>
                  <a:ahLst/>
                  <a:cxnLst>
                    <a:cxn ang="0">
                      <a:pos x="3" y="1"/>
                    </a:cxn>
                    <a:cxn ang="0">
                      <a:pos x="0" y="6"/>
                    </a:cxn>
                    <a:cxn ang="0">
                      <a:pos x="1" y="0"/>
                    </a:cxn>
                    <a:cxn ang="0">
                      <a:pos x="3" y="1"/>
                    </a:cxn>
                  </a:cxnLst>
                  <a:rect l="txL" t="txT" r="txR" b="txB"/>
                  <a:pathLst>
                    <a:path w="73" h="139">
                      <a:moveTo>
                        <a:pt x="73" y="22"/>
                      </a:moveTo>
                      <a:lnTo>
                        <a:pt x="0" y="139"/>
                      </a:lnTo>
                      <a:lnTo>
                        <a:pt x="35" y="0"/>
                      </a:lnTo>
                      <a:lnTo>
                        <a:pt x="73" y="22"/>
                      </a:lnTo>
                      <a:close/>
                    </a:path>
                  </a:pathLst>
                </a:custGeom>
                <a:solidFill>
                  <a:srgbClr val="000000">
                    <a:alpha val="100000"/>
                  </a:srgbClr>
                </a:solidFill>
                <a:ln w="9525">
                  <a:noFill/>
                </a:ln>
              </p:spPr>
              <p:txBody>
                <a:bodyPr/>
                <a:lstStyle/>
                <a:p>
                  <a:endParaRPr lang="zh-CN" altLang="en-US"/>
                </a:p>
              </p:txBody>
            </p:sp>
            <p:sp>
              <p:nvSpPr>
                <p:cNvPr id="35792" name="Freeform 273"/>
                <p:cNvSpPr>
                  <a:spLocks noChangeAspect="1"/>
                </p:cNvSpPr>
                <p:nvPr/>
              </p:nvSpPr>
              <p:spPr>
                <a:xfrm>
                  <a:off x="1810" y="1779"/>
                  <a:ext cx="14" cy="28"/>
                </a:xfrm>
                <a:custGeom>
                  <a:avLst/>
                  <a:gdLst>
                    <a:gd name="txL" fmla="*/ 0 w 68"/>
                    <a:gd name="txT" fmla="*/ 0 h 139"/>
                    <a:gd name="txR" fmla="*/ 68 w 68"/>
                    <a:gd name="txB" fmla="*/ 139 h 139"/>
                  </a:gdLst>
                  <a:ahLst/>
                  <a:cxnLst>
                    <a:cxn ang="0">
                      <a:pos x="1" y="6"/>
                    </a:cxn>
                    <a:cxn ang="0">
                      <a:pos x="3" y="0"/>
                    </a:cxn>
                    <a:cxn ang="0">
                      <a:pos x="0" y="5"/>
                    </a:cxn>
                    <a:cxn ang="0">
                      <a:pos x="1" y="6"/>
                    </a:cxn>
                  </a:cxnLst>
                  <a:rect l="txL" t="txT" r="txR" b="txB"/>
                  <a:pathLst>
                    <a:path w="68" h="139">
                      <a:moveTo>
                        <a:pt x="33" y="139"/>
                      </a:moveTo>
                      <a:lnTo>
                        <a:pt x="68" y="0"/>
                      </a:lnTo>
                      <a:lnTo>
                        <a:pt x="0" y="119"/>
                      </a:lnTo>
                      <a:lnTo>
                        <a:pt x="33" y="139"/>
                      </a:lnTo>
                      <a:close/>
                    </a:path>
                  </a:pathLst>
                </a:custGeom>
                <a:solidFill>
                  <a:srgbClr val="000000">
                    <a:alpha val="100000"/>
                  </a:srgbClr>
                </a:solidFill>
                <a:ln w="9525">
                  <a:noFill/>
                </a:ln>
              </p:spPr>
              <p:txBody>
                <a:bodyPr/>
                <a:lstStyle/>
                <a:p>
                  <a:endParaRPr lang="zh-CN" altLang="en-US"/>
                </a:p>
              </p:txBody>
            </p:sp>
            <p:sp>
              <p:nvSpPr>
                <p:cNvPr id="35793" name="Freeform 274"/>
                <p:cNvSpPr>
                  <a:spLocks noChangeAspect="1"/>
                </p:cNvSpPr>
                <p:nvPr/>
              </p:nvSpPr>
              <p:spPr>
                <a:xfrm>
                  <a:off x="1810" y="1779"/>
                  <a:ext cx="21" cy="28"/>
                </a:xfrm>
                <a:custGeom>
                  <a:avLst/>
                  <a:gdLst>
                    <a:gd name="txL" fmla="*/ 0 w 106"/>
                    <a:gd name="txT" fmla="*/ 0 h 139"/>
                    <a:gd name="txR" fmla="*/ 106 w 106"/>
                    <a:gd name="txB" fmla="*/ 139 h 139"/>
                  </a:gdLst>
                  <a:ahLst/>
                  <a:cxnLst>
                    <a:cxn ang="0">
                      <a:pos x="4" y="1"/>
                    </a:cxn>
                    <a:cxn ang="0">
                      <a:pos x="1" y="6"/>
                    </a:cxn>
                    <a:cxn ang="0">
                      <a:pos x="0" y="5"/>
                    </a:cxn>
                    <a:cxn ang="0">
                      <a:pos x="3" y="0"/>
                    </a:cxn>
                    <a:cxn ang="0">
                      <a:pos x="4" y="1"/>
                    </a:cxn>
                  </a:cxnLst>
                  <a:rect l="txL" t="txT" r="txR" b="txB"/>
                  <a:pathLst>
                    <a:path w="106" h="139">
                      <a:moveTo>
                        <a:pt x="106" y="22"/>
                      </a:moveTo>
                      <a:lnTo>
                        <a:pt x="33" y="139"/>
                      </a:lnTo>
                      <a:lnTo>
                        <a:pt x="0" y="119"/>
                      </a:lnTo>
                      <a:lnTo>
                        <a:pt x="68" y="0"/>
                      </a:lnTo>
                      <a:lnTo>
                        <a:pt x="106" y="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94" name="Freeform 275"/>
                <p:cNvSpPr>
                  <a:spLocks noChangeAspect="1"/>
                </p:cNvSpPr>
                <p:nvPr/>
              </p:nvSpPr>
              <p:spPr>
                <a:xfrm>
                  <a:off x="1810" y="1775"/>
                  <a:ext cx="14" cy="28"/>
                </a:xfrm>
                <a:custGeom>
                  <a:avLst/>
                  <a:gdLst>
                    <a:gd name="txL" fmla="*/ 0 w 68"/>
                    <a:gd name="txT" fmla="*/ 0 h 139"/>
                    <a:gd name="txR" fmla="*/ 68 w 68"/>
                    <a:gd name="txB" fmla="*/ 139 h 139"/>
                  </a:gdLst>
                  <a:ahLst/>
                  <a:cxnLst>
                    <a:cxn ang="0">
                      <a:pos x="3" y="1"/>
                    </a:cxn>
                    <a:cxn ang="0">
                      <a:pos x="0" y="6"/>
                    </a:cxn>
                    <a:cxn ang="0">
                      <a:pos x="1" y="0"/>
                    </a:cxn>
                    <a:cxn ang="0">
                      <a:pos x="3" y="1"/>
                    </a:cxn>
                  </a:cxnLst>
                  <a:rect l="txL" t="txT" r="txR" b="txB"/>
                  <a:pathLst>
                    <a:path w="68" h="139">
                      <a:moveTo>
                        <a:pt x="68" y="20"/>
                      </a:moveTo>
                      <a:lnTo>
                        <a:pt x="0" y="139"/>
                      </a:lnTo>
                      <a:lnTo>
                        <a:pt x="29" y="0"/>
                      </a:lnTo>
                      <a:lnTo>
                        <a:pt x="68" y="20"/>
                      </a:lnTo>
                      <a:close/>
                    </a:path>
                  </a:pathLst>
                </a:custGeom>
                <a:solidFill>
                  <a:srgbClr val="000000">
                    <a:alpha val="100000"/>
                  </a:srgbClr>
                </a:solidFill>
                <a:ln w="9525">
                  <a:noFill/>
                </a:ln>
              </p:spPr>
              <p:txBody>
                <a:bodyPr/>
                <a:lstStyle/>
                <a:p>
                  <a:endParaRPr lang="zh-CN" altLang="en-US"/>
                </a:p>
              </p:txBody>
            </p:sp>
            <p:sp>
              <p:nvSpPr>
                <p:cNvPr id="35795" name="Freeform 276"/>
                <p:cNvSpPr>
                  <a:spLocks noChangeAspect="1"/>
                </p:cNvSpPr>
                <p:nvPr/>
              </p:nvSpPr>
              <p:spPr>
                <a:xfrm>
                  <a:off x="1803" y="1775"/>
                  <a:ext cx="13" cy="28"/>
                </a:xfrm>
                <a:custGeom>
                  <a:avLst/>
                  <a:gdLst>
                    <a:gd name="txL" fmla="*/ 0 w 62"/>
                    <a:gd name="txT" fmla="*/ 0 h 139"/>
                    <a:gd name="txR" fmla="*/ 62 w 62"/>
                    <a:gd name="txB" fmla="*/ 139 h 139"/>
                  </a:gdLst>
                  <a:ahLst/>
                  <a:cxnLst>
                    <a:cxn ang="0">
                      <a:pos x="1" y="6"/>
                    </a:cxn>
                    <a:cxn ang="0">
                      <a:pos x="3" y="0"/>
                    </a:cxn>
                    <a:cxn ang="0">
                      <a:pos x="0" y="5"/>
                    </a:cxn>
                    <a:cxn ang="0">
                      <a:pos x="1" y="6"/>
                    </a:cxn>
                  </a:cxnLst>
                  <a:rect l="txL" t="txT" r="txR" b="txB"/>
                  <a:pathLst>
                    <a:path w="62" h="139">
                      <a:moveTo>
                        <a:pt x="33" y="139"/>
                      </a:moveTo>
                      <a:lnTo>
                        <a:pt x="62" y="0"/>
                      </a:lnTo>
                      <a:lnTo>
                        <a:pt x="0" y="121"/>
                      </a:lnTo>
                      <a:lnTo>
                        <a:pt x="33" y="139"/>
                      </a:lnTo>
                      <a:close/>
                    </a:path>
                  </a:pathLst>
                </a:custGeom>
                <a:solidFill>
                  <a:srgbClr val="000000">
                    <a:alpha val="100000"/>
                  </a:srgbClr>
                </a:solidFill>
                <a:ln w="9525">
                  <a:noFill/>
                </a:ln>
              </p:spPr>
              <p:txBody>
                <a:bodyPr/>
                <a:lstStyle/>
                <a:p>
                  <a:endParaRPr lang="zh-CN" altLang="en-US"/>
                </a:p>
              </p:txBody>
            </p:sp>
            <p:sp>
              <p:nvSpPr>
                <p:cNvPr id="35796" name="Freeform 277"/>
                <p:cNvSpPr>
                  <a:spLocks noChangeAspect="1"/>
                </p:cNvSpPr>
                <p:nvPr/>
              </p:nvSpPr>
              <p:spPr>
                <a:xfrm>
                  <a:off x="1803" y="1775"/>
                  <a:ext cx="21" cy="28"/>
                </a:xfrm>
                <a:custGeom>
                  <a:avLst/>
                  <a:gdLst>
                    <a:gd name="txL" fmla="*/ 0 w 101"/>
                    <a:gd name="txT" fmla="*/ 0 h 139"/>
                    <a:gd name="txR" fmla="*/ 101 w 101"/>
                    <a:gd name="txB" fmla="*/ 139 h 139"/>
                  </a:gdLst>
                  <a:ahLst/>
                  <a:cxnLst>
                    <a:cxn ang="0">
                      <a:pos x="4" y="1"/>
                    </a:cxn>
                    <a:cxn ang="0">
                      <a:pos x="1" y="6"/>
                    </a:cxn>
                    <a:cxn ang="0">
                      <a:pos x="0" y="5"/>
                    </a:cxn>
                    <a:cxn ang="0">
                      <a:pos x="3" y="0"/>
                    </a:cxn>
                    <a:cxn ang="0">
                      <a:pos x="4" y="1"/>
                    </a:cxn>
                  </a:cxnLst>
                  <a:rect l="txL" t="txT" r="txR" b="txB"/>
                  <a:pathLst>
                    <a:path w="101" h="139">
                      <a:moveTo>
                        <a:pt x="101" y="20"/>
                      </a:moveTo>
                      <a:lnTo>
                        <a:pt x="33" y="139"/>
                      </a:lnTo>
                      <a:lnTo>
                        <a:pt x="0" y="121"/>
                      </a:lnTo>
                      <a:lnTo>
                        <a:pt x="62" y="0"/>
                      </a:lnTo>
                      <a:lnTo>
                        <a:pt x="101" y="2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97" name="Freeform 278"/>
                <p:cNvSpPr>
                  <a:spLocks noChangeAspect="1"/>
                </p:cNvSpPr>
                <p:nvPr/>
              </p:nvSpPr>
              <p:spPr>
                <a:xfrm>
                  <a:off x="1803" y="1771"/>
                  <a:ext cx="13" cy="28"/>
                </a:xfrm>
                <a:custGeom>
                  <a:avLst/>
                  <a:gdLst>
                    <a:gd name="txL" fmla="*/ 0 w 62"/>
                    <a:gd name="txT" fmla="*/ 0 h 141"/>
                    <a:gd name="txR" fmla="*/ 62 w 62"/>
                    <a:gd name="txB" fmla="*/ 141 h 141"/>
                  </a:gdLst>
                  <a:ahLst/>
                  <a:cxnLst>
                    <a:cxn ang="0">
                      <a:pos x="3" y="1"/>
                    </a:cxn>
                    <a:cxn ang="0">
                      <a:pos x="0" y="6"/>
                    </a:cxn>
                    <a:cxn ang="0">
                      <a:pos x="1" y="0"/>
                    </a:cxn>
                    <a:cxn ang="0">
                      <a:pos x="3" y="1"/>
                    </a:cxn>
                  </a:cxnLst>
                  <a:rect l="txL" t="txT" r="txR" b="txB"/>
                  <a:pathLst>
                    <a:path w="62" h="141">
                      <a:moveTo>
                        <a:pt x="62" y="20"/>
                      </a:moveTo>
                      <a:lnTo>
                        <a:pt x="0" y="141"/>
                      </a:lnTo>
                      <a:lnTo>
                        <a:pt x="24" y="0"/>
                      </a:lnTo>
                      <a:lnTo>
                        <a:pt x="62" y="20"/>
                      </a:lnTo>
                      <a:close/>
                    </a:path>
                  </a:pathLst>
                </a:custGeom>
                <a:solidFill>
                  <a:srgbClr val="000000">
                    <a:alpha val="100000"/>
                  </a:srgbClr>
                </a:solidFill>
                <a:ln w="9525">
                  <a:noFill/>
                </a:ln>
              </p:spPr>
              <p:txBody>
                <a:bodyPr/>
                <a:lstStyle/>
                <a:p>
                  <a:endParaRPr lang="zh-CN" altLang="en-US"/>
                </a:p>
              </p:txBody>
            </p:sp>
            <p:sp>
              <p:nvSpPr>
                <p:cNvPr id="35798" name="Freeform 279"/>
                <p:cNvSpPr>
                  <a:spLocks noChangeAspect="1"/>
                </p:cNvSpPr>
                <p:nvPr/>
              </p:nvSpPr>
              <p:spPr>
                <a:xfrm>
                  <a:off x="1797" y="1771"/>
                  <a:ext cx="11" cy="28"/>
                </a:xfrm>
                <a:custGeom>
                  <a:avLst/>
                  <a:gdLst>
                    <a:gd name="txL" fmla="*/ 0 w 58"/>
                    <a:gd name="txT" fmla="*/ 0 h 141"/>
                    <a:gd name="txR" fmla="*/ 58 w 58"/>
                    <a:gd name="txB" fmla="*/ 141 h 141"/>
                  </a:gdLst>
                  <a:ahLst/>
                  <a:cxnLst>
                    <a:cxn ang="0">
                      <a:pos x="1" y="6"/>
                    </a:cxn>
                    <a:cxn ang="0">
                      <a:pos x="2" y="0"/>
                    </a:cxn>
                    <a:cxn ang="0">
                      <a:pos x="0" y="5"/>
                    </a:cxn>
                    <a:cxn ang="0">
                      <a:pos x="1" y="6"/>
                    </a:cxn>
                  </a:cxnLst>
                  <a:rect l="txL" t="txT" r="txR" b="txB"/>
                  <a:pathLst>
                    <a:path w="58" h="141">
                      <a:moveTo>
                        <a:pt x="34" y="141"/>
                      </a:moveTo>
                      <a:lnTo>
                        <a:pt x="58" y="0"/>
                      </a:lnTo>
                      <a:lnTo>
                        <a:pt x="0" y="125"/>
                      </a:lnTo>
                      <a:lnTo>
                        <a:pt x="34" y="141"/>
                      </a:lnTo>
                      <a:close/>
                    </a:path>
                  </a:pathLst>
                </a:custGeom>
                <a:solidFill>
                  <a:srgbClr val="000000">
                    <a:alpha val="100000"/>
                  </a:srgbClr>
                </a:solidFill>
                <a:ln w="9525">
                  <a:noFill/>
                </a:ln>
              </p:spPr>
              <p:txBody>
                <a:bodyPr/>
                <a:lstStyle/>
                <a:p>
                  <a:endParaRPr lang="zh-CN" altLang="en-US"/>
                </a:p>
              </p:txBody>
            </p:sp>
            <p:sp>
              <p:nvSpPr>
                <p:cNvPr id="35799" name="Freeform 280"/>
                <p:cNvSpPr>
                  <a:spLocks noChangeAspect="1"/>
                </p:cNvSpPr>
                <p:nvPr/>
              </p:nvSpPr>
              <p:spPr>
                <a:xfrm>
                  <a:off x="1797" y="1771"/>
                  <a:ext cx="19" cy="28"/>
                </a:xfrm>
                <a:custGeom>
                  <a:avLst/>
                  <a:gdLst>
                    <a:gd name="txL" fmla="*/ 0 w 96"/>
                    <a:gd name="txT" fmla="*/ 0 h 141"/>
                    <a:gd name="txR" fmla="*/ 96 w 96"/>
                    <a:gd name="txB" fmla="*/ 141 h 141"/>
                  </a:gdLst>
                  <a:ahLst/>
                  <a:cxnLst>
                    <a:cxn ang="0">
                      <a:pos x="4" y="1"/>
                    </a:cxn>
                    <a:cxn ang="0">
                      <a:pos x="1" y="6"/>
                    </a:cxn>
                    <a:cxn ang="0">
                      <a:pos x="0" y="5"/>
                    </a:cxn>
                    <a:cxn ang="0">
                      <a:pos x="2" y="0"/>
                    </a:cxn>
                    <a:cxn ang="0">
                      <a:pos x="4" y="1"/>
                    </a:cxn>
                  </a:cxnLst>
                  <a:rect l="txL" t="txT" r="txR" b="txB"/>
                  <a:pathLst>
                    <a:path w="96" h="141">
                      <a:moveTo>
                        <a:pt x="96" y="20"/>
                      </a:moveTo>
                      <a:lnTo>
                        <a:pt x="34" y="141"/>
                      </a:lnTo>
                      <a:lnTo>
                        <a:pt x="0" y="125"/>
                      </a:lnTo>
                      <a:lnTo>
                        <a:pt x="58" y="0"/>
                      </a:lnTo>
                      <a:lnTo>
                        <a:pt x="96" y="2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00" name="Freeform 281"/>
                <p:cNvSpPr>
                  <a:spLocks noChangeAspect="1"/>
                </p:cNvSpPr>
                <p:nvPr/>
              </p:nvSpPr>
              <p:spPr>
                <a:xfrm>
                  <a:off x="1797" y="1768"/>
                  <a:ext cx="11" cy="28"/>
                </a:xfrm>
                <a:custGeom>
                  <a:avLst/>
                  <a:gdLst>
                    <a:gd name="txL" fmla="*/ 0 w 58"/>
                    <a:gd name="txT" fmla="*/ 0 h 143"/>
                    <a:gd name="txR" fmla="*/ 58 w 58"/>
                    <a:gd name="txB" fmla="*/ 143 h 143"/>
                  </a:gdLst>
                  <a:ahLst/>
                  <a:cxnLst>
                    <a:cxn ang="0">
                      <a:pos x="2" y="1"/>
                    </a:cxn>
                    <a:cxn ang="0">
                      <a:pos x="0" y="5"/>
                    </a:cxn>
                    <a:cxn ang="0">
                      <a:pos x="1" y="0"/>
                    </a:cxn>
                    <a:cxn ang="0">
                      <a:pos x="2" y="1"/>
                    </a:cxn>
                  </a:cxnLst>
                  <a:rect l="txL" t="txT" r="txR" b="txB"/>
                  <a:pathLst>
                    <a:path w="58" h="143">
                      <a:moveTo>
                        <a:pt x="58" y="18"/>
                      </a:moveTo>
                      <a:lnTo>
                        <a:pt x="0" y="143"/>
                      </a:lnTo>
                      <a:lnTo>
                        <a:pt x="17" y="0"/>
                      </a:lnTo>
                      <a:lnTo>
                        <a:pt x="58" y="18"/>
                      </a:lnTo>
                      <a:close/>
                    </a:path>
                  </a:pathLst>
                </a:custGeom>
                <a:solidFill>
                  <a:srgbClr val="000000">
                    <a:alpha val="100000"/>
                  </a:srgbClr>
                </a:solidFill>
                <a:ln w="9525">
                  <a:noFill/>
                </a:ln>
              </p:spPr>
              <p:txBody>
                <a:bodyPr/>
                <a:lstStyle/>
                <a:p>
                  <a:endParaRPr lang="zh-CN" altLang="en-US"/>
                </a:p>
              </p:txBody>
            </p:sp>
            <p:sp>
              <p:nvSpPr>
                <p:cNvPr id="35801" name="Freeform 282"/>
                <p:cNvSpPr>
                  <a:spLocks noChangeAspect="1"/>
                </p:cNvSpPr>
                <p:nvPr/>
              </p:nvSpPr>
              <p:spPr>
                <a:xfrm>
                  <a:off x="1790" y="1768"/>
                  <a:ext cx="10" cy="28"/>
                </a:xfrm>
                <a:custGeom>
                  <a:avLst/>
                  <a:gdLst>
                    <a:gd name="txL" fmla="*/ 0 w 51"/>
                    <a:gd name="txT" fmla="*/ 0 h 143"/>
                    <a:gd name="txR" fmla="*/ 51 w 51"/>
                    <a:gd name="txB" fmla="*/ 143 h 143"/>
                  </a:gdLst>
                  <a:ahLst/>
                  <a:cxnLst>
                    <a:cxn ang="0">
                      <a:pos x="1" y="5"/>
                    </a:cxn>
                    <a:cxn ang="0">
                      <a:pos x="2" y="0"/>
                    </a:cxn>
                    <a:cxn ang="0">
                      <a:pos x="0" y="5"/>
                    </a:cxn>
                    <a:cxn ang="0">
                      <a:pos x="1" y="5"/>
                    </a:cxn>
                  </a:cxnLst>
                  <a:rect l="txL" t="txT" r="txR" b="txB"/>
                  <a:pathLst>
                    <a:path w="51" h="143">
                      <a:moveTo>
                        <a:pt x="34" y="143"/>
                      </a:moveTo>
                      <a:lnTo>
                        <a:pt x="51" y="0"/>
                      </a:lnTo>
                      <a:lnTo>
                        <a:pt x="0" y="128"/>
                      </a:lnTo>
                      <a:lnTo>
                        <a:pt x="34" y="143"/>
                      </a:lnTo>
                      <a:close/>
                    </a:path>
                  </a:pathLst>
                </a:custGeom>
                <a:solidFill>
                  <a:srgbClr val="000000">
                    <a:alpha val="100000"/>
                  </a:srgbClr>
                </a:solidFill>
                <a:ln w="9525">
                  <a:noFill/>
                </a:ln>
              </p:spPr>
              <p:txBody>
                <a:bodyPr/>
                <a:lstStyle/>
                <a:p>
                  <a:endParaRPr lang="zh-CN" altLang="en-US"/>
                </a:p>
              </p:txBody>
            </p:sp>
            <p:sp>
              <p:nvSpPr>
                <p:cNvPr id="35802" name="Freeform 283"/>
                <p:cNvSpPr>
                  <a:spLocks noChangeAspect="1"/>
                </p:cNvSpPr>
                <p:nvPr/>
              </p:nvSpPr>
              <p:spPr>
                <a:xfrm>
                  <a:off x="1790" y="1768"/>
                  <a:ext cx="18" cy="28"/>
                </a:xfrm>
                <a:custGeom>
                  <a:avLst/>
                  <a:gdLst>
                    <a:gd name="txL" fmla="*/ 0 w 92"/>
                    <a:gd name="txT" fmla="*/ 0 h 143"/>
                    <a:gd name="txR" fmla="*/ 92 w 92"/>
                    <a:gd name="txB" fmla="*/ 143 h 143"/>
                  </a:gdLst>
                  <a:ahLst/>
                  <a:cxnLst>
                    <a:cxn ang="0">
                      <a:pos x="4" y="1"/>
                    </a:cxn>
                    <a:cxn ang="0">
                      <a:pos x="1" y="5"/>
                    </a:cxn>
                    <a:cxn ang="0">
                      <a:pos x="0" y="5"/>
                    </a:cxn>
                    <a:cxn ang="0">
                      <a:pos x="2" y="0"/>
                    </a:cxn>
                    <a:cxn ang="0">
                      <a:pos x="4" y="1"/>
                    </a:cxn>
                  </a:cxnLst>
                  <a:rect l="txL" t="txT" r="txR" b="txB"/>
                  <a:pathLst>
                    <a:path w="92" h="143">
                      <a:moveTo>
                        <a:pt x="92" y="18"/>
                      </a:moveTo>
                      <a:lnTo>
                        <a:pt x="34" y="143"/>
                      </a:lnTo>
                      <a:lnTo>
                        <a:pt x="0" y="128"/>
                      </a:lnTo>
                      <a:lnTo>
                        <a:pt x="51" y="0"/>
                      </a:lnTo>
                      <a:lnTo>
                        <a:pt x="92"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03" name="Freeform 284"/>
                <p:cNvSpPr>
                  <a:spLocks noChangeAspect="1"/>
                </p:cNvSpPr>
                <p:nvPr/>
              </p:nvSpPr>
              <p:spPr>
                <a:xfrm>
                  <a:off x="1790" y="1765"/>
                  <a:ext cx="10" cy="28"/>
                </a:xfrm>
                <a:custGeom>
                  <a:avLst/>
                  <a:gdLst>
                    <a:gd name="txL" fmla="*/ 0 w 51"/>
                    <a:gd name="txT" fmla="*/ 0 h 143"/>
                    <a:gd name="txR" fmla="*/ 51 w 51"/>
                    <a:gd name="txB" fmla="*/ 143 h 143"/>
                  </a:gdLst>
                  <a:ahLst/>
                  <a:cxnLst>
                    <a:cxn ang="0">
                      <a:pos x="2" y="1"/>
                    </a:cxn>
                    <a:cxn ang="0">
                      <a:pos x="0" y="5"/>
                    </a:cxn>
                    <a:cxn ang="0">
                      <a:pos x="0" y="0"/>
                    </a:cxn>
                    <a:cxn ang="0">
                      <a:pos x="2" y="1"/>
                    </a:cxn>
                  </a:cxnLst>
                  <a:rect l="txL" t="txT" r="txR" b="txB"/>
                  <a:pathLst>
                    <a:path w="51" h="143">
                      <a:moveTo>
                        <a:pt x="51" y="15"/>
                      </a:moveTo>
                      <a:lnTo>
                        <a:pt x="0" y="143"/>
                      </a:lnTo>
                      <a:lnTo>
                        <a:pt x="11" y="0"/>
                      </a:lnTo>
                      <a:lnTo>
                        <a:pt x="51" y="15"/>
                      </a:lnTo>
                      <a:close/>
                    </a:path>
                  </a:pathLst>
                </a:custGeom>
                <a:solidFill>
                  <a:srgbClr val="000000">
                    <a:alpha val="100000"/>
                  </a:srgbClr>
                </a:solidFill>
                <a:ln w="9525">
                  <a:noFill/>
                </a:ln>
              </p:spPr>
              <p:txBody>
                <a:bodyPr/>
                <a:lstStyle/>
                <a:p>
                  <a:endParaRPr lang="zh-CN" altLang="en-US"/>
                </a:p>
              </p:txBody>
            </p:sp>
            <p:sp>
              <p:nvSpPr>
                <p:cNvPr id="35804" name="Freeform 285"/>
                <p:cNvSpPr>
                  <a:spLocks noChangeAspect="1"/>
                </p:cNvSpPr>
                <p:nvPr/>
              </p:nvSpPr>
              <p:spPr>
                <a:xfrm>
                  <a:off x="1783" y="1765"/>
                  <a:ext cx="9" cy="28"/>
                </a:xfrm>
                <a:custGeom>
                  <a:avLst/>
                  <a:gdLst>
                    <a:gd name="txL" fmla="*/ 0 w 47"/>
                    <a:gd name="txT" fmla="*/ 0 h 143"/>
                    <a:gd name="txR" fmla="*/ 47 w 47"/>
                    <a:gd name="txB" fmla="*/ 143 h 143"/>
                  </a:gdLst>
                  <a:ahLst/>
                  <a:cxnLst>
                    <a:cxn ang="0">
                      <a:pos x="1" y="5"/>
                    </a:cxn>
                    <a:cxn ang="0">
                      <a:pos x="2" y="0"/>
                    </a:cxn>
                    <a:cxn ang="0">
                      <a:pos x="0" y="5"/>
                    </a:cxn>
                    <a:cxn ang="0">
                      <a:pos x="1" y="5"/>
                    </a:cxn>
                  </a:cxnLst>
                  <a:rect l="txL" t="txT" r="txR" b="txB"/>
                  <a:pathLst>
                    <a:path w="47" h="143">
                      <a:moveTo>
                        <a:pt x="36" y="143"/>
                      </a:moveTo>
                      <a:lnTo>
                        <a:pt x="47" y="0"/>
                      </a:lnTo>
                      <a:lnTo>
                        <a:pt x="0" y="128"/>
                      </a:lnTo>
                      <a:lnTo>
                        <a:pt x="36" y="143"/>
                      </a:lnTo>
                      <a:close/>
                    </a:path>
                  </a:pathLst>
                </a:custGeom>
                <a:solidFill>
                  <a:srgbClr val="000000">
                    <a:alpha val="100000"/>
                  </a:srgbClr>
                </a:solidFill>
                <a:ln w="9525">
                  <a:noFill/>
                </a:ln>
              </p:spPr>
              <p:txBody>
                <a:bodyPr/>
                <a:lstStyle/>
                <a:p>
                  <a:endParaRPr lang="zh-CN" altLang="en-US"/>
                </a:p>
              </p:txBody>
            </p:sp>
            <p:sp>
              <p:nvSpPr>
                <p:cNvPr id="35805" name="Freeform 286"/>
                <p:cNvSpPr>
                  <a:spLocks noChangeAspect="1"/>
                </p:cNvSpPr>
                <p:nvPr/>
              </p:nvSpPr>
              <p:spPr>
                <a:xfrm>
                  <a:off x="1783" y="1765"/>
                  <a:ext cx="17" cy="28"/>
                </a:xfrm>
                <a:custGeom>
                  <a:avLst/>
                  <a:gdLst>
                    <a:gd name="txL" fmla="*/ 0 w 87"/>
                    <a:gd name="txT" fmla="*/ 0 h 143"/>
                    <a:gd name="txR" fmla="*/ 87 w 87"/>
                    <a:gd name="txB" fmla="*/ 143 h 143"/>
                  </a:gdLst>
                  <a:ahLst/>
                  <a:cxnLst>
                    <a:cxn ang="0">
                      <a:pos x="3" y="1"/>
                    </a:cxn>
                    <a:cxn ang="0">
                      <a:pos x="1" y="5"/>
                    </a:cxn>
                    <a:cxn ang="0">
                      <a:pos x="0" y="5"/>
                    </a:cxn>
                    <a:cxn ang="0">
                      <a:pos x="2" y="0"/>
                    </a:cxn>
                    <a:cxn ang="0">
                      <a:pos x="3" y="1"/>
                    </a:cxn>
                  </a:cxnLst>
                  <a:rect l="txL" t="txT" r="txR" b="txB"/>
                  <a:pathLst>
                    <a:path w="87" h="143">
                      <a:moveTo>
                        <a:pt x="87" y="15"/>
                      </a:moveTo>
                      <a:lnTo>
                        <a:pt x="36" y="143"/>
                      </a:lnTo>
                      <a:lnTo>
                        <a:pt x="0" y="128"/>
                      </a:lnTo>
                      <a:lnTo>
                        <a:pt x="47" y="0"/>
                      </a:lnTo>
                      <a:lnTo>
                        <a:pt x="87" y="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06" name="Freeform 287"/>
                <p:cNvSpPr>
                  <a:spLocks noChangeAspect="1"/>
                </p:cNvSpPr>
                <p:nvPr/>
              </p:nvSpPr>
              <p:spPr>
                <a:xfrm>
                  <a:off x="1783" y="1762"/>
                  <a:ext cx="9" cy="28"/>
                </a:xfrm>
                <a:custGeom>
                  <a:avLst/>
                  <a:gdLst>
                    <a:gd name="txL" fmla="*/ 0 w 47"/>
                    <a:gd name="txT" fmla="*/ 0 h 142"/>
                    <a:gd name="txR" fmla="*/ 47 w 47"/>
                    <a:gd name="txB" fmla="*/ 142 h 142"/>
                  </a:gdLst>
                  <a:ahLst/>
                  <a:cxnLst>
                    <a:cxn ang="0">
                      <a:pos x="2" y="1"/>
                    </a:cxn>
                    <a:cxn ang="0">
                      <a:pos x="0" y="6"/>
                    </a:cxn>
                    <a:cxn ang="0">
                      <a:pos x="0" y="0"/>
                    </a:cxn>
                    <a:cxn ang="0">
                      <a:pos x="2" y="1"/>
                    </a:cxn>
                  </a:cxnLst>
                  <a:rect l="txL" t="txT" r="txR" b="txB"/>
                  <a:pathLst>
                    <a:path w="47" h="142">
                      <a:moveTo>
                        <a:pt x="47" y="14"/>
                      </a:moveTo>
                      <a:lnTo>
                        <a:pt x="0" y="142"/>
                      </a:lnTo>
                      <a:lnTo>
                        <a:pt x="6" y="0"/>
                      </a:lnTo>
                      <a:lnTo>
                        <a:pt x="47" y="14"/>
                      </a:lnTo>
                      <a:close/>
                    </a:path>
                  </a:pathLst>
                </a:custGeom>
                <a:solidFill>
                  <a:srgbClr val="000000">
                    <a:alpha val="100000"/>
                  </a:srgbClr>
                </a:solidFill>
                <a:ln w="9525">
                  <a:noFill/>
                </a:ln>
              </p:spPr>
              <p:txBody>
                <a:bodyPr/>
                <a:lstStyle/>
                <a:p>
                  <a:endParaRPr lang="zh-CN" altLang="en-US"/>
                </a:p>
              </p:txBody>
            </p:sp>
            <p:sp>
              <p:nvSpPr>
                <p:cNvPr id="35807" name="Freeform 288"/>
                <p:cNvSpPr>
                  <a:spLocks noChangeAspect="1"/>
                </p:cNvSpPr>
                <p:nvPr/>
              </p:nvSpPr>
              <p:spPr>
                <a:xfrm>
                  <a:off x="1776" y="1762"/>
                  <a:ext cx="8" cy="28"/>
                </a:xfrm>
                <a:custGeom>
                  <a:avLst/>
                  <a:gdLst>
                    <a:gd name="txL" fmla="*/ 0 w 41"/>
                    <a:gd name="txT" fmla="*/ 0 h 142"/>
                    <a:gd name="txR" fmla="*/ 41 w 41"/>
                    <a:gd name="txB" fmla="*/ 142 h 142"/>
                  </a:gdLst>
                  <a:ahLst/>
                  <a:cxnLst>
                    <a:cxn ang="0">
                      <a:pos x="1" y="6"/>
                    </a:cxn>
                    <a:cxn ang="0">
                      <a:pos x="2" y="0"/>
                    </a:cxn>
                    <a:cxn ang="0">
                      <a:pos x="0" y="5"/>
                    </a:cxn>
                    <a:cxn ang="0">
                      <a:pos x="1" y="6"/>
                    </a:cxn>
                  </a:cxnLst>
                  <a:rect l="txL" t="txT" r="txR" b="txB"/>
                  <a:pathLst>
                    <a:path w="41" h="142">
                      <a:moveTo>
                        <a:pt x="35" y="142"/>
                      </a:moveTo>
                      <a:lnTo>
                        <a:pt x="41" y="0"/>
                      </a:lnTo>
                      <a:lnTo>
                        <a:pt x="0" y="131"/>
                      </a:lnTo>
                      <a:lnTo>
                        <a:pt x="35" y="142"/>
                      </a:lnTo>
                      <a:close/>
                    </a:path>
                  </a:pathLst>
                </a:custGeom>
                <a:solidFill>
                  <a:srgbClr val="000000">
                    <a:alpha val="100000"/>
                  </a:srgbClr>
                </a:solidFill>
                <a:ln w="9525">
                  <a:noFill/>
                </a:ln>
              </p:spPr>
              <p:txBody>
                <a:bodyPr/>
                <a:lstStyle/>
                <a:p>
                  <a:endParaRPr lang="zh-CN" altLang="en-US"/>
                </a:p>
              </p:txBody>
            </p:sp>
            <p:sp>
              <p:nvSpPr>
                <p:cNvPr id="35808" name="Freeform 289"/>
                <p:cNvSpPr>
                  <a:spLocks noChangeAspect="1"/>
                </p:cNvSpPr>
                <p:nvPr/>
              </p:nvSpPr>
              <p:spPr>
                <a:xfrm>
                  <a:off x="1776" y="1762"/>
                  <a:ext cx="16" cy="28"/>
                </a:xfrm>
                <a:custGeom>
                  <a:avLst/>
                  <a:gdLst>
                    <a:gd name="txL" fmla="*/ 0 w 82"/>
                    <a:gd name="txT" fmla="*/ 0 h 142"/>
                    <a:gd name="txR" fmla="*/ 82 w 82"/>
                    <a:gd name="txB" fmla="*/ 142 h 142"/>
                  </a:gdLst>
                  <a:ahLst/>
                  <a:cxnLst>
                    <a:cxn ang="0">
                      <a:pos x="3" y="1"/>
                    </a:cxn>
                    <a:cxn ang="0">
                      <a:pos x="1" y="6"/>
                    </a:cxn>
                    <a:cxn ang="0">
                      <a:pos x="0" y="5"/>
                    </a:cxn>
                    <a:cxn ang="0">
                      <a:pos x="2" y="0"/>
                    </a:cxn>
                    <a:cxn ang="0">
                      <a:pos x="3" y="1"/>
                    </a:cxn>
                  </a:cxnLst>
                  <a:rect l="txL" t="txT" r="txR" b="txB"/>
                  <a:pathLst>
                    <a:path w="82" h="142">
                      <a:moveTo>
                        <a:pt x="82" y="14"/>
                      </a:moveTo>
                      <a:lnTo>
                        <a:pt x="35" y="142"/>
                      </a:lnTo>
                      <a:lnTo>
                        <a:pt x="0" y="131"/>
                      </a:lnTo>
                      <a:lnTo>
                        <a:pt x="41" y="0"/>
                      </a:lnTo>
                      <a:lnTo>
                        <a:pt x="82" y="1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09" name="Freeform 290"/>
                <p:cNvSpPr>
                  <a:spLocks noChangeAspect="1"/>
                </p:cNvSpPr>
                <p:nvPr/>
              </p:nvSpPr>
              <p:spPr>
                <a:xfrm>
                  <a:off x="1776" y="1759"/>
                  <a:ext cx="8" cy="29"/>
                </a:xfrm>
                <a:custGeom>
                  <a:avLst/>
                  <a:gdLst>
                    <a:gd name="txL" fmla="*/ 0 w 41"/>
                    <a:gd name="txT" fmla="*/ 0 h 143"/>
                    <a:gd name="txR" fmla="*/ 41 w 41"/>
                    <a:gd name="txB" fmla="*/ 143 h 143"/>
                  </a:gdLst>
                  <a:ahLst/>
                  <a:cxnLst>
                    <a:cxn ang="0">
                      <a:pos x="2" y="0"/>
                    </a:cxn>
                    <a:cxn ang="0">
                      <a:pos x="0" y="6"/>
                    </a:cxn>
                    <a:cxn ang="0">
                      <a:pos x="0" y="0"/>
                    </a:cxn>
                    <a:cxn ang="0">
                      <a:pos x="2" y="0"/>
                    </a:cxn>
                  </a:cxnLst>
                  <a:rect l="txL" t="txT" r="txR" b="txB"/>
                  <a:pathLst>
                    <a:path w="41" h="143">
                      <a:moveTo>
                        <a:pt x="41" y="12"/>
                      </a:moveTo>
                      <a:lnTo>
                        <a:pt x="0" y="143"/>
                      </a:lnTo>
                      <a:lnTo>
                        <a:pt x="0" y="0"/>
                      </a:lnTo>
                      <a:lnTo>
                        <a:pt x="41" y="12"/>
                      </a:lnTo>
                      <a:close/>
                    </a:path>
                  </a:pathLst>
                </a:custGeom>
                <a:solidFill>
                  <a:srgbClr val="000000">
                    <a:alpha val="100000"/>
                  </a:srgbClr>
                </a:solidFill>
                <a:ln w="9525">
                  <a:noFill/>
                </a:ln>
              </p:spPr>
              <p:txBody>
                <a:bodyPr/>
                <a:lstStyle/>
                <a:p>
                  <a:endParaRPr lang="zh-CN" altLang="en-US"/>
                </a:p>
              </p:txBody>
            </p:sp>
            <p:sp>
              <p:nvSpPr>
                <p:cNvPr id="35810" name="Freeform 291"/>
                <p:cNvSpPr>
                  <a:spLocks noChangeAspect="1"/>
                </p:cNvSpPr>
                <p:nvPr/>
              </p:nvSpPr>
              <p:spPr>
                <a:xfrm>
                  <a:off x="1768" y="1759"/>
                  <a:ext cx="8" cy="29"/>
                </a:xfrm>
                <a:custGeom>
                  <a:avLst/>
                  <a:gdLst>
                    <a:gd name="txL" fmla="*/ 0 w 37"/>
                    <a:gd name="txT" fmla="*/ 0 h 143"/>
                    <a:gd name="txR" fmla="*/ 37 w 37"/>
                    <a:gd name="txB" fmla="*/ 143 h 143"/>
                  </a:gdLst>
                  <a:ahLst/>
                  <a:cxnLst>
                    <a:cxn ang="0">
                      <a:pos x="2" y="6"/>
                    </a:cxn>
                    <a:cxn ang="0">
                      <a:pos x="2" y="0"/>
                    </a:cxn>
                    <a:cxn ang="0">
                      <a:pos x="0" y="5"/>
                    </a:cxn>
                    <a:cxn ang="0">
                      <a:pos x="2" y="6"/>
                    </a:cxn>
                  </a:cxnLst>
                  <a:rect l="txL" t="txT" r="txR" b="txB"/>
                  <a:pathLst>
                    <a:path w="37" h="143">
                      <a:moveTo>
                        <a:pt x="37" y="143"/>
                      </a:moveTo>
                      <a:lnTo>
                        <a:pt x="37" y="0"/>
                      </a:lnTo>
                      <a:lnTo>
                        <a:pt x="0" y="132"/>
                      </a:lnTo>
                      <a:lnTo>
                        <a:pt x="37" y="143"/>
                      </a:lnTo>
                      <a:close/>
                    </a:path>
                  </a:pathLst>
                </a:custGeom>
                <a:solidFill>
                  <a:srgbClr val="000000">
                    <a:alpha val="100000"/>
                  </a:srgbClr>
                </a:solidFill>
                <a:ln w="9525">
                  <a:noFill/>
                </a:ln>
              </p:spPr>
              <p:txBody>
                <a:bodyPr/>
                <a:lstStyle/>
                <a:p>
                  <a:endParaRPr lang="zh-CN" altLang="en-US"/>
                </a:p>
              </p:txBody>
            </p:sp>
            <p:sp>
              <p:nvSpPr>
                <p:cNvPr id="35811" name="Freeform 292"/>
                <p:cNvSpPr>
                  <a:spLocks noChangeAspect="1"/>
                </p:cNvSpPr>
                <p:nvPr/>
              </p:nvSpPr>
              <p:spPr>
                <a:xfrm>
                  <a:off x="1768" y="1759"/>
                  <a:ext cx="16" cy="29"/>
                </a:xfrm>
                <a:custGeom>
                  <a:avLst/>
                  <a:gdLst>
                    <a:gd name="txL" fmla="*/ 0 w 78"/>
                    <a:gd name="txT" fmla="*/ 0 h 143"/>
                    <a:gd name="txR" fmla="*/ 78 w 78"/>
                    <a:gd name="txB" fmla="*/ 143 h 143"/>
                  </a:gdLst>
                  <a:ahLst/>
                  <a:cxnLst>
                    <a:cxn ang="0">
                      <a:pos x="3" y="0"/>
                    </a:cxn>
                    <a:cxn ang="0">
                      <a:pos x="2" y="6"/>
                    </a:cxn>
                    <a:cxn ang="0">
                      <a:pos x="0" y="5"/>
                    </a:cxn>
                    <a:cxn ang="0">
                      <a:pos x="2" y="0"/>
                    </a:cxn>
                    <a:cxn ang="0">
                      <a:pos x="3" y="0"/>
                    </a:cxn>
                  </a:cxnLst>
                  <a:rect l="txL" t="txT" r="txR" b="txB"/>
                  <a:pathLst>
                    <a:path w="78" h="143">
                      <a:moveTo>
                        <a:pt x="78" y="12"/>
                      </a:moveTo>
                      <a:lnTo>
                        <a:pt x="37" y="143"/>
                      </a:lnTo>
                      <a:lnTo>
                        <a:pt x="0" y="132"/>
                      </a:lnTo>
                      <a:lnTo>
                        <a:pt x="37" y="0"/>
                      </a:lnTo>
                      <a:lnTo>
                        <a:pt x="78" y="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12" name="Freeform 293"/>
                <p:cNvSpPr>
                  <a:spLocks noChangeAspect="1"/>
                </p:cNvSpPr>
                <p:nvPr/>
              </p:nvSpPr>
              <p:spPr>
                <a:xfrm>
                  <a:off x="1767" y="1757"/>
                  <a:ext cx="9" cy="29"/>
                </a:xfrm>
                <a:custGeom>
                  <a:avLst/>
                  <a:gdLst>
                    <a:gd name="txL" fmla="*/ 0 w 43"/>
                    <a:gd name="txT" fmla="*/ 0 h 143"/>
                    <a:gd name="txR" fmla="*/ 43 w 43"/>
                    <a:gd name="txB" fmla="*/ 143 h 143"/>
                  </a:gdLst>
                  <a:ahLst/>
                  <a:cxnLst>
                    <a:cxn ang="0">
                      <a:pos x="2" y="0"/>
                    </a:cxn>
                    <a:cxn ang="0">
                      <a:pos x="0" y="6"/>
                    </a:cxn>
                    <a:cxn ang="0">
                      <a:pos x="0" y="0"/>
                    </a:cxn>
                    <a:cxn ang="0">
                      <a:pos x="2" y="0"/>
                    </a:cxn>
                  </a:cxnLst>
                  <a:rect l="txL" t="txT" r="txR" b="txB"/>
                  <a:pathLst>
                    <a:path w="43" h="143">
                      <a:moveTo>
                        <a:pt x="43" y="11"/>
                      </a:moveTo>
                      <a:lnTo>
                        <a:pt x="6" y="143"/>
                      </a:lnTo>
                      <a:lnTo>
                        <a:pt x="0" y="0"/>
                      </a:lnTo>
                      <a:lnTo>
                        <a:pt x="43" y="11"/>
                      </a:lnTo>
                      <a:close/>
                    </a:path>
                  </a:pathLst>
                </a:custGeom>
                <a:solidFill>
                  <a:srgbClr val="000000">
                    <a:alpha val="100000"/>
                  </a:srgbClr>
                </a:solidFill>
                <a:ln w="9525">
                  <a:noFill/>
                </a:ln>
              </p:spPr>
              <p:txBody>
                <a:bodyPr/>
                <a:lstStyle/>
                <a:p>
                  <a:endParaRPr lang="zh-CN" altLang="en-US"/>
                </a:p>
              </p:txBody>
            </p:sp>
            <p:sp>
              <p:nvSpPr>
                <p:cNvPr id="35813" name="Freeform 294"/>
                <p:cNvSpPr>
                  <a:spLocks noChangeAspect="1"/>
                </p:cNvSpPr>
                <p:nvPr/>
              </p:nvSpPr>
              <p:spPr>
                <a:xfrm>
                  <a:off x="1761" y="1757"/>
                  <a:ext cx="7" cy="29"/>
                </a:xfrm>
                <a:custGeom>
                  <a:avLst/>
                  <a:gdLst>
                    <a:gd name="txL" fmla="*/ 0 w 36"/>
                    <a:gd name="txT" fmla="*/ 0 h 143"/>
                    <a:gd name="txR" fmla="*/ 36 w 36"/>
                    <a:gd name="txB" fmla="*/ 143 h 143"/>
                  </a:gdLst>
                  <a:ahLst/>
                  <a:cxnLst>
                    <a:cxn ang="0">
                      <a:pos x="1" y="6"/>
                    </a:cxn>
                    <a:cxn ang="0">
                      <a:pos x="1" y="0"/>
                    </a:cxn>
                    <a:cxn ang="0">
                      <a:pos x="0" y="5"/>
                    </a:cxn>
                    <a:cxn ang="0">
                      <a:pos x="1" y="6"/>
                    </a:cxn>
                  </a:cxnLst>
                  <a:rect l="txL" t="txT" r="txR" b="txB"/>
                  <a:pathLst>
                    <a:path w="36" h="143">
                      <a:moveTo>
                        <a:pt x="36" y="143"/>
                      </a:moveTo>
                      <a:lnTo>
                        <a:pt x="30" y="0"/>
                      </a:lnTo>
                      <a:lnTo>
                        <a:pt x="0" y="134"/>
                      </a:lnTo>
                      <a:lnTo>
                        <a:pt x="36" y="143"/>
                      </a:lnTo>
                      <a:close/>
                    </a:path>
                  </a:pathLst>
                </a:custGeom>
                <a:solidFill>
                  <a:srgbClr val="000000">
                    <a:alpha val="100000"/>
                  </a:srgbClr>
                </a:solidFill>
                <a:ln w="9525">
                  <a:noFill/>
                </a:ln>
              </p:spPr>
              <p:txBody>
                <a:bodyPr/>
                <a:lstStyle/>
                <a:p>
                  <a:endParaRPr lang="zh-CN" altLang="en-US"/>
                </a:p>
              </p:txBody>
            </p:sp>
            <p:sp>
              <p:nvSpPr>
                <p:cNvPr id="35814" name="Freeform 295"/>
                <p:cNvSpPr>
                  <a:spLocks noChangeAspect="1"/>
                </p:cNvSpPr>
                <p:nvPr/>
              </p:nvSpPr>
              <p:spPr>
                <a:xfrm>
                  <a:off x="1761" y="1757"/>
                  <a:ext cx="15" cy="29"/>
                </a:xfrm>
                <a:custGeom>
                  <a:avLst/>
                  <a:gdLst>
                    <a:gd name="txL" fmla="*/ 0 w 73"/>
                    <a:gd name="txT" fmla="*/ 0 h 143"/>
                    <a:gd name="txR" fmla="*/ 73 w 73"/>
                    <a:gd name="txB" fmla="*/ 143 h 143"/>
                  </a:gdLst>
                  <a:ahLst/>
                  <a:cxnLst>
                    <a:cxn ang="0">
                      <a:pos x="3" y="0"/>
                    </a:cxn>
                    <a:cxn ang="0">
                      <a:pos x="1" y="6"/>
                    </a:cxn>
                    <a:cxn ang="0">
                      <a:pos x="0" y="5"/>
                    </a:cxn>
                    <a:cxn ang="0">
                      <a:pos x="1" y="0"/>
                    </a:cxn>
                    <a:cxn ang="0">
                      <a:pos x="3" y="0"/>
                    </a:cxn>
                  </a:cxnLst>
                  <a:rect l="txL" t="txT" r="txR" b="txB"/>
                  <a:pathLst>
                    <a:path w="73" h="143">
                      <a:moveTo>
                        <a:pt x="73" y="11"/>
                      </a:moveTo>
                      <a:lnTo>
                        <a:pt x="36" y="143"/>
                      </a:lnTo>
                      <a:lnTo>
                        <a:pt x="0" y="134"/>
                      </a:lnTo>
                      <a:lnTo>
                        <a:pt x="30" y="0"/>
                      </a:lnTo>
                      <a:lnTo>
                        <a:pt x="73" y="1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15" name="Freeform 296"/>
                <p:cNvSpPr>
                  <a:spLocks noChangeAspect="1"/>
                </p:cNvSpPr>
                <p:nvPr/>
              </p:nvSpPr>
              <p:spPr>
                <a:xfrm>
                  <a:off x="1758" y="1755"/>
                  <a:ext cx="9" cy="29"/>
                </a:xfrm>
                <a:custGeom>
                  <a:avLst/>
                  <a:gdLst>
                    <a:gd name="txL" fmla="*/ 0 w 43"/>
                    <a:gd name="txT" fmla="*/ 0 h 143"/>
                    <a:gd name="txR" fmla="*/ 43 w 43"/>
                    <a:gd name="txB" fmla="*/ 143 h 143"/>
                  </a:gdLst>
                  <a:ahLst/>
                  <a:cxnLst>
                    <a:cxn ang="0">
                      <a:pos x="2" y="0"/>
                    </a:cxn>
                    <a:cxn ang="0">
                      <a:pos x="1" y="6"/>
                    </a:cxn>
                    <a:cxn ang="0">
                      <a:pos x="0" y="0"/>
                    </a:cxn>
                    <a:cxn ang="0">
                      <a:pos x="2" y="0"/>
                    </a:cxn>
                  </a:cxnLst>
                  <a:rect l="txL" t="txT" r="txR" b="txB"/>
                  <a:pathLst>
                    <a:path w="43" h="143">
                      <a:moveTo>
                        <a:pt x="43" y="9"/>
                      </a:moveTo>
                      <a:lnTo>
                        <a:pt x="13" y="143"/>
                      </a:lnTo>
                      <a:lnTo>
                        <a:pt x="0" y="0"/>
                      </a:lnTo>
                      <a:lnTo>
                        <a:pt x="43" y="9"/>
                      </a:lnTo>
                      <a:close/>
                    </a:path>
                  </a:pathLst>
                </a:custGeom>
                <a:solidFill>
                  <a:srgbClr val="000000">
                    <a:alpha val="100000"/>
                  </a:srgbClr>
                </a:solidFill>
                <a:ln w="9525">
                  <a:noFill/>
                </a:ln>
              </p:spPr>
              <p:txBody>
                <a:bodyPr/>
                <a:lstStyle/>
                <a:p>
                  <a:endParaRPr lang="zh-CN" altLang="en-US"/>
                </a:p>
              </p:txBody>
            </p:sp>
            <p:sp>
              <p:nvSpPr>
                <p:cNvPr id="35816" name="Freeform 297"/>
                <p:cNvSpPr>
                  <a:spLocks noChangeAspect="1"/>
                </p:cNvSpPr>
                <p:nvPr/>
              </p:nvSpPr>
              <p:spPr>
                <a:xfrm>
                  <a:off x="1753" y="1755"/>
                  <a:ext cx="8" cy="29"/>
                </a:xfrm>
                <a:custGeom>
                  <a:avLst/>
                  <a:gdLst>
                    <a:gd name="txL" fmla="*/ 0 w 38"/>
                    <a:gd name="txT" fmla="*/ 0 h 143"/>
                    <a:gd name="txR" fmla="*/ 38 w 38"/>
                    <a:gd name="txB" fmla="*/ 143 h 143"/>
                  </a:gdLst>
                  <a:ahLst/>
                  <a:cxnLst>
                    <a:cxn ang="0">
                      <a:pos x="2" y="6"/>
                    </a:cxn>
                    <a:cxn ang="0">
                      <a:pos x="1" y="0"/>
                    </a:cxn>
                    <a:cxn ang="0">
                      <a:pos x="0" y="5"/>
                    </a:cxn>
                    <a:cxn ang="0">
                      <a:pos x="2" y="6"/>
                    </a:cxn>
                  </a:cxnLst>
                  <a:rect l="txL" t="txT" r="txR" b="txB"/>
                  <a:pathLst>
                    <a:path w="38" h="143">
                      <a:moveTo>
                        <a:pt x="38" y="143"/>
                      </a:moveTo>
                      <a:lnTo>
                        <a:pt x="25" y="0"/>
                      </a:lnTo>
                      <a:lnTo>
                        <a:pt x="0" y="135"/>
                      </a:lnTo>
                      <a:lnTo>
                        <a:pt x="38" y="143"/>
                      </a:lnTo>
                      <a:close/>
                    </a:path>
                  </a:pathLst>
                </a:custGeom>
                <a:solidFill>
                  <a:srgbClr val="000000">
                    <a:alpha val="100000"/>
                  </a:srgbClr>
                </a:solidFill>
                <a:ln w="9525">
                  <a:noFill/>
                </a:ln>
              </p:spPr>
              <p:txBody>
                <a:bodyPr/>
                <a:lstStyle/>
                <a:p>
                  <a:endParaRPr lang="zh-CN" altLang="en-US"/>
                </a:p>
              </p:txBody>
            </p:sp>
            <p:sp>
              <p:nvSpPr>
                <p:cNvPr id="35817" name="Freeform 298"/>
                <p:cNvSpPr>
                  <a:spLocks noChangeAspect="1"/>
                </p:cNvSpPr>
                <p:nvPr/>
              </p:nvSpPr>
              <p:spPr>
                <a:xfrm>
                  <a:off x="1753" y="1755"/>
                  <a:ext cx="14" cy="29"/>
                </a:xfrm>
                <a:custGeom>
                  <a:avLst/>
                  <a:gdLst>
                    <a:gd name="txL" fmla="*/ 0 w 68"/>
                    <a:gd name="txT" fmla="*/ 0 h 143"/>
                    <a:gd name="txR" fmla="*/ 68 w 68"/>
                    <a:gd name="txB" fmla="*/ 143 h 143"/>
                  </a:gdLst>
                  <a:ahLst/>
                  <a:cxnLst>
                    <a:cxn ang="0">
                      <a:pos x="3" y="0"/>
                    </a:cxn>
                    <a:cxn ang="0">
                      <a:pos x="2" y="6"/>
                    </a:cxn>
                    <a:cxn ang="0">
                      <a:pos x="0" y="5"/>
                    </a:cxn>
                    <a:cxn ang="0">
                      <a:pos x="1" y="0"/>
                    </a:cxn>
                    <a:cxn ang="0">
                      <a:pos x="3" y="0"/>
                    </a:cxn>
                  </a:cxnLst>
                  <a:rect l="txL" t="txT" r="txR" b="txB"/>
                  <a:pathLst>
                    <a:path w="68" h="143">
                      <a:moveTo>
                        <a:pt x="68" y="9"/>
                      </a:moveTo>
                      <a:lnTo>
                        <a:pt x="38" y="143"/>
                      </a:lnTo>
                      <a:lnTo>
                        <a:pt x="0" y="135"/>
                      </a:lnTo>
                      <a:lnTo>
                        <a:pt x="25" y="0"/>
                      </a:lnTo>
                      <a:lnTo>
                        <a:pt x="68"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18" name="Freeform 299"/>
                <p:cNvSpPr>
                  <a:spLocks noChangeAspect="1"/>
                </p:cNvSpPr>
                <p:nvPr/>
              </p:nvSpPr>
              <p:spPr>
                <a:xfrm>
                  <a:off x="1750" y="1754"/>
                  <a:ext cx="8" cy="28"/>
                </a:xfrm>
                <a:custGeom>
                  <a:avLst/>
                  <a:gdLst>
                    <a:gd name="txL" fmla="*/ 0 w 43"/>
                    <a:gd name="txT" fmla="*/ 0 h 142"/>
                    <a:gd name="txR" fmla="*/ 43 w 43"/>
                    <a:gd name="txB" fmla="*/ 142 h 142"/>
                  </a:gdLst>
                  <a:ahLst/>
                  <a:cxnLst>
                    <a:cxn ang="0">
                      <a:pos x="1" y="0"/>
                    </a:cxn>
                    <a:cxn ang="0">
                      <a:pos x="1" y="6"/>
                    </a:cxn>
                    <a:cxn ang="0">
                      <a:pos x="0" y="0"/>
                    </a:cxn>
                    <a:cxn ang="0">
                      <a:pos x="1" y="0"/>
                    </a:cxn>
                  </a:cxnLst>
                  <a:rect l="txL" t="txT" r="txR" b="txB"/>
                  <a:pathLst>
                    <a:path w="43" h="142">
                      <a:moveTo>
                        <a:pt x="43" y="7"/>
                      </a:moveTo>
                      <a:lnTo>
                        <a:pt x="18" y="142"/>
                      </a:lnTo>
                      <a:lnTo>
                        <a:pt x="0" y="0"/>
                      </a:lnTo>
                      <a:lnTo>
                        <a:pt x="43" y="7"/>
                      </a:lnTo>
                      <a:close/>
                    </a:path>
                  </a:pathLst>
                </a:custGeom>
                <a:solidFill>
                  <a:srgbClr val="000000">
                    <a:alpha val="100000"/>
                  </a:srgbClr>
                </a:solidFill>
                <a:ln w="9525">
                  <a:noFill/>
                </a:ln>
              </p:spPr>
              <p:txBody>
                <a:bodyPr/>
                <a:lstStyle/>
                <a:p>
                  <a:endParaRPr lang="zh-CN" altLang="en-US"/>
                </a:p>
              </p:txBody>
            </p:sp>
            <p:sp>
              <p:nvSpPr>
                <p:cNvPr id="35819" name="Freeform 300"/>
                <p:cNvSpPr>
                  <a:spLocks noChangeAspect="1"/>
                </p:cNvSpPr>
                <p:nvPr/>
              </p:nvSpPr>
              <p:spPr>
                <a:xfrm>
                  <a:off x="1746" y="1754"/>
                  <a:ext cx="7" cy="28"/>
                </a:xfrm>
                <a:custGeom>
                  <a:avLst/>
                  <a:gdLst>
                    <a:gd name="txL" fmla="*/ 0 w 37"/>
                    <a:gd name="txT" fmla="*/ 0 h 142"/>
                    <a:gd name="txR" fmla="*/ 37 w 37"/>
                    <a:gd name="txB" fmla="*/ 142 h 142"/>
                  </a:gdLst>
                  <a:ahLst/>
                  <a:cxnLst>
                    <a:cxn ang="0">
                      <a:pos x="1" y="6"/>
                    </a:cxn>
                    <a:cxn ang="0">
                      <a:pos x="1" y="0"/>
                    </a:cxn>
                    <a:cxn ang="0">
                      <a:pos x="0" y="5"/>
                    </a:cxn>
                    <a:cxn ang="0">
                      <a:pos x="1" y="6"/>
                    </a:cxn>
                  </a:cxnLst>
                  <a:rect l="txL" t="txT" r="txR" b="txB"/>
                  <a:pathLst>
                    <a:path w="37" h="142">
                      <a:moveTo>
                        <a:pt x="37" y="142"/>
                      </a:moveTo>
                      <a:lnTo>
                        <a:pt x="19" y="0"/>
                      </a:lnTo>
                      <a:lnTo>
                        <a:pt x="0" y="137"/>
                      </a:lnTo>
                      <a:lnTo>
                        <a:pt x="37" y="142"/>
                      </a:lnTo>
                      <a:close/>
                    </a:path>
                  </a:pathLst>
                </a:custGeom>
                <a:solidFill>
                  <a:srgbClr val="000000">
                    <a:alpha val="100000"/>
                  </a:srgbClr>
                </a:solidFill>
                <a:ln w="9525">
                  <a:noFill/>
                </a:ln>
              </p:spPr>
              <p:txBody>
                <a:bodyPr/>
                <a:lstStyle/>
                <a:p>
                  <a:endParaRPr lang="zh-CN" altLang="en-US"/>
                </a:p>
              </p:txBody>
            </p:sp>
            <p:sp>
              <p:nvSpPr>
                <p:cNvPr id="35820" name="Freeform 301"/>
                <p:cNvSpPr>
                  <a:spLocks noChangeAspect="1"/>
                </p:cNvSpPr>
                <p:nvPr/>
              </p:nvSpPr>
              <p:spPr>
                <a:xfrm>
                  <a:off x="1746" y="1754"/>
                  <a:ext cx="12" cy="28"/>
                </a:xfrm>
                <a:custGeom>
                  <a:avLst/>
                  <a:gdLst>
                    <a:gd name="txL" fmla="*/ 0 w 62"/>
                    <a:gd name="txT" fmla="*/ 0 h 142"/>
                    <a:gd name="txR" fmla="*/ 62 w 62"/>
                    <a:gd name="txB" fmla="*/ 142 h 142"/>
                  </a:gdLst>
                  <a:ahLst/>
                  <a:cxnLst>
                    <a:cxn ang="0">
                      <a:pos x="2" y="0"/>
                    </a:cxn>
                    <a:cxn ang="0">
                      <a:pos x="1" y="6"/>
                    </a:cxn>
                    <a:cxn ang="0">
                      <a:pos x="0" y="5"/>
                    </a:cxn>
                    <a:cxn ang="0">
                      <a:pos x="1" y="0"/>
                    </a:cxn>
                    <a:cxn ang="0">
                      <a:pos x="2" y="0"/>
                    </a:cxn>
                  </a:cxnLst>
                  <a:rect l="txL" t="txT" r="txR" b="txB"/>
                  <a:pathLst>
                    <a:path w="62" h="142">
                      <a:moveTo>
                        <a:pt x="62" y="7"/>
                      </a:moveTo>
                      <a:lnTo>
                        <a:pt x="37" y="142"/>
                      </a:lnTo>
                      <a:lnTo>
                        <a:pt x="0" y="137"/>
                      </a:lnTo>
                      <a:lnTo>
                        <a:pt x="19" y="0"/>
                      </a:lnTo>
                      <a:lnTo>
                        <a:pt x="62" y="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21" name="Freeform 302"/>
                <p:cNvSpPr>
                  <a:spLocks noChangeAspect="1"/>
                </p:cNvSpPr>
                <p:nvPr/>
              </p:nvSpPr>
              <p:spPr>
                <a:xfrm>
                  <a:off x="1741" y="1753"/>
                  <a:ext cx="9" cy="28"/>
                </a:xfrm>
                <a:custGeom>
                  <a:avLst/>
                  <a:gdLst>
                    <a:gd name="txL" fmla="*/ 0 w 43"/>
                    <a:gd name="txT" fmla="*/ 0 h 142"/>
                    <a:gd name="txR" fmla="*/ 43 w 43"/>
                    <a:gd name="txB" fmla="*/ 142 h 142"/>
                  </a:gdLst>
                  <a:ahLst/>
                  <a:cxnLst>
                    <a:cxn ang="0">
                      <a:pos x="2" y="0"/>
                    </a:cxn>
                    <a:cxn ang="0">
                      <a:pos x="1" y="6"/>
                    </a:cxn>
                    <a:cxn ang="0">
                      <a:pos x="0" y="0"/>
                    </a:cxn>
                    <a:cxn ang="0">
                      <a:pos x="2" y="0"/>
                    </a:cxn>
                  </a:cxnLst>
                  <a:rect l="txL" t="txT" r="txR" b="txB"/>
                  <a:pathLst>
                    <a:path w="43" h="142">
                      <a:moveTo>
                        <a:pt x="43" y="5"/>
                      </a:moveTo>
                      <a:lnTo>
                        <a:pt x="24" y="142"/>
                      </a:lnTo>
                      <a:lnTo>
                        <a:pt x="0" y="0"/>
                      </a:lnTo>
                      <a:lnTo>
                        <a:pt x="43" y="5"/>
                      </a:lnTo>
                      <a:close/>
                    </a:path>
                  </a:pathLst>
                </a:custGeom>
                <a:solidFill>
                  <a:srgbClr val="000000">
                    <a:alpha val="100000"/>
                  </a:srgbClr>
                </a:solidFill>
                <a:ln w="9525">
                  <a:noFill/>
                </a:ln>
              </p:spPr>
              <p:txBody>
                <a:bodyPr/>
                <a:lstStyle/>
                <a:p>
                  <a:endParaRPr lang="zh-CN" altLang="en-US"/>
                </a:p>
              </p:txBody>
            </p:sp>
            <p:sp>
              <p:nvSpPr>
                <p:cNvPr id="35822" name="Freeform 303"/>
                <p:cNvSpPr>
                  <a:spLocks noChangeAspect="1"/>
                </p:cNvSpPr>
                <p:nvPr/>
              </p:nvSpPr>
              <p:spPr>
                <a:xfrm>
                  <a:off x="1739" y="1753"/>
                  <a:ext cx="7" cy="28"/>
                </a:xfrm>
                <a:custGeom>
                  <a:avLst/>
                  <a:gdLst>
                    <a:gd name="txL" fmla="*/ 0 w 37"/>
                    <a:gd name="txT" fmla="*/ 0 h 142"/>
                    <a:gd name="txR" fmla="*/ 37 w 37"/>
                    <a:gd name="txB" fmla="*/ 142 h 142"/>
                  </a:gdLst>
                  <a:ahLst/>
                  <a:cxnLst>
                    <a:cxn ang="0">
                      <a:pos x="1" y="6"/>
                    </a:cxn>
                    <a:cxn ang="0">
                      <a:pos x="0" y="0"/>
                    </a:cxn>
                    <a:cxn ang="0">
                      <a:pos x="0" y="5"/>
                    </a:cxn>
                    <a:cxn ang="0">
                      <a:pos x="1" y="6"/>
                    </a:cxn>
                  </a:cxnLst>
                  <a:rect l="txL" t="txT" r="txR" b="txB"/>
                  <a:pathLst>
                    <a:path w="37" h="142">
                      <a:moveTo>
                        <a:pt x="37" y="142"/>
                      </a:moveTo>
                      <a:lnTo>
                        <a:pt x="13" y="0"/>
                      </a:lnTo>
                      <a:lnTo>
                        <a:pt x="0" y="137"/>
                      </a:lnTo>
                      <a:lnTo>
                        <a:pt x="37" y="142"/>
                      </a:lnTo>
                      <a:close/>
                    </a:path>
                  </a:pathLst>
                </a:custGeom>
                <a:solidFill>
                  <a:srgbClr val="000000">
                    <a:alpha val="100000"/>
                  </a:srgbClr>
                </a:solidFill>
                <a:ln w="9525">
                  <a:noFill/>
                </a:ln>
              </p:spPr>
              <p:txBody>
                <a:bodyPr/>
                <a:lstStyle/>
                <a:p>
                  <a:endParaRPr lang="zh-CN" altLang="en-US"/>
                </a:p>
              </p:txBody>
            </p:sp>
            <p:sp>
              <p:nvSpPr>
                <p:cNvPr id="35823" name="Freeform 304"/>
                <p:cNvSpPr>
                  <a:spLocks noChangeAspect="1"/>
                </p:cNvSpPr>
                <p:nvPr/>
              </p:nvSpPr>
              <p:spPr>
                <a:xfrm>
                  <a:off x="1739" y="1753"/>
                  <a:ext cx="11" cy="28"/>
                </a:xfrm>
                <a:custGeom>
                  <a:avLst/>
                  <a:gdLst>
                    <a:gd name="txL" fmla="*/ 0 w 56"/>
                    <a:gd name="txT" fmla="*/ 0 h 142"/>
                    <a:gd name="txR" fmla="*/ 56 w 56"/>
                    <a:gd name="txB" fmla="*/ 142 h 142"/>
                  </a:gdLst>
                  <a:ahLst/>
                  <a:cxnLst>
                    <a:cxn ang="0">
                      <a:pos x="2" y="0"/>
                    </a:cxn>
                    <a:cxn ang="0">
                      <a:pos x="1" y="6"/>
                    </a:cxn>
                    <a:cxn ang="0">
                      <a:pos x="0" y="5"/>
                    </a:cxn>
                    <a:cxn ang="0">
                      <a:pos x="1" y="0"/>
                    </a:cxn>
                    <a:cxn ang="0">
                      <a:pos x="2" y="0"/>
                    </a:cxn>
                  </a:cxnLst>
                  <a:rect l="txL" t="txT" r="txR" b="txB"/>
                  <a:pathLst>
                    <a:path w="56" h="142">
                      <a:moveTo>
                        <a:pt x="56" y="5"/>
                      </a:moveTo>
                      <a:lnTo>
                        <a:pt x="37" y="142"/>
                      </a:lnTo>
                      <a:lnTo>
                        <a:pt x="0" y="137"/>
                      </a:lnTo>
                      <a:lnTo>
                        <a:pt x="13" y="0"/>
                      </a:lnTo>
                      <a:lnTo>
                        <a:pt x="56" y="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24" name="Freeform 305"/>
                <p:cNvSpPr>
                  <a:spLocks noChangeAspect="1"/>
                </p:cNvSpPr>
                <p:nvPr/>
              </p:nvSpPr>
              <p:spPr>
                <a:xfrm>
                  <a:off x="1732" y="1752"/>
                  <a:ext cx="9" cy="28"/>
                </a:xfrm>
                <a:custGeom>
                  <a:avLst/>
                  <a:gdLst>
                    <a:gd name="txL" fmla="*/ 0 w 44"/>
                    <a:gd name="txT" fmla="*/ 0 h 141"/>
                    <a:gd name="txR" fmla="*/ 44 w 44"/>
                    <a:gd name="txB" fmla="*/ 141 h 141"/>
                  </a:gdLst>
                  <a:ahLst/>
                  <a:cxnLst>
                    <a:cxn ang="0">
                      <a:pos x="2" y="0"/>
                    </a:cxn>
                    <a:cxn ang="0">
                      <a:pos x="1" y="6"/>
                    </a:cxn>
                    <a:cxn ang="0">
                      <a:pos x="0" y="0"/>
                    </a:cxn>
                    <a:cxn ang="0">
                      <a:pos x="2" y="0"/>
                    </a:cxn>
                  </a:cxnLst>
                  <a:rect l="txL" t="txT" r="txR" b="txB"/>
                  <a:pathLst>
                    <a:path w="44" h="141">
                      <a:moveTo>
                        <a:pt x="44" y="4"/>
                      </a:moveTo>
                      <a:lnTo>
                        <a:pt x="31" y="141"/>
                      </a:lnTo>
                      <a:lnTo>
                        <a:pt x="0" y="0"/>
                      </a:lnTo>
                      <a:lnTo>
                        <a:pt x="44" y="4"/>
                      </a:lnTo>
                      <a:close/>
                    </a:path>
                  </a:pathLst>
                </a:custGeom>
                <a:solidFill>
                  <a:srgbClr val="000000">
                    <a:alpha val="100000"/>
                  </a:srgbClr>
                </a:solidFill>
                <a:ln w="9525">
                  <a:noFill/>
                </a:ln>
              </p:spPr>
              <p:txBody>
                <a:bodyPr/>
                <a:lstStyle/>
                <a:p>
                  <a:endParaRPr lang="zh-CN" altLang="en-US"/>
                </a:p>
              </p:txBody>
            </p:sp>
            <p:sp>
              <p:nvSpPr>
                <p:cNvPr id="35825" name="Freeform 306"/>
                <p:cNvSpPr>
                  <a:spLocks noChangeAspect="1"/>
                </p:cNvSpPr>
                <p:nvPr/>
              </p:nvSpPr>
              <p:spPr>
                <a:xfrm>
                  <a:off x="1731" y="1752"/>
                  <a:ext cx="8" cy="28"/>
                </a:xfrm>
                <a:custGeom>
                  <a:avLst/>
                  <a:gdLst>
                    <a:gd name="txL" fmla="*/ 0 w 38"/>
                    <a:gd name="txT" fmla="*/ 0 h 141"/>
                    <a:gd name="txR" fmla="*/ 38 w 38"/>
                    <a:gd name="txB" fmla="*/ 141 h 141"/>
                  </a:gdLst>
                  <a:ahLst/>
                  <a:cxnLst>
                    <a:cxn ang="0">
                      <a:pos x="2" y="6"/>
                    </a:cxn>
                    <a:cxn ang="0">
                      <a:pos x="0" y="0"/>
                    </a:cxn>
                    <a:cxn ang="0">
                      <a:pos x="0" y="5"/>
                    </a:cxn>
                    <a:cxn ang="0">
                      <a:pos x="2" y="6"/>
                    </a:cxn>
                  </a:cxnLst>
                  <a:rect l="txL" t="txT" r="txR" b="txB"/>
                  <a:pathLst>
                    <a:path w="38" h="141">
                      <a:moveTo>
                        <a:pt x="38" y="141"/>
                      </a:moveTo>
                      <a:lnTo>
                        <a:pt x="7" y="0"/>
                      </a:lnTo>
                      <a:lnTo>
                        <a:pt x="0" y="138"/>
                      </a:lnTo>
                      <a:lnTo>
                        <a:pt x="38" y="141"/>
                      </a:lnTo>
                      <a:close/>
                    </a:path>
                  </a:pathLst>
                </a:custGeom>
                <a:solidFill>
                  <a:srgbClr val="000000">
                    <a:alpha val="100000"/>
                  </a:srgbClr>
                </a:solidFill>
                <a:ln w="9525">
                  <a:noFill/>
                </a:ln>
              </p:spPr>
              <p:txBody>
                <a:bodyPr/>
                <a:lstStyle/>
                <a:p>
                  <a:endParaRPr lang="zh-CN" altLang="en-US"/>
                </a:p>
              </p:txBody>
            </p:sp>
            <p:sp>
              <p:nvSpPr>
                <p:cNvPr id="35826" name="Freeform 307"/>
                <p:cNvSpPr>
                  <a:spLocks noChangeAspect="1"/>
                </p:cNvSpPr>
                <p:nvPr/>
              </p:nvSpPr>
              <p:spPr>
                <a:xfrm>
                  <a:off x="1731" y="1752"/>
                  <a:ext cx="10" cy="28"/>
                </a:xfrm>
                <a:custGeom>
                  <a:avLst/>
                  <a:gdLst>
                    <a:gd name="txL" fmla="*/ 0 w 51"/>
                    <a:gd name="txT" fmla="*/ 0 h 141"/>
                    <a:gd name="txR" fmla="*/ 51 w 51"/>
                    <a:gd name="txB" fmla="*/ 141 h 141"/>
                  </a:gdLst>
                  <a:ahLst/>
                  <a:cxnLst>
                    <a:cxn ang="0">
                      <a:pos x="2" y="0"/>
                    </a:cxn>
                    <a:cxn ang="0">
                      <a:pos x="1" y="6"/>
                    </a:cxn>
                    <a:cxn ang="0">
                      <a:pos x="0" y="5"/>
                    </a:cxn>
                    <a:cxn ang="0">
                      <a:pos x="0" y="0"/>
                    </a:cxn>
                    <a:cxn ang="0">
                      <a:pos x="2" y="0"/>
                    </a:cxn>
                  </a:cxnLst>
                  <a:rect l="txL" t="txT" r="txR" b="txB"/>
                  <a:pathLst>
                    <a:path w="51" h="141">
                      <a:moveTo>
                        <a:pt x="51" y="4"/>
                      </a:moveTo>
                      <a:lnTo>
                        <a:pt x="38" y="141"/>
                      </a:lnTo>
                      <a:lnTo>
                        <a:pt x="0" y="138"/>
                      </a:lnTo>
                      <a:lnTo>
                        <a:pt x="7" y="0"/>
                      </a:lnTo>
                      <a:lnTo>
                        <a:pt x="51"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27" name="Freeform 308"/>
                <p:cNvSpPr>
                  <a:spLocks noChangeAspect="1"/>
                </p:cNvSpPr>
                <p:nvPr/>
              </p:nvSpPr>
              <p:spPr>
                <a:xfrm>
                  <a:off x="1724" y="1752"/>
                  <a:ext cx="8" cy="28"/>
                </a:xfrm>
                <a:custGeom>
                  <a:avLst/>
                  <a:gdLst>
                    <a:gd name="txL" fmla="*/ 0 w 44"/>
                    <a:gd name="txT" fmla="*/ 0 h 139"/>
                    <a:gd name="txR" fmla="*/ 44 w 44"/>
                    <a:gd name="txB" fmla="*/ 139 h 139"/>
                  </a:gdLst>
                  <a:ahLst/>
                  <a:cxnLst>
                    <a:cxn ang="0">
                      <a:pos x="1" y="0"/>
                    </a:cxn>
                    <a:cxn ang="0">
                      <a:pos x="1" y="6"/>
                    </a:cxn>
                    <a:cxn ang="0">
                      <a:pos x="0" y="0"/>
                    </a:cxn>
                    <a:cxn ang="0">
                      <a:pos x="1" y="0"/>
                    </a:cxn>
                  </a:cxnLst>
                  <a:rect l="txL" t="txT" r="txR" b="txB"/>
                  <a:pathLst>
                    <a:path w="44" h="139">
                      <a:moveTo>
                        <a:pt x="44" y="1"/>
                      </a:moveTo>
                      <a:lnTo>
                        <a:pt x="37" y="139"/>
                      </a:lnTo>
                      <a:lnTo>
                        <a:pt x="0" y="0"/>
                      </a:lnTo>
                      <a:lnTo>
                        <a:pt x="44" y="1"/>
                      </a:lnTo>
                      <a:close/>
                    </a:path>
                  </a:pathLst>
                </a:custGeom>
                <a:solidFill>
                  <a:srgbClr val="000000">
                    <a:alpha val="100000"/>
                  </a:srgbClr>
                </a:solidFill>
                <a:ln w="9525">
                  <a:noFill/>
                </a:ln>
              </p:spPr>
              <p:txBody>
                <a:bodyPr/>
                <a:lstStyle/>
                <a:p>
                  <a:endParaRPr lang="zh-CN" altLang="en-US"/>
                </a:p>
              </p:txBody>
            </p:sp>
            <p:sp>
              <p:nvSpPr>
                <p:cNvPr id="35828" name="Freeform 309"/>
                <p:cNvSpPr>
                  <a:spLocks noChangeAspect="1"/>
                </p:cNvSpPr>
                <p:nvPr/>
              </p:nvSpPr>
              <p:spPr>
                <a:xfrm>
                  <a:off x="1723" y="1752"/>
                  <a:ext cx="8" cy="28"/>
                </a:xfrm>
                <a:custGeom>
                  <a:avLst/>
                  <a:gdLst>
                    <a:gd name="txL" fmla="*/ 0 w 38"/>
                    <a:gd name="txT" fmla="*/ 0 h 139"/>
                    <a:gd name="txR" fmla="*/ 38 w 38"/>
                    <a:gd name="txB" fmla="*/ 139 h 139"/>
                  </a:gdLst>
                  <a:ahLst/>
                  <a:cxnLst>
                    <a:cxn ang="0">
                      <a:pos x="2" y="6"/>
                    </a:cxn>
                    <a:cxn ang="0">
                      <a:pos x="0" y="0"/>
                    </a:cxn>
                    <a:cxn ang="0">
                      <a:pos x="0" y="6"/>
                    </a:cxn>
                    <a:cxn ang="0">
                      <a:pos x="2" y="6"/>
                    </a:cxn>
                  </a:cxnLst>
                  <a:rect l="txL" t="txT" r="txR" b="txB"/>
                  <a:pathLst>
                    <a:path w="38" h="139">
                      <a:moveTo>
                        <a:pt x="38" y="139"/>
                      </a:moveTo>
                      <a:lnTo>
                        <a:pt x="1" y="0"/>
                      </a:lnTo>
                      <a:lnTo>
                        <a:pt x="0" y="137"/>
                      </a:lnTo>
                      <a:lnTo>
                        <a:pt x="38" y="139"/>
                      </a:lnTo>
                      <a:close/>
                    </a:path>
                  </a:pathLst>
                </a:custGeom>
                <a:solidFill>
                  <a:srgbClr val="000000">
                    <a:alpha val="100000"/>
                  </a:srgbClr>
                </a:solidFill>
                <a:ln w="9525">
                  <a:noFill/>
                </a:ln>
              </p:spPr>
              <p:txBody>
                <a:bodyPr/>
                <a:lstStyle/>
                <a:p>
                  <a:endParaRPr lang="zh-CN" altLang="en-US"/>
                </a:p>
              </p:txBody>
            </p:sp>
            <p:sp>
              <p:nvSpPr>
                <p:cNvPr id="35829" name="Freeform 310"/>
                <p:cNvSpPr>
                  <a:spLocks noChangeAspect="1"/>
                </p:cNvSpPr>
                <p:nvPr/>
              </p:nvSpPr>
              <p:spPr>
                <a:xfrm>
                  <a:off x="1723" y="1752"/>
                  <a:ext cx="9" cy="28"/>
                </a:xfrm>
                <a:custGeom>
                  <a:avLst/>
                  <a:gdLst>
                    <a:gd name="txL" fmla="*/ 0 w 45"/>
                    <a:gd name="txT" fmla="*/ 0 h 139"/>
                    <a:gd name="txR" fmla="*/ 45 w 45"/>
                    <a:gd name="txB" fmla="*/ 139 h 139"/>
                  </a:gdLst>
                  <a:ahLst/>
                  <a:cxnLst>
                    <a:cxn ang="0">
                      <a:pos x="2" y="0"/>
                    </a:cxn>
                    <a:cxn ang="0">
                      <a:pos x="2" y="6"/>
                    </a:cxn>
                    <a:cxn ang="0">
                      <a:pos x="0" y="6"/>
                    </a:cxn>
                    <a:cxn ang="0">
                      <a:pos x="0" y="0"/>
                    </a:cxn>
                    <a:cxn ang="0">
                      <a:pos x="2" y="0"/>
                    </a:cxn>
                  </a:cxnLst>
                  <a:rect l="txL" t="txT" r="txR" b="txB"/>
                  <a:pathLst>
                    <a:path w="45" h="139">
                      <a:moveTo>
                        <a:pt x="45" y="1"/>
                      </a:moveTo>
                      <a:lnTo>
                        <a:pt x="38" y="139"/>
                      </a:lnTo>
                      <a:lnTo>
                        <a:pt x="0" y="137"/>
                      </a:lnTo>
                      <a:lnTo>
                        <a:pt x="1" y="0"/>
                      </a:lnTo>
                      <a:lnTo>
                        <a:pt x="45" y="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30" name="Freeform 311"/>
                <p:cNvSpPr>
                  <a:spLocks noChangeAspect="1"/>
                </p:cNvSpPr>
                <p:nvPr/>
              </p:nvSpPr>
              <p:spPr>
                <a:xfrm>
                  <a:off x="1715" y="1752"/>
                  <a:ext cx="9" cy="27"/>
                </a:xfrm>
                <a:custGeom>
                  <a:avLst/>
                  <a:gdLst>
                    <a:gd name="txL" fmla="*/ 0 w 43"/>
                    <a:gd name="txT" fmla="*/ 0 h 137"/>
                    <a:gd name="txR" fmla="*/ 43 w 43"/>
                    <a:gd name="txB" fmla="*/ 137 h 137"/>
                  </a:gdLst>
                  <a:ahLst/>
                  <a:cxnLst>
                    <a:cxn ang="0">
                      <a:pos x="2" y="0"/>
                    </a:cxn>
                    <a:cxn ang="0">
                      <a:pos x="2" y="5"/>
                    </a:cxn>
                    <a:cxn ang="0">
                      <a:pos x="0" y="0"/>
                    </a:cxn>
                    <a:cxn ang="0">
                      <a:pos x="2" y="0"/>
                    </a:cxn>
                  </a:cxnLst>
                  <a:rect l="txL" t="txT" r="txR" b="txB"/>
                  <a:pathLst>
                    <a:path w="43" h="137">
                      <a:moveTo>
                        <a:pt x="43" y="0"/>
                      </a:moveTo>
                      <a:lnTo>
                        <a:pt x="42" y="137"/>
                      </a:lnTo>
                      <a:lnTo>
                        <a:pt x="0" y="0"/>
                      </a:lnTo>
                      <a:lnTo>
                        <a:pt x="43" y="0"/>
                      </a:lnTo>
                      <a:close/>
                    </a:path>
                  </a:pathLst>
                </a:custGeom>
                <a:solidFill>
                  <a:srgbClr val="000000">
                    <a:alpha val="100000"/>
                  </a:srgbClr>
                </a:solidFill>
                <a:ln w="9525">
                  <a:noFill/>
                </a:ln>
              </p:spPr>
              <p:txBody>
                <a:bodyPr/>
                <a:lstStyle/>
                <a:p>
                  <a:endParaRPr lang="zh-CN" altLang="en-US"/>
                </a:p>
              </p:txBody>
            </p:sp>
            <p:sp>
              <p:nvSpPr>
                <p:cNvPr id="35831" name="Freeform 312"/>
                <p:cNvSpPr>
                  <a:spLocks noChangeAspect="1"/>
                </p:cNvSpPr>
                <p:nvPr/>
              </p:nvSpPr>
              <p:spPr>
                <a:xfrm>
                  <a:off x="1715" y="1752"/>
                  <a:ext cx="8" cy="28"/>
                </a:xfrm>
                <a:custGeom>
                  <a:avLst/>
                  <a:gdLst>
                    <a:gd name="txL" fmla="*/ 0 w 42"/>
                    <a:gd name="txT" fmla="*/ 0 h 138"/>
                    <a:gd name="txR" fmla="*/ 42 w 42"/>
                    <a:gd name="txB" fmla="*/ 138 h 138"/>
                  </a:gdLst>
                  <a:ahLst/>
                  <a:cxnLst>
                    <a:cxn ang="0">
                      <a:pos x="2" y="6"/>
                    </a:cxn>
                    <a:cxn ang="0">
                      <a:pos x="0" y="0"/>
                    </a:cxn>
                    <a:cxn ang="0">
                      <a:pos x="0" y="6"/>
                    </a:cxn>
                    <a:cxn ang="0">
                      <a:pos x="2" y="6"/>
                    </a:cxn>
                  </a:cxnLst>
                  <a:rect l="txL" t="txT" r="txR" b="txB"/>
                  <a:pathLst>
                    <a:path w="42" h="138">
                      <a:moveTo>
                        <a:pt x="42" y="137"/>
                      </a:moveTo>
                      <a:lnTo>
                        <a:pt x="0" y="0"/>
                      </a:lnTo>
                      <a:lnTo>
                        <a:pt x="4" y="138"/>
                      </a:lnTo>
                      <a:lnTo>
                        <a:pt x="42" y="137"/>
                      </a:lnTo>
                      <a:close/>
                    </a:path>
                  </a:pathLst>
                </a:custGeom>
                <a:solidFill>
                  <a:srgbClr val="000000">
                    <a:alpha val="100000"/>
                  </a:srgbClr>
                </a:solidFill>
                <a:ln w="9525">
                  <a:noFill/>
                </a:ln>
              </p:spPr>
              <p:txBody>
                <a:bodyPr/>
                <a:lstStyle/>
                <a:p>
                  <a:endParaRPr lang="zh-CN" altLang="en-US"/>
                </a:p>
              </p:txBody>
            </p:sp>
            <p:sp>
              <p:nvSpPr>
                <p:cNvPr id="35832" name="Freeform 313"/>
                <p:cNvSpPr>
                  <a:spLocks noChangeAspect="1"/>
                </p:cNvSpPr>
                <p:nvPr/>
              </p:nvSpPr>
              <p:spPr>
                <a:xfrm>
                  <a:off x="1715" y="1752"/>
                  <a:ext cx="9" cy="28"/>
                </a:xfrm>
                <a:custGeom>
                  <a:avLst/>
                  <a:gdLst>
                    <a:gd name="txL" fmla="*/ 0 w 43"/>
                    <a:gd name="txT" fmla="*/ 0 h 138"/>
                    <a:gd name="txR" fmla="*/ 43 w 43"/>
                    <a:gd name="txB" fmla="*/ 138 h 138"/>
                  </a:gdLst>
                  <a:ahLst/>
                  <a:cxnLst>
                    <a:cxn ang="0">
                      <a:pos x="2" y="0"/>
                    </a:cxn>
                    <a:cxn ang="0">
                      <a:pos x="2" y="6"/>
                    </a:cxn>
                    <a:cxn ang="0">
                      <a:pos x="0" y="6"/>
                    </a:cxn>
                    <a:cxn ang="0">
                      <a:pos x="0" y="0"/>
                    </a:cxn>
                    <a:cxn ang="0">
                      <a:pos x="2" y="0"/>
                    </a:cxn>
                  </a:cxnLst>
                  <a:rect l="txL" t="txT" r="txR" b="txB"/>
                  <a:pathLst>
                    <a:path w="43" h="138">
                      <a:moveTo>
                        <a:pt x="43" y="0"/>
                      </a:moveTo>
                      <a:lnTo>
                        <a:pt x="42" y="137"/>
                      </a:lnTo>
                      <a:lnTo>
                        <a:pt x="4" y="138"/>
                      </a:lnTo>
                      <a:lnTo>
                        <a:pt x="0" y="0"/>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33" name="Freeform 314"/>
                <p:cNvSpPr>
                  <a:spLocks noChangeAspect="1"/>
                </p:cNvSpPr>
                <p:nvPr/>
              </p:nvSpPr>
              <p:spPr>
                <a:xfrm>
                  <a:off x="1706" y="1752"/>
                  <a:ext cx="10" cy="28"/>
                </a:xfrm>
                <a:custGeom>
                  <a:avLst/>
                  <a:gdLst>
                    <a:gd name="txL" fmla="*/ 0 w 47"/>
                    <a:gd name="txT" fmla="*/ 0 h 138"/>
                    <a:gd name="txR" fmla="*/ 47 w 47"/>
                    <a:gd name="txB" fmla="*/ 138 h 138"/>
                  </a:gdLst>
                  <a:ahLst/>
                  <a:cxnLst>
                    <a:cxn ang="0">
                      <a:pos x="2" y="0"/>
                    </a:cxn>
                    <a:cxn ang="0">
                      <a:pos x="2" y="6"/>
                    </a:cxn>
                    <a:cxn ang="0">
                      <a:pos x="0" y="0"/>
                    </a:cxn>
                    <a:cxn ang="0">
                      <a:pos x="2" y="0"/>
                    </a:cxn>
                  </a:cxnLst>
                  <a:rect l="txL" t="txT" r="txR" b="txB"/>
                  <a:pathLst>
                    <a:path w="47" h="138">
                      <a:moveTo>
                        <a:pt x="43" y="0"/>
                      </a:moveTo>
                      <a:lnTo>
                        <a:pt x="47" y="138"/>
                      </a:lnTo>
                      <a:lnTo>
                        <a:pt x="0" y="3"/>
                      </a:lnTo>
                      <a:lnTo>
                        <a:pt x="43" y="0"/>
                      </a:lnTo>
                      <a:close/>
                    </a:path>
                  </a:pathLst>
                </a:custGeom>
                <a:solidFill>
                  <a:srgbClr val="000000">
                    <a:alpha val="100000"/>
                  </a:srgbClr>
                </a:solidFill>
                <a:ln w="9525">
                  <a:noFill/>
                </a:ln>
              </p:spPr>
              <p:txBody>
                <a:bodyPr/>
                <a:lstStyle/>
                <a:p>
                  <a:endParaRPr lang="zh-CN" altLang="en-US"/>
                </a:p>
              </p:txBody>
            </p:sp>
            <p:sp>
              <p:nvSpPr>
                <p:cNvPr id="35834" name="Freeform 315"/>
                <p:cNvSpPr>
                  <a:spLocks noChangeAspect="1"/>
                </p:cNvSpPr>
                <p:nvPr/>
              </p:nvSpPr>
              <p:spPr>
                <a:xfrm>
                  <a:off x="1706" y="1753"/>
                  <a:ext cx="10" cy="27"/>
                </a:xfrm>
                <a:custGeom>
                  <a:avLst/>
                  <a:gdLst>
                    <a:gd name="txL" fmla="*/ 0 w 47"/>
                    <a:gd name="txT" fmla="*/ 0 h 136"/>
                    <a:gd name="txR" fmla="*/ 47 w 47"/>
                    <a:gd name="txB" fmla="*/ 136 h 136"/>
                  </a:gdLst>
                  <a:ahLst/>
                  <a:cxnLst>
                    <a:cxn ang="0">
                      <a:pos x="2" y="5"/>
                    </a:cxn>
                    <a:cxn ang="0">
                      <a:pos x="0" y="0"/>
                    </a:cxn>
                    <a:cxn ang="0">
                      <a:pos x="0" y="5"/>
                    </a:cxn>
                    <a:cxn ang="0">
                      <a:pos x="2" y="5"/>
                    </a:cxn>
                  </a:cxnLst>
                  <a:rect l="txL" t="txT" r="txR" b="txB"/>
                  <a:pathLst>
                    <a:path w="47" h="136">
                      <a:moveTo>
                        <a:pt x="47" y="135"/>
                      </a:moveTo>
                      <a:lnTo>
                        <a:pt x="0" y="0"/>
                      </a:lnTo>
                      <a:lnTo>
                        <a:pt x="10" y="136"/>
                      </a:lnTo>
                      <a:lnTo>
                        <a:pt x="47" y="135"/>
                      </a:lnTo>
                      <a:close/>
                    </a:path>
                  </a:pathLst>
                </a:custGeom>
                <a:solidFill>
                  <a:srgbClr val="000000">
                    <a:alpha val="100000"/>
                  </a:srgbClr>
                </a:solidFill>
                <a:ln w="9525">
                  <a:noFill/>
                </a:ln>
              </p:spPr>
              <p:txBody>
                <a:bodyPr/>
                <a:lstStyle/>
                <a:p>
                  <a:endParaRPr lang="zh-CN" altLang="en-US"/>
                </a:p>
              </p:txBody>
            </p:sp>
            <p:sp>
              <p:nvSpPr>
                <p:cNvPr id="35835" name="Freeform 316"/>
                <p:cNvSpPr>
                  <a:spLocks noChangeAspect="1"/>
                </p:cNvSpPr>
                <p:nvPr/>
              </p:nvSpPr>
              <p:spPr>
                <a:xfrm>
                  <a:off x="1706" y="1752"/>
                  <a:ext cx="10" cy="28"/>
                </a:xfrm>
                <a:custGeom>
                  <a:avLst/>
                  <a:gdLst>
                    <a:gd name="txL" fmla="*/ 0 w 47"/>
                    <a:gd name="txT" fmla="*/ 0 h 139"/>
                    <a:gd name="txR" fmla="*/ 47 w 47"/>
                    <a:gd name="txB" fmla="*/ 139 h 139"/>
                  </a:gdLst>
                  <a:ahLst/>
                  <a:cxnLst>
                    <a:cxn ang="0">
                      <a:pos x="2" y="0"/>
                    </a:cxn>
                    <a:cxn ang="0">
                      <a:pos x="2" y="6"/>
                    </a:cxn>
                    <a:cxn ang="0">
                      <a:pos x="0" y="6"/>
                    </a:cxn>
                    <a:cxn ang="0">
                      <a:pos x="0" y="0"/>
                    </a:cxn>
                    <a:cxn ang="0">
                      <a:pos x="2" y="0"/>
                    </a:cxn>
                  </a:cxnLst>
                  <a:rect l="txL" t="txT" r="txR" b="txB"/>
                  <a:pathLst>
                    <a:path w="47" h="139">
                      <a:moveTo>
                        <a:pt x="43" y="0"/>
                      </a:moveTo>
                      <a:lnTo>
                        <a:pt x="47" y="138"/>
                      </a:lnTo>
                      <a:lnTo>
                        <a:pt x="10" y="139"/>
                      </a:lnTo>
                      <a:lnTo>
                        <a:pt x="0" y="3"/>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36" name="Freeform 317"/>
                <p:cNvSpPr>
                  <a:spLocks noChangeAspect="1"/>
                </p:cNvSpPr>
                <p:nvPr/>
              </p:nvSpPr>
              <p:spPr>
                <a:xfrm>
                  <a:off x="1698" y="1753"/>
                  <a:ext cx="10" cy="27"/>
                </a:xfrm>
                <a:custGeom>
                  <a:avLst/>
                  <a:gdLst>
                    <a:gd name="txL" fmla="*/ 0 w 53"/>
                    <a:gd name="txT" fmla="*/ 0 h 136"/>
                    <a:gd name="txR" fmla="*/ 53 w 53"/>
                    <a:gd name="txB" fmla="*/ 136 h 136"/>
                  </a:gdLst>
                  <a:ahLst/>
                  <a:cxnLst>
                    <a:cxn ang="0">
                      <a:pos x="2" y="0"/>
                    </a:cxn>
                    <a:cxn ang="0">
                      <a:pos x="2" y="5"/>
                    </a:cxn>
                    <a:cxn ang="0">
                      <a:pos x="0" y="0"/>
                    </a:cxn>
                    <a:cxn ang="0">
                      <a:pos x="2" y="0"/>
                    </a:cxn>
                  </a:cxnLst>
                  <a:rect l="txL" t="txT" r="txR" b="txB"/>
                  <a:pathLst>
                    <a:path w="53" h="136">
                      <a:moveTo>
                        <a:pt x="43" y="0"/>
                      </a:moveTo>
                      <a:lnTo>
                        <a:pt x="53" y="136"/>
                      </a:lnTo>
                      <a:lnTo>
                        <a:pt x="0" y="4"/>
                      </a:lnTo>
                      <a:lnTo>
                        <a:pt x="43" y="0"/>
                      </a:lnTo>
                      <a:close/>
                    </a:path>
                  </a:pathLst>
                </a:custGeom>
                <a:solidFill>
                  <a:srgbClr val="000000">
                    <a:alpha val="100000"/>
                  </a:srgbClr>
                </a:solidFill>
                <a:ln w="9525">
                  <a:noFill/>
                </a:ln>
              </p:spPr>
              <p:txBody>
                <a:bodyPr/>
                <a:lstStyle/>
                <a:p>
                  <a:endParaRPr lang="zh-CN" altLang="en-US"/>
                </a:p>
              </p:txBody>
            </p:sp>
            <p:sp>
              <p:nvSpPr>
                <p:cNvPr id="35837" name="Freeform 318"/>
                <p:cNvSpPr>
                  <a:spLocks noChangeAspect="1"/>
                </p:cNvSpPr>
                <p:nvPr/>
              </p:nvSpPr>
              <p:spPr>
                <a:xfrm>
                  <a:off x="1698" y="1753"/>
                  <a:ext cx="10" cy="28"/>
                </a:xfrm>
                <a:custGeom>
                  <a:avLst/>
                  <a:gdLst>
                    <a:gd name="txL" fmla="*/ 0 w 53"/>
                    <a:gd name="txT" fmla="*/ 0 h 136"/>
                    <a:gd name="txR" fmla="*/ 53 w 53"/>
                    <a:gd name="txB" fmla="*/ 136 h 136"/>
                  </a:gdLst>
                  <a:ahLst/>
                  <a:cxnLst>
                    <a:cxn ang="0">
                      <a:pos x="2" y="6"/>
                    </a:cxn>
                    <a:cxn ang="0">
                      <a:pos x="0" y="0"/>
                    </a:cxn>
                    <a:cxn ang="0">
                      <a:pos x="1" y="6"/>
                    </a:cxn>
                    <a:cxn ang="0">
                      <a:pos x="2" y="6"/>
                    </a:cxn>
                  </a:cxnLst>
                  <a:rect l="txL" t="txT" r="txR" b="txB"/>
                  <a:pathLst>
                    <a:path w="53" h="136">
                      <a:moveTo>
                        <a:pt x="53" y="132"/>
                      </a:moveTo>
                      <a:lnTo>
                        <a:pt x="0" y="0"/>
                      </a:lnTo>
                      <a:lnTo>
                        <a:pt x="15" y="136"/>
                      </a:lnTo>
                      <a:lnTo>
                        <a:pt x="53" y="132"/>
                      </a:lnTo>
                      <a:close/>
                    </a:path>
                  </a:pathLst>
                </a:custGeom>
                <a:solidFill>
                  <a:srgbClr val="000000">
                    <a:alpha val="100000"/>
                  </a:srgbClr>
                </a:solidFill>
                <a:ln w="9525">
                  <a:noFill/>
                </a:ln>
              </p:spPr>
              <p:txBody>
                <a:bodyPr/>
                <a:lstStyle/>
                <a:p>
                  <a:endParaRPr lang="zh-CN" altLang="en-US"/>
                </a:p>
              </p:txBody>
            </p:sp>
            <p:sp>
              <p:nvSpPr>
                <p:cNvPr id="35838" name="Freeform 319"/>
                <p:cNvSpPr>
                  <a:spLocks noChangeAspect="1"/>
                </p:cNvSpPr>
                <p:nvPr/>
              </p:nvSpPr>
              <p:spPr>
                <a:xfrm>
                  <a:off x="1698" y="1753"/>
                  <a:ext cx="10" cy="28"/>
                </a:xfrm>
                <a:custGeom>
                  <a:avLst/>
                  <a:gdLst>
                    <a:gd name="txL" fmla="*/ 0 w 53"/>
                    <a:gd name="txT" fmla="*/ 0 h 140"/>
                    <a:gd name="txR" fmla="*/ 53 w 53"/>
                    <a:gd name="txB" fmla="*/ 140 h 140"/>
                  </a:gdLst>
                  <a:ahLst/>
                  <a:cxnLst>
                    <a:cxn ang="0">
                      <a:pos x="2" y="0"/>
                    </a:cxn>
                    <a:cxn ang="0">
                      <a:pos x="2" y="5"/>
                    </a:cxn>
                    <a:cxn ang="0">
                      <a:pos x="1" y="6"/>
                    </a:cxn>
                    <a:cxn ang="0">
                      <a:pos x="0" y="0"/>
                    </a:cxn>
                    <a:cxn ang="0">
                      <a:pos x="2" y="0"/>
                    </a:cxn>
                  </a:cxnLst>
                  <a:rect l="txL" t="txT" r="txR" b="txB"/>
                  <a:pathLst>
                    <a:path w="53" h="140">
                      <a:moveTo>
                        <a:pt x="43" y="0"/>
                      </a:moveTo>
                      <a:lnTo>
                        <a:pt x="53" y="136"/>
                      </a:lnTo>
                      <a:lnTo>
                        <a:pt x="15" y="140"/>
                      </a:lnTo>
                      <a:lnTo>
                        <a:pt x="0" y="4"/>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39" name="Freeform 320"/>
                <p:cNvSpPr>
                  <a:spLocks noChangeAspect="1"/>
                </p:cNvSpPr>
                <p:nvPr/>
              </p:nvSpPr>
              <p:spPr>
                <a:xfrm>
                  <a:off x="1689" y="1753"/>
                  <a:ext cx="12" cy="28"/>
                </a:xfrm>
                <a:custGeom>
                  <a:avLst/>
                  <a:gdLst>
                    <a:gd name="txL" fmla="*/ 0 w 59"/>
                    <a:gd name="txT" fmla="*/ 0 h 136"/>
                    <a:gd name="txR" fmla="*/ 59 w 59"/>
                    <a:gd name="txB" fmla="*/ 136 h 136"/>
                  </a:gdLst>
                  <a:ahLst/>
                  <a:cxnLst>
                    <a:cxn ang="0">
                      <a:pos x="2" y="0"/>
                    </a:cxn>
                    <a:cxn ang="0">
                      <a:pos x="2" y="6"/>
                    </a:cxn>
                    <a:cxn ang="0">
                      <a:pos x="0" y="0"/>
                    </a:cxn>
                    <a:cxn ang="0">
                      <a:pos x="2" y="0"/>
                    </a:cxn>
                  </a:cxnLst>
                  <a:rect l="txL" t="txT" r="txR" b="txB"/>
                  <a:pathLst>
                    <a:path w="59" h="136">
                      <a:moveTo>
                        <a:pt x="44" y="0"/>
                      </a:moveTo>
                      <a:lnTo>
                        <a:pt x="59" y="136"/>
                      </a:lnTo>
                      <a:lnTo>
                        <a:pt x="0" y="6"/>
                      </a:lnTo>
                      <a:lnTo>
                        <a:pt x="44" y="0"/>
                      </a:lnTo>
                      <a:close/>
                    </a:path>
                  </a:pathLst>
                </a:custGeom>
                <a:solidFill>
                  <a:srgbClr val="000000">
                    <a:alpha val="100000"/>
                  </a:srgbClr>
                </a:solidFill>
                <a:ln w="9525">
                  <a:noFill/>
                </a:ln>
              </p:spPr>
              <p:txBody>
                <a:bodyPr/>
                <a:lstStyle/>
                <a:p>
                  <a:endParaRPr lang="zh-CN" altLang="en-US"/>
                </a:p>
              </p:txBody>
            </p:sp>
            <p:sp>
              <p:nvSpPr>
                <p:cNvPr id="35840" name="Freeform 321"/>
                <p:cNvSpPr>
                  <a:spLocks noChangeAspect="1"/>
                </p:cNvSpPr>
                <p:nvPr/>
              </p:nvSpPr>
              <p:spPr>
                <a:xfrm>
                  <a:off x="1689" y="1755"/>
                  <a:ext cx="12" cy="27"/>
                </a:xfrm>
                <a:custGeom>
                  <a:avLst/>
                  <a:gdLst>
                    <a:gd name="txL" fmla="*/ 0 w 59"/>
                    <a:gd name="txT" fmla="*/ 0 h 136"/>
                    <a:gd name="txR" fmla="*/ 59 w 59"/>
                    <a:gd name="txB" fmla="*/ 136 h 136"/>
                  </a:gdLst>
                  <a:ahLst/>
                  <a:cxnLst>
                    <a:cxn ang="0">
                      <a:pos x="2" y="5"/>
                    </a:cxn>
                    <a:cxn ang="0">
                      <a:pos x="0" y="0"/>
                    </a:cxn>
                    <a:cxn ang="0">
                      <a:pos x="1" y="5"/>
                    </a:cxn>
                    <a:cxn ang="0">
                      <a:pos x="2" y="5"/>
                    </a:cxn>
                  </a:cxnLst>
                  <a:rect l="txL" t="txT" r="txR" b="txB"/>
                  <a:pathLst>
                    <a:path w="59" h="136">
                      <a:moveTo>
                        <a:pt x="59" y="130"/>
                      </a:moveTo>
                      <a:lnTo>
                        <a:pt x="0" y="0"/>
                      </a:lnTo>
                      <a:lnTo>
                        <a:pt x="21" y="136"/>
                      </a:lnTo>
                      <a:lnTo>
                        <a:pt x="59" y="130"/>
                      </a:lnTo>
                      <a:close/>
                    </a:path>
                  </a:pathLst>
                </a:custGeom>
                <a:solidFill>
                  <a:srgbClr val="000000">
                    <a:alpha val="100000"/>
                  </a:srgbClr>
                </a:solidFill>
                <a:ln w="9525">
                  <a:noFill/>
                </a:ln>
              </p:spPr>
              <p:txBody>
                <a:bodyPr/>
                <a:lstStyle/>
                <a:p>
                  <a:endParaRPr lang="zh-CN" altLang="en-US"/>
                </a:p>
              </p:txBody>
            </p:sp>
            <p:sp>
              <p:nvSpPr>
                <p:cNvPr id="35841" name="Freeform 322"/>
                <p:cNvSpPr>
                  <a:spLocks noChangeAspect="1"/>
                </p:cNvSpPr>
                <p:nvPr/>
              </p:nvSpPr>
              <p:spPr>
                <a:xfrm>
                  <a:off x="1689" y="1753"/>
                  <a:ext cx="12" cy="29"/>
                </a:xfrm>
                <a:custGeom>
                  <a:avLst/>
                  <a:gdLst>
                    <a:gd name="txL" fmla="*/ 0 w 59"/>
                    <a:gd name="txT" fmla="*/ 0 h 142"/>
                    <a:gd name="txR" fmla="*/ 59 w 59"/>
                    <a:gd name="txB" fmla="*/ 142 h 142"/>
                  </a:gdLst>
                  <a:ahLst/>
                  <a:cxnLst>
                    <a:cxn ang="0">
                      <a:pos x="2" y="0"/>
                    </a:cxn>
                    <a:cxn ang="0">
                      <a:pos x="2" y="6"/>
                    </a:cxn>
                    <a:cxn ang="0">
                      <a:pos x="1" y="6"/>
                    </a:cxn>
                    <a:cxn ang="0">
                      <a:pos x="0" y="0"/>
                    </a:cxn>
                    <a:cxn ang="0">
                      <a:pos x="2" y="0"/>
                    </a:cxn>
                  </a:cxnLst>
                  <a:rect l="txL" t="txT" r="txR" b="txB"/>
                  <a:pathLst>
                    <a:path w="59" h="142">
                      <a:moveTo>
                        <a:pt x="44" y="0"/>
                      </a:moveTo>
                      <a:lnTo>
                        <a:pt x="59" y="136"/>
                      </a:lnTo>
                      <a:lnTo>
                        <a:pt x="21" y="142"/>
                      </a:lnTo>
                      <a:lnTo>
                        <a:pt x="0" y="6"/>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42" name="Freeform 323"/>
                <p:cNvSpPr>
                  <a:spLocks noChangeAspect="1"/>
                </p:cNvSpPr>
                <p:nvPr/>
              </p:nvSpPr>
              <p:spPr>
                <a:xfrm>
                  <a:off x="1681" y="1755"/>
                  <a:ext cx="12" cy="27"/>
                </a:xfrm>
                <a:custGeom>
                  <a:avLst/>
                  <a:gdLst>
                    <a:gd name="txL" fmla="*/ 0 w 63"/>
                    <a:gd name="txT" fmla="*/ 0 h 136"/>
                    <a:gd name="txR" fmla="*/ 63 w 63"/>
                    <a:gd name="txB" fmla="*/ 136 h 136"/>
                  </a:gdLst>
                  <a:ahLst/>
                  <a:cxnLst>
                    <a:cxn ang="0">
                      <a:pos x="2" y="0"/>
                    </a:cxn>
                    <a:cxn ang="0">
                      <a:pos x="2" y="5"/>
                    </a:cxn>
                    <a:cxn ang="0">
                      <a:pos x="0" y="0"/>
                    </a:cxn>
                    <a:cxn ang="0">
                      <a:pos x="2" y="0"/>
                    </a:cxn>
                  </a:cxnLst>
                  <a:rect l="txL" t="txT" r="txR" b="txB"/>
                  <a:pathLst>
                    <a:path w="63" h="136">
                      <a:moveTo>
                        <a:pt x="42" y="0"/>
                      </a:moveTo>
                      <a:lnTo>
                        <a:pt x="63" y="136"/>
                      </a:lnTo>
                      <a:lnTo>
                        <a:pt x="0" y="7"/>
                      </a:lnTo>
                      <a:lnTo>
                        <a:pt x="42" y="0"/>
                      </a:lnTo>
                      <a:close/>
                    </a:path>
                  </a:pathLst>
                </a:custGeom>
                <a:solidFill>
                  <a:srgbClr val="000000">
                    <a:alpha val="100000"/>
                  </a:srgbClr>
                </a:solidFill>
                <a:ln w="9525">
                  <a:noFill/>
                </a:ln>
              </p:spPr>
              <p:txBody>
                <a:bodyPr/>
                <a:lstStyle/>
                <a:p>
                  <a:endParaRPr lang="zh-CN" altLang="en-US"/>
                </a:p>
              </p:txBody>
            </p:sp>
            <p:sp>
              <p:nvSpPr>
                <p:cNvPr id="35843" name="Freeform 324"/>
                <p:cNvSpPr>
                  <a:spLocks noChangeAspect="1"/>
                </p:cNvSpPr>
                <p:nvPr/>
              </p:nvSpPr>
              <p:spPr>
                <a:xfrm>
                  <a:off x="1681" y="1756"/>
                  <a:ext cx="12" cy="27"/>
                </a:xfrm>
                <a:custGeom>
                  <a:avLst/>
                  <a:gdLst>
                    <a:gd name="txL" fmla="*/ 0 w 63"/>
                    <a:gd name="txT" fmla="*/ 0 h 136"/>
                    <a:gd name="txR" fmla="*/ 63 w 63"/>
                    <a:gd name="txB" fmla="*/ 136 h 136"/>
                  </a:gdLst>
                  <a:ahLst/>
                  <a:cxnLst>
                    <a:cxn ang="0">
                      <a:pos x="2" y="5"/>
                    </a:cxn>
                    <a:cxn ang="0">
                      <a:pos x="0" y="0"/>
                    </a:cxn>
                    <a:cxn ang="0">
                      <a:pos x="1" y="5"/>
                    </a:cxn>
                    <a:cxn ang="0">
                      <a:pos x="2" y="5"/>
                    </a:cxn>
                  </a:cxnLst>
                  <a:rect l="txL" t="txT" r="txR" b="txB"/>
                  <a:pathLst>
                    <a:path w="63" h="136">
                      <a:moveTo>
                        <a:pt x="63" y="129"/>
                      </a:moveTo>
                      <a:lnTo>
                        <a:pt x="0" y="0"/>
                      </a:lnTo>
                      <a:lnTo>
                        <a:pt x="27" y="136"/>
                      </a:lnTo>
                      <a:lnTo>
                        <a:pt x="63" y="129"/>
                      </a:lnTo>
                      <a:close/>
                    </a:path>
                  </a:pathLst>
                </a:custGeom>
                <a:solidFill>
                  <a:srgbClr val="000000">
                    <a:alpha val="100000"/>
                  </a:srgbClr>
                </a:solidFill>
                <a:ln w="9525">
                  <a:noFill/>
                </a:ln>
              </p:spPr>
              <p:txBody>
                <a:bodyPr/>
                <a:lstStyle/>
                <a:p>
                  <a:endParaRPr lang="zh-CN" altLang="en-US"/>
                </a:p>
              </p:txBody>
            </p:sp>
            <p:sp>
              <p:nvSpPr>
                <p:cNvPr id="35844" name="Freeform 325"/>
                <p:cNvSpPr>
                  <a:spLocks noChangeAspect="1"/>
                </p:cNvSpPr>
                <p:nvPr/>
              </p:nvSpPr>
              <p:spPr>
                <a:xfrm>
                  <a:off x="1681" y="1755"/>
                  <a:ext cx="12" cy="28"/>
                </a:xfrm>
                <a:custGeom>
                  <a:avLst/>
                  <a:gdLst>
                    <a:gd name="txL" fmla="*/ 0 w 63"/>
                    <a:gd name="txT" fmla="*/ 0 h 143"/>
                    <a:gd name="txR" fmla="*/ 63 w 63"/>
                    <a:gd name="txB" fmla="*/ 143 h 143"/>
                  </a:gdLst>
                  <a:ahLst/>
                  <a:cxnLst>
                    <a:cxn ang="0">
                      <a:pos x="2" y="0"/>
                    </a:cxn>
                    <a:cxn ang="0">
                      <a:pos x="2" y="5"/>
                    </a:cxn>
                    <a:cxn ang="0">
                      <a:pos x="1" y="5"/>
                    </a:cxn>
                    <a:cxn ang="0">
                      <a:pos x="0" y="0"/>
                    </a:cxn>
                    <a:cxn ang="0">
                      <a:pos x="2" y="0"/>
                    </a:cxn>
                  </a:cxnLst>
                  <a:rect l="txL" t="txT" r="txR" b="txB"/>
                  <a:pathLst>
                    <a:path w="63" h="143">
                      <a:moveTo>
                        <a:pt x="42" y="0"/>
                      </a:moveTo>
                      <a:lnTo>
                        <a:pt x="63" y="136"/>
                      </a:lnTo>
                      <a:lnTo>
                        <a:pt x="27" y="143"/>
                      </a:lnTo>
                      <a:lnTo>
                        <a:pt x="0" y="7"/>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45" name="Freeform 326"/>
                <p:cNvSpPr>
                  <a:spLocks noChangeAspect="1"/>
                </p:cNvSpPr>
                <p:nvPr/>
              </p:nvSpPr>
              <p:spPr>
                <a:xfrm>
                  <a:off x="1672" y="1756"/>
                  <a:ext cx="14" cy="27"/>
                </a:xfrm>
                <a:custGeom>
                  <a:avLst/>
                  <a:gdLst>
                    <a:gd name="txL" fmla="*/ 0 w 70"/>
                    <a:gd name="txT" fmla="*/ 0 h 136"/>
                    <a:gd name="txR" fmla="*/ 70 w 70"/>
                    <a:gd name="txB" fmla="*/ 136 h 136"/>
                  </a:gdLst>
                  <a:ahLst/>
                  <a:cxnLst>
                    <a:cxn ang="0">
                      <a:pos x="2" y="0"/>
                    </a:cxn>
                    <a:cxn ang="0">
                      <a:pos x="3" y="5"/>
                    </a:cxn>
                    <a:cxn ang="0">
                      <a:pos x="0" y="0"/>
                    </a:cxn>
                    <a:cxn ang="0">
                      <a:pos x="2" y="0"/>
                    </a:cxn>
                  </a:cxnLst>
                  <a:rect l="txL" t="txT" r="txR" b="txB"/>
                  <a:pathLst>
                    <a:path w="70" h="136">
                      <a:moveTo>
                        <a:pt x="43" y="0"/>
                      </a:moveTo>
                      <a:lnTo>
                        <a:pt x="70" y="136"/>
                      </a:lnTo>
                      <a:lnTo>
                        <a:pt x="0" y="10"/>
                      </a:lnTo>
                      <a:lnTo>
                        <a:pt x="43" y="0"/>
                      </a:lnTo>
                      <a:close/>
                    </a:path>
                  </a:pathLst>
                </a:custGeom>
                <a:solidFill>
                  <a:srgbClr val="000000">
                    <a:alpha val="100000"/>
                  </a:srgbClr>
                </a:solidFill>
                <a:ln w="9525">
                  <a:noFill/>
                </a:ln>
              </p:spPr>
              <p:txBody>
                <a:bodyPr/>
                <a:lstStyle/>
                <a:p>
                  <a:endParaRPr lang="zh-CN" altLang="en-US"/>
                </a:p>
              </p:txBody>
            </p:sp>
            <p:sp>
              <p:nvSpPr>
                <p:cNvPr id="35846" name="Freeform 327"/>
                <p:cNvSpPr>
                  <a:spLocks noChangeAspect="1"/>
                </p:cNvSpPr>
                <p:nvPr/>
              </p:nvSpPr>
              <p:spPr>
                <a:xfrm>
                  <a:off x="1672" y="1758"/>
                  <a:ext cx="14" cy="27"/>
                </a:xfrm>
                <a:custGeom>
                  <a:avLst/>
                  <a:gdLst>
                    <a:gd name="txL" fmla="*/ 0 w 70"/>
                    <a:gd name="txT" fmla="*/ 0 h 134"/>
                    <a:gd name="txR" fmla="*/ 70 w 70"/>
                    <a:gd name="txB" fmla="*/ 134 h 134"/>
                  </a:gdLst>
                  <a:ahLst/>
                  <a:cxnLst>
                    <a:cxn ang="0">
                      <a:pos x="3" y="5"/>
                    </a:cxn>
                    <a:cxn ang="0">
                      <a:pos x="0" y="0"/>
                    </a:cxn>
                    <a:cxn ang="0">
                      <a:pos x="1" y="5"/>
                    </a:cxn>
                    <a:cxn ang="0">
                      <a:pos x="3" y="5"/>
                    </a:cxn>
                  </a:cxnLst>
                  <a:rect l="txL" t="txT" r="txR" b="txB"/>
                  <a:pathLst>
                    <a:path w="70" h="134">
                      <a:moveTo>
                        <a:pt x="70" y="126"/>
                      </a:moveTo>
                      <a:lnTo>
                        <a:pt x="0" y="0"/>
                      </a:lnTo>
                      <a:lnTo>
                        <a:pt x="33" y="134"/>
                      </a:lnTo>
                      <a:lnTo>
                        <a:pt x="70" y="126"/>
                      </a:lnTo>
                      <a:close/>
                    </a:path>
                  </a:pathLst>
                </a:custGeom>
                <a:solidFill>
                  <a:srgbClr val="000000">
                    <a:alpha val="100000"/>
                  </a:srgbClr>
                </a:solidFill>
                <a:ln w="9525">
                  <a:noFill/>
                </a:ln>
              </p:spPr>
              <p:txBody>
                <a:bodyPr/>
                <a:lstStyle/>
                <a:p>
                  <a:endParaRPr lang="zh-CN" altLang="en-US"/>
                </a:p>
              </p:txBody>
            </p:sp>
            <p:sp>
              <p:nvSpPr>
                <p:cNvPr id="35847" name="Freeform 328"/>
                <p:cNvSpPr>
                  <a:spLocks noChangeAspect="1"/>
                </p:cNvSpPr>
                <p:nvPr/>
              </p:nvSpPr>
              <p:spPr>
                <a:xfrm>
                  <a:off x="1672" y="1756"/>
                  <a:ext cx="14" cy="29"/>
                </a:xfrm>
                <a:custGeom>
                  <a:avLst/>
                  <a:gdLst>
                    <a:gd name="txL" fmla="*/ 0 w 70"/>
                    <a:gd name="txT" fmla="*/ 0 h 144"/>
                    <a:gd name="txR" fmla="*/ 70 w 70"/>
                    <a:gd name="txB" fmla="*/ 144 h 144"/>
                  </a:gdLst>
                  <a:ahLst/>
                  <a:cxnLst>
                    <a:cxn ang="0">
                      <a:pos x="2" y="0"/>
                    </a:cxn>
                    <a:cxn ang="0">
                      <a:pos x="3" y="5"/>
                    </a:cxn>
                    <a:cxn ang="0">
                      <a:pos x="1" y="6"/>
                    </a:cxn>
                    <a:cxn ang="0">
                      <a:pos x="0" y="0"/>
                    </a:cxn>
                    <a:cxn ang="0">
                      <a:pos x="2" y="0"/>
                    </a:cxn>
                  </a:cxnLst>
                  <a:rect l="txL" t="txT" r="txR" b="txB"/>
                  <a:pathLst>
                    <a:path w="70" h="144">
                      <a:moveTo>
                        <a:pt x="43" y="0"/>
                      </a:moveTo>
                      <a:lnTo>
                        <a:pt x="70" y="136"/>
                      </a:lnTo>
                      <a:lnTo>
                        <a:pt x="33" y="144"/>
                      </a:lnTo>
                      <a:lnTo>
                        <a:pt x="0" y="10"/>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48" name="Freeform 329"/>
                <p:cNvSpPr>
                  <a:spLocks noChangeAspect="1"/>
                </p:cNvSpPr>
                <p:nvPr/>
              </p:nvSpPr>
              <p:spPr>
                <a:xfrm>
                  <a:off x="1664" y="1758"/>
                  <a:ext cx="15" cy="27"/>
                </a:xfrm>
                <a:custGeom>
                  <a:avLst/>
                  <a:gdLst>
                    <a:gd name="txL" fmla="*/ 0 w 75"/>
                    <a:gd name="txT" fmla="*/ 0 h 134"/>
                    <a:gd name="txR" fmla="*/ 75 w 75"/>
                    <a:gd name="txB" fmla="*/ 134 h 134"/>
                  </a:gdLst>
                  <a:ahLst/>
                  <a:cxnLst>
                    <a:cxn ang="0">
                      <a:pos x="2" y="0"/>
                    </a:cxn>
                    <a:cxn ang="0">
                      <a:pos x="3" y="5"/>
                    </a:cxn>
                    <a:cxn ang="0">
                      <a:pos x="0" y="0"/>
                    </a:cxn>
                    <a:cxn ang="0">
                      <a:pos x="2" y="0"/>
                    </a:cxn>
                  </a:cxnLst>
                  <a:rect l="txL" t="txT" r="txR" b="txB"/>
                  <a:pathLst>
                    <a:path w="75" h="134">
                      <a:moveTo>
                        <a:pt x="42" y="0"/>
                      </a:moveTo>
                      <a:lnTo>
                        <a:pt x="75" y="134"/>
                      </a:lnTo>
                      <a:lnTo>
                        <a:pt x="0" y="12"/>
                      </a:lnTo>
                      <a:lnTo>
                        <a:pt x="42" y="0"/>
                      </a:lnTo>
                      <a:close/>
                    </a:path>
                  </a:pathLst>
                </a:custGeom>
                <a:solidFill>
                  <a:srgbClr val="000000">
                    <a:alpha val="100000"/>
                  </a:srgbClr>
                </a:solidFill>
                <a:ln w="9525">
                  <a:noFill/>
                </a:ln>
              </p:spPr>
              <p:txBody>
                <a:bodyPr/>
                <a:lstStyle/>
                <a:p>
                  <a:endParaRPr lang="zh-CN" altLang="en-US"/>
                </a:p>
              </p:txBody>
            </p:sp>
            <p:sp>
              <p:nvSpPr>
                <p:cNvPr id="35849" name="Freeform 330"/>
                <p:cNvSpPr>
                  <a:spLocks noChangeAspect="1"/>
                </p:cNvSpPr>
                <p:nvPr/>
              </p:nvSpPr>
              <p:spPr>
                <a:xfrm>
                  <a:off x="1664" y="1760"/>
                  <a:ext cx="15" cy="27"/>
                </a:xfrm>
                <a:custGeom>
                  <a:avLst/>
                  <a:gdLst>
                    <a:gd name="txL" fmla="*/ 0 w 75"/>
                    <a:gd name="txT" fmla="*/ 0 h 132"/>
                    <a:gd name="txR" fmla="*/ 75 w 75"/>
                    <a:gd name="txB" fmla="*/ 132 h 132"/>
                  </a:gdLst>
                  <a:ahLst/>
                  <a:cxnLst>
                    <a:cxn ang="0">
                      <a:pos x="3" y="5"/>
                    </a:cxn>
                    <a:cxn ang="0">
                      <a:pos x="0" y="0"/>
                    </a:cxn>
                    <a:cxn ang="0">
                      <a:pos x="2" y="6"/>
                    </a:cxn>
                    <a:cxn ang="0">
                      <a:pos x="3" y="5"/>
                    </a:cxn>
                  </a:cxnLst>
                  <a:rect l="txL" t="txT" r="txR" b="txB"/>
                  <a:pathLst>
                    <a:path w="75" h="132">
                      <a:moveTo>
                        <a:pt x="75" y="122"/>
                      </a:moveTo>
                      <a:lnTo>
                        <a:pt x="0" y="0"/>
                      </a:lnTo>
                      <a:lnTo>
                        <a:pt x="39" y="132"/>
                      </a:lnTo>
                      <a:lnTo>
                        <a:pt x="75" y="122"/>
                      </a:lnTo>
                      <a:close/>
                    </a:path>
                  </a:pathLst>
                </a:custGeom>
                <a:solidFill>
                  <a:srgbClr val="000000">
                    <a:alpha val="100000"/>
                  </a:srgbClr>
                </a:solidFill>
                <a:ln w="9525">
                  <a:noFill/>
                </a:ln>
              </p:spPr>
              <p:txBody>
                <a:bodyPr/>
                <a:lstStyle/>
                <a:p>
                  <a:endParaRPr lang="zh-CN" altLang="en-US"/>
                </a:p>
              </p:txBody>
            </p:sp>
            <p:sp>
              <p:nvSpPr>
                <p:cNvPr id="35850" name="Freeform 331"/>
                <p:cNvSpPr>
                  <a:spLocks noChangeAspect="1"/>
                </p:cNvSpPr>
                <p:nvPr/>
              </p:nvSpPr>
              <p:spPr>
                <a:xfrm>
                  <a:off x="1664" y="1758"/>
                  <a:ext cx="15" cy="29"/>
                </a:xfrm>
                <a:custGeom>
                  <a:avLst/>
                  <a:gdLst>
                    <a:gd name="txL" fmla="*/ 0 w 75"/>
                    <a:gd name="txT" fmla="*/ 0 h 144"/>
                    <a:gd name="txR" fmla="*/ 75 w 75"/>
                    <a:gd name="txB" fmla="*/ 144 h 144"/>
                  </a:gdLst>
                  <a:ahLst/>
                  <a:cxnLst>
                    <a:cxn ang="0">
                      <a:pos x="2" y="0"/>
                    </a:cxn>
                    <a:cxn ang="0">
                      <a:pos x="3" y="5"/>
                    </a:cxn>
                    <a:cxn ang="0">
                      <a:pos x="2" y="6"/>
                    </a:cxn>
                    <a:cxn ang="0">
                      <a:pos x="0" y="0"/>
                    </a:cxn>
                    <a:cxn ang="0">
                      <a:pos x="2" y="0"/>
                    </a:cxn>
                  </a:cxnLst>
                  <a:rect l="txL" t="txT" r="txR" b="txB"/>
                  <a:pathLst>
                    <a:path w="75" h="144">
                      <a:moveTo>
                        <a:pt x="42" y="0"/>
                      </a:moveTo>
                      <a:lnTo>
                        <a:pt x="75" y="134"/>
                      </a:lnTo>
                      <a:lnTo>
                        <a:pt x="39" y="144"/>
                      </a:lnTo>
                      <a:lnTo>
                        <a:pt x="0" y="12"/>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51" name="Freeform 332"/>
                <p:cNvSpPr>
                  <a:spLocks noChangeAspect="1"/>
                </p:cNvSpPr>
                <p:nvPr/>
              </p:nvSpPr>
              <p:spPr>
                <a:xfrm>
                  <a:off x="1655" y="1760"/>
                  <a:ext cx="16" cy="27"/>
                </a:xfrm>
                <a:custGeom>
                  <a:avLst/>
                  <a:gdLst>
                    <a:gd name="txL" fmla="*/ 0 w 81"/>
                    <a:gd name="txT" fmla="*/ 0 h 132"/>
                    <a:gd name="txR" fmla="*/ 81 w 81"/>
                    <a:gd name="txB" fmla="*/ 132 h 132"/>
                  </a:gdLst>
                  <a:ahLst/>
                  <a:cxnLst>
                    <a:cxn ang="0">
                      <a:pos x="2" y="0"/>
                    </a:cxn>
                    <a:cxn ang="0">
                      <a:pos x="3" y="6"/>
                    </a:cxn>
                    <a:cxn ang="0">
                      <a:pos x="0" y="1"/>
                    </a:cxn>
                    <a:cxn ang="0">
                      <a:pos x="2" y="0"/>
                    </a:cxn>
                  </a:cxnLst>
                  <a:rect l="txL" t="txT" r="txR" b="txB"/>
                  <a:pathLst>
                    <a:path w="81" h="132">
                      <a:moveTo>
                        <a:pt x="42" y="0"/>
                      </a:moveTo>
                      <a:lnTo>
                        <a:pt x="81" y="132"/>
                      </a:lnTo>
                      <a:lnTo>
                        <a:pt x="0" y="13"/>
                      </a:lnTo>
                      <a:lnTo>
                        <a:pt x="42" y="0"/>
                      </a:lnTo>
                      <a:close/>
                    </a:path>
                  </a:pathLst>
                </a:custGeom>
                <a:solidFill>
                  <a:srgbClr val="000000">
                    <a:alpha val="100000"/>
                  </a:srgbClr>
                </a:solidFill>
                <a:ln w="9525">
                  <a:noFill/>
                </a:ln>
              </p:spPr>
              <p:txBody>
                <a:bodyPr/>
                <a:lstStyle/>
                <a:p>
                  <a:endParaRPr lang="zh-CN" altLang="en-US"/>
                </a:p>
              </p:txBody>
            </p:sp>
            <p:sp>
              <p:nvSpPr>
                <p:cNvPr id="35852" name="Freeform 333"/>
                <p:cNvSpPr>
                  <a:spLocks noChangeAspect="1"/>
                </p:cNvSpPr>
                <p:nvPr/>
              </p:nvSpPr>
              <p:spPr>
                <a:xfrm>
                  <a:off x="1655" y="1763"/>
                  <a:ext cx="16" cy="26"/>
                </a:xfrm>
                <a:custGeom>
                  <a:avLst/>
                  <a:gdLst>
                    <a:gd name="txL" fmla="*/ 0 w 81"/>
                    <a:gd name="txT" fmla="*/ 0 h 130"/>
                    <a:gd name="txR" fmla="*/ 81 w 81"/>
                    <a:gd name="txB" fmla="*/ 130 h 130"/>
                  </a:gdLst>
                  <a:ahLst/>
                  <a:cxnLst>
                    <a:cxn ang="0">
                      <a:pos x="3" y="5"/>
                    </a:cxn>
                    <a:cxn ang="0">
                      <a:pos x="0" y="0"/>
                    </a:cxn>
                    <a:cxn ang="0">
                      <a:pos x="2" y="5"/>
                    </a:cxn>
                    <a:cxn ang="0">
                      <a:pos x="3" y="5"/>
                    </a:cxn>
                  </a:cxnLst>
                  <a:rect l="txL" t="txT" r="txR" b="txB"/>
                  <a:pathLst>
                    <a:path w="81" h="130">
                      <a:moveTo>
                        <a:pt x="81" y="119"/>
                      </a:moveTo>
                      <a:lnTo>
                        <a:pt x="0" y="0"/>
                      </a:lnTo>
                      <a:lnTo>
                        <a:pt x="44" y="130"/>
                      </a:lnTo>
                      <a:lnTo>
                        <a:pt x="81" y="119"/>
                      </a:lnTo>
                      <a:close/>
                    </a:path>
                  </a:pathLst>
                </a:custGeom>
                <a:solidFill>
                  <a:srgbClr val="000000">
                    <a:alpha val="100000"/>
                  </a:srgbClr>
                </a:solidFill>
                <a:ln w="9525">
                  <a:noFill/>
                </a:ln>
              </p:spPr>
              <p:txBody>
                <a:bodyPr/>
                <a:lstStyle/>
                <a:p>
                  <a:endParaRPr lang="zh-CN" altLang="en-US"/>
                </a:p>
              </p:txBody>
            </p:sp>
            <p:sp>
              <p:nvSpPr>
                <p:cNvPr id="35853" name="Freeform 334"/>
                <p:cNvSpPr>
                  <a:spLocks noChangeAspect="1"/>
                </p:cNvSpPr>
                <p:nvPr/>
              </p:nvSpPr>
              <p:spPr>
                <a:xfrm>
                  <a:off x="1655" y="1760"/>
                  <a:ext cx="16" cy="29"/>
                </a:xfrm>
                <a:custGeom>
                  <a:avLst/>
                  <a:gdLst>
                    <a:gd name="txL" fmla="*/ 0 w 81"/>
                    <a:gd name="txT" fmla="*/ 0 h 143"/>
                    <a:gd name="txR" fmla="*/ 81 w 81"/>
                    <a:gd name="txB" fmla="*/ 143 h 143"/>
                  </a:gdLst>
                  <a:ahLst/>
                  <a:cxnLst>
                    <a:cxn ang="0">
                      <a:pos x="2" y="0"/>
                    </a:cxn>
                    <a:cxn ang="0">
                      <a:pos x="3" y="5"/>
                    </a:cxn>
                    <a:cxn ang="0">
                      <a:pos x="2" y="6"/>
                    </a:cxn>
                    <a:cxn ang="0">
                      <a:pos x="0" y="1"/>
                    </a:cxn>
                    <a:cxn ang="0">
                      <a:pos x="2" y="0"/>
                    </a:cxn>
                  </a:cxnLst>
                  <a:rect l="txL" t="txT" r="txR" b="txB"/>
                  <a:pathLst>
                    <a:path w="81" h="143">
                      <a:moveTo>
                        <a:pt x="42" y="0"/>
                      </a:moveTo>
                      <a:lnTo>
                        <a:pt x="81" y="132"/>
                      </a:lnTo>
                      <a:lnTo>
                        <a:pt x="44" y="143"/>
                      </a:lnTo>
                      <a:lnTo>
                        <a:pt x="0" y="13"/>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54" name="Freeform 335"/>
                <p:cNvSpPr>
                  <a:spLocks noChangeAspect="1"/>
                </p:cNvSpPr>
                <p:nvPr/>
              </p:nvSpPr>
              <p:spPr>
                <a:xfrm>
                  <a:off x="1647" y="1763"/>
                  <a:ext cx="17" cy="26"/>
                </a:xfrm>
                <a:custGeom>
                  <a:avLst/>
                  <a:gdLst>
                    <a:gd name="txL" fmla="*/ 0 w 85"/>
                    <a:gd name="txT" fmla="*/ 0 h 130"/>
                    <a:gd name="txR" fmla="*/ 85 w 85"/>
                    <a:gd name="txB" fmla="*/ 130 h 130"/>
                  </a:gdLst>
                  <a:ahLst/>
                  <a:cxnLst>
                    <a:cxn ang="0">
                      <a:pos x="2" y="0"/>
                    </a:cxn>
                    <a:cxn ang="0">
                      <a:pos x="3" y="5"/>
                    </a:cxn>
                    <a:cxn ang="0">
                      <a:pos x="0" y="1"/>
                    </a:cxn>
                    <a:cxn ang="0">
                      <a:pos x="2" y="0"/>
                    </a:cxn>
                  </a:cxnLst>
                  <a:rect l="txL" t="txT" r="txR" b="txB"/>
                  <a:pathLst>
                    <a:path w="85" h="130">
                      <a:moveTo>
                        <a:pt x="41" y="0"/>
                      </a:moveTo>
                      <a:lnTo>
                        <a:pt x="85" y="130"/>
                      </a:lnTo>
                      <a:lnTo>
                        <a:pt x="0" y="15"/>
                      </a:lnTo>
                      <a:lnTo>
                        <a:pt x="41" y="0"/>
                      </a:lnTo>
                      <a:close/>
                    </a:path>
                  </a:pathLst>
                </a:custGeom>
                <a:solidFill>
                  <a:srgbClr val="000000">
                    <a:alpha val="100000"/>
                  </a:srgbClr>
                </a:solidFill>
                <a:ln w="9525">
                  <a:noFill/>
                </a:ln>
              </p:spPr>
              <p:txBody>
                <a:bodyPr/>
                <a:lstStyle/>
                <a:p>
                  <a:endParaRPr lang="zh-CN" altLang="en-US"/>
                </a:p>
              </p:txBody>
            </p:sp>
            <p:sp>
              <p:nvSpPr>
                <p:cNvPr id="35855" name="Freeform 336"/>
                <p:cNvSpPr>
                  <a:spLocks noChangeAspect="1"/>
                </p:cNvSpPr>
                <p:nvPr/>
              </p:nvSpPr>
              <p:spPr>
                <a:xfrm>
                  <a:off x="1647" y="1766"/>
                  <a:ext cx="17" cy="25"/>
                </a:xfrm>
                <a:custGeom>
                  <a:avLst/>
                  <a:gdLst>
                    <a:gd name="txL" fmla="*/ 0 w 85"/>
                    <a:gd name="txT" fmla="*/ 0 h 127"/>
                    <a:gd name="txR" fmla="*/ 85 w 85"/>
                    <a:gd name="txB" fmla="*/ 127 h 127"/>
                  </a:gdLst>
                  <a:ahLst/>
                  <a:cxnLst>
                    <a:cxn ang="0">
                      <a:pos x="3" y="5"/>
                    </a:cxn>
                    <a:cxn ang="0">
                      <a:pos x="0" y="0"/>
                    </a:cxn>
                    <a:cxn ang="0">
                      <a:pos x="2" y="5"/>
                    </a:cxn>
                    <a:cxn ang="0">
                      <a:pos x="3" y="5"/>
                    </a:cxn>
                  </a:cxnLst>
                  <a:rect l="txL" t="txT" r="txR" b="txB"/>
                  <a:pathLst>
                    <a:path w="85" h="127">
                      <a:moveTo>
                        <a:pt x="85" y="115"/>
                      </a:moveTo>
                      <a:lnTo>
                        <a:pt x="0" y="0"/>
                      </a:lnTo>
                      <a:lnTo>
                        <a:pt x="50" y="127"/>
                      </a:lnTo>
                      <a:lnTo>
                        <a:pt x="85" y="115"/>
                      </a:lnTo>
                      <a:close/>
                    </a:path>
                  </a:pathLst>
                </a:custGeom>
                <a:solidFill>
                  <a:srgbClr val="000000">
                    <a:alpha val="100000"/>
                  </a:srgbClr>
                </a:solidFill>
                <a:ln w="9525">
                  <a:noFill/>
                </a:ln>
              </p:spPr>
              <p:txBody>
                <a:bodyPr/>
                <a:lstStyle/>
                <a:p>
                  <a:endParaRPr lang="zh-CN" altLang="en-US"/>
                </a:p>
              </p:txBody>
            </p:sp>
            <p:sp>
              <p:nvSpPr>
                <p:cNvPr id="35856" name="Freeform 337"/>
                <p:cNvSpPr>
                  <a:spLocks noChangeAspect="1"/>
                </p:cNvSpPr>
                <p:nvPr/>
              </p:nvSpPr>
              <p:spPr>
                <a:xfrm>
                  <a:off x="1647" y="1763"/>
                  <a:ext cx="17" cy="28"/>
                </a:xfrm>
                <a:custGeom>
                  <a:avLst/>
                  <a:gdLst>
                    <a:gd name="txL" fmla="*/ 0 w 85"/>
                    <a:gd name="txT" fmla="*/ 0 h 142"/>
                    <a:gd name="txR" fmla="*/ 85 w 85"/>
                    <a:gd name="txB" fmla="*/ 142 h 142"/>
                  </a:gdLst>
                  <a:ahLst/>
                  <a:cxnLst>
                    <a:cxn ang="0">
                      <a:pos x="2" y="0"/>
                    </a:cxn>
                    <a:cxn ang="0">
                      <a:pos x="3" y="5"/>
                    </a:cxn>
                    <a:cxn ang="0">
                      <a:pos x="2" y="6"/>
                    </a:cxn>
                    <a:cxn ang="0">
                      <a:pos x="0" y="1"/>
                    </a:cxn>
                    <a:cxn ang="0">
                      <a:pos x="2" y="0"/>
                    </a:cxn>
                  </a:cxnLst>
                  <a:rect l="txL" t="txT" r="txR" b="txB"/>
                  <a:pathLst>
                    <a:path w="85" h="142">
                      <a:moveTo>
                        <a:pt x="41" y="0"/>
                      </a:moveTo>
                      <a:lnTo>
                        <a:pt x="85" y="130"/>
                      </a:lnTo>
                      <a:lnTo>
                        <a:pt x="50" y="142"/>
                      </a:lnTo>
                      <a:lnTo>
                        <a:pt x="0" y="15"/>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57" name="Freeform 338"/>
                <p:cNvSpPr>
                  <a:spLocks noChangeAspect="1"/>
                </p:cNvSpPr>
                <p:nvPr/>
              </p:nvSpPr>
              <p:spPr>
                <a:xfrm>
                  <a:off x="1639" y="1766"/>
                  <a:ext cx="18" cy="25"/>
                </a:xfrm>
                <a:custGeom>
                  <a:avLst/>
                  <a:gdLst>
                    <a:gd name="txL" fmla="*/ 0 w 90"/>
                    <a:gd name="txT" fmla="*/ 0 h 127"/>
                    <a:gd name="txR" fmla="*/ 90 w 90"/>
                    <a:gd name="txB" fmla="*/ 127 h 127"/>
                  </a:gdLst>
                  <a:ahLst/>
                  <a:cxnLst>
                    <a:cxn ang="0">
                      <a:pos x="2" y="0"/>
                    </a:cxn>
                    <a:cxn ang="0">
                      <a:pos x="4" y="5"/>
                    </a:cxn>
                    <a:cxn ang="0">
                      <a:pos x="0" y="1"/>
                    </a:cxn>
                    <a:cxn ang="0">
                      <a:pos x="2" y="0"/>
                    </a:cxn>
                  </a:cxnLst>
                  <a:rect l="txL" t="txT" r="txR" b="txB"/>
                  <a:pathLst>
                    <a:path w="90" h="127">
                      <a:moveTo>
                        <a:pt x="40" y="0"/>
                      </a:moveTo>
                      <a:lnTo>
                        <a:pt x="90" y="127"/>
                      </a:lnTo>
                      <a:lnTo>
                        <a:pt x="0" y="16"/>
                      </a:lnTo>
                      <a:lnTo>
                        <a:pt x="40" y="0"/>
                      </a:lnTo>
                      <a:close/>
                    </a:path>
                  </a:pathLst>
                </a:custGeom>
                <a:solidFill>
                  <a:srgbClr val="000000">
                    <a:alpha val="100000"/>
                  </a:srgbClr>
                </a:solidFill>
                <a:ln w="9525">
                  <a:noFill/>
                </a:ln>
              </p:spPr>
              <p:txBody>
                <a:bodyPr/>
                <a:lstStyle/>
                <a:p>
                  <a:endParaRPr lang="zh-CN" altLang="en-US"/>
                </a:p>
              </p:txBody>
            </p:sp>
            <p:sp>
              <p:nvSpPr>
                <p:cNvPr id="35858" name="Freeform 339"/>
                <p:cNvSpPr>
                  <a:spLocks noChangeAspect="1"/>
                </p:cNvSpPr>
                <p:nvPr/>
              </p:nvSpPr>
              <p:spPr>
                <a:xfrm>
                  <a:off x="1639" y="1769"/>
                  <a:ext cx="18" cy="26"/>
                </a:xfrm>
                <a:custGeom>
                  <a:avLst/>
                  <a:gdLst>
                    <a:gd name="txL" fmla="*/ 0 w 90"/>
                    <a:gd name="txT" fmla="*/ 0 h 127"/>
                    <a:gd name="txR" fmla="*/ 90 w 90"/>
                    <a:gd name="txB" fmla="*/ 127 h 127"/>
                  </a:gdLst>
                  <a:ahLst/>
                  <a:cxnLst>
                    <a:cxn ang="0">
                      <a:pos x="4" y="5"/>
                    </a:cxn>
                    <a:cxn ang="0">
                      <a:pos x="0" y="0"/>
                    </a:cxn>
                    <a:cxn ang="0">
                      <a:pos x="2" y="5"/>
                    </a:cxn>
                    <a:cxn ang="0">
                      <a:pos x="4" y="5"/>
                    </a:cxn>
                  </a:cxnLst>
                  <a:rect l="txL" t="txT" r="txR" b="txB"/>
                  <a:pathLst>
                    <a:path w="90" h="127">
                      <a:moveTo>
                        <a:pt x="90" y="111"/>
                      </a:moveTo>
                      <a:lnTo>
                        <a:pt x="0" y="0"/>
                      </a:lnTo>
                      <a:lnTo>
                        <a:pt x="54" y="127"/>
                      </a:lnTo>
                      <a:lnTo>
                        <a:pt x="90" y="111"/>
                      </a:lnTo>
                      <a:close/>
                    </a:path>
                  </a:pathLst>
                </a:custGeom>
                <a:solidFill>
                  <a:srgbClr val="000000">
                    <a:alpha val="100000"/>
                  </a:srgbClr>
                </a:solidFill>
                <a:ln w="9525">
                  <a:noFill/>
                </a:ln>
              </p:spPr>
              <p:txBody>
                <a:bodyPr/>
                <a:lstStyle/>
                <a:p>
                  <a:endParaRPr lang="zh-CN" altLang="en-US"/>
                </a:p>
              </p:txBody>
            </p:sp>
            <p:sp>
              <p:nvSpPr>
                <p:cNvPr id="35859" name="Freeform 340"/>
                <p:cNvSpPr>
                  <a:spLocks noChangeAspect="1"/>
                </p:cNvSpPr>
                <p:nvPr/>
              </p:nvSpPr>
              <p:spPr>
                <a:xfrm>
                  <a:off x="1639" y="1766"/>
                  <a:ext cx="18" cy="29"/>
                </a:xfrm>
                <a:custGeom>
                  <a:avLst/>
                  <a:gdLst>
                    <a:gd name="txL" fmla="*/ 0 w 90"/>
                    <a:gd name="txT" fmla="*/ 0 h 143"/>
                    <a:gd name="txR" fmla="*/ 90 w 90"/>
                    <a:gd name="txB" fmla="*/ 143 h 143"/>
                  </a:gdLst>
                  <a:ahLst/>
                  <a:cxnLst>
                    <a:cxn ang="0">
                      <a:pos x="2" y="0"/>
                    </a:cxn>
                    <a:cxn ang="0">
                      <a:pos x="4" y="5"/>
                    </a:cxn>
                    <a:cxn ang="0">
                      <a:pos x="2" y="6"/>
                    </a:cxn>
                    <a:cxn ang="0">
                      <a:pos x="0" y="1"/>
                    </a:cxn>
                    <a:cxn ang="0">
                      <a:pos x="2" y="0"/>
                    </a:cxn>
                  </a:cxnLst>
                  <a:rect l="txL" t="txT" r="txR" b="txB"/>
                  <a:pathLst>
                    <a:path w="90" h="143">
                      <a:moveTo>
                        <a:pt x="40" y="0"/>
                      </a:moveTo>
                      <a:lnTo>
                        <a:pt x="90" y="127"/>
                      </a:lnTo>
                      <a:lnTo>
                        <a:pt x="54" y="143"/>
                      </a:lnTo>
                      <a:lnTo>
                        <a:pt x="0" y="16"/>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60" name="Freeform 341"/>
                <p:cNvSpPr>
                  <a:spLocks noChangeAspect="1"/>
                </p:cNvSpPr>
                <p:nvPr/>
              </p:nvSpPr>
              <p:spPr>
                <a:xfrm>
                  <a:off x="1631" y="1769"/>
                  <a:ext cx="19" cy="26"/>
                </a:xfrm>
                <a:custGeom>
                  <a:avLst/>
                  <a:gdLst>
                    <a:gd name="txL" fmla="*/ 0 w 94"/>
                    <a:gd name="txT" fmla="*/ 0 h 127"/>
                    <a:gd name="txR" fmla="*/ 94 w 94"/>
                    <a:gd name="txB" fmla="*/ 127 h 127"/>
                  </a:gdLst>
                  <a:ahLst/>
                  <a:cxnLst>
                    <a:cxn ang="0">
                      <a:pos x="2" y="0"/>
                    </a:cxn>
                    <a:cxn ang="0">
                      <a:pos x="4" y="5"/>
                    </a:cxn>
                    <a:cxn ang="0">
                      <a:pos x="0" y="1"/>
                    </a:cxn>
                    <a:cxn ang="0">
                      <a:pos x="2" y="0"/>
                    </a:cxn>
                  </a:cxnLst>
                  <a:rect l="txL" t="txT" r="txR" b="txB"/>
                  <a:pathLst>
                    <a:path w="94" h="127">
                      <a:moveTo>
                        <a:pt x="40" y="0"/>
                      </a:moveTo>
                      <a:lnTo>
                        <a:pt x="94" y="127"/>
                      </a:lnTo>
                      <a:lnTo>
                        <a:pt x="0" y="18"/>
                      </a:lnTo>
                      <a:lnTo>
                        <a:pt x="40" y="0"/>
                      </a:lnTo>
                      <a:close/>
                    </a:path>
                  </a:pathLst>
                </a:custGeom>
                <a:solidFill>
                  <a:srgbClr val="000000">
                    <a:alpha val="100000"/>
                  </a:srgbClr>
                </a:solidFill>
                <a:ln w="9525">
                  <a:noFill/>
                </a:ln>
              </p:spPr>
              <p:txBody>
                <a:bodyPr/>
                <a:lstStyle/>
                <a:p>
                  <a:endParaRPr lang="zh-CN" altLang="en-US"/>
                </a:p>
              </p:txBody>
            </p:sp>
            <p:sp>
              <p:nvSpPr>
                <p:cNvPr id="35861" name="Freeform 342"/>
                <p:cNvSpPr>
                  <a:spLocks noChangeAspect="1"/>
                </p:cNvSpPr>
                <p:nvPr/>
              </p:nvSpPr>
              <p:spPr>
                <a:xfrm>
                  <a:off x="1631" y="1773"/>
                  <a:ext cx="19" cy="25"/>
                </a:xfrm>
                <a:custGeom>
                  <a:avLst/>
                  <a:gdLst>
                    <a:gd name="txL" fmla="*/ 0 w 94"/>
                    <a:gd name="txT" fmla="*/ 0 h 124"/>
                    <a:gd name="txR" fmla="*/ 94 w 94"/>
                    <a:gd name="txB" fmla="*/ 124 h 124"/>
                  </a:gdLst>
                  <a:ahLst/>
                  <a:cxnLst>
                    <a:cxn ang="0">
                      <a:pos x="4" y="4"/>
                    </a:cxn>
                    <a:cxn ang="0">
                      <a:pos x="0" y="0"/>
                    </a:cxn>
                    <a:cxn ang="0">
                      <a:pos x="2" y="5"/>
                    </a:cxn>
                    <a:cxn ang="0">
                      <a:pos x="4" y="4"/>
                    </a:cxn>
                  </a:cxnLst>
                  <a:rect l="txL" t="txT" r="txR" b="txB"/>
                  <a:pathLst>
                    <a:path w="94" h="124">
                      <a:moveTo>
                        <a:pt x="94" y="109"/>
                      </a:moveTo>
                      <a:lnTo>
                        <a:pt x="0" y="0"/>
                      </a:lnTo>
                      <a:lnTo>
                        <a:pt x="60" y="124"/>
                      </a:lnTo>
                      <a:lnTo>
                        <a:pt x="94" y="109"/>
                      </a:lnTo>
                      <a:close/>
                    </a:path>
                  </a:pathLst>
                </a:custGeom>
                <a:solidFill>
                  <a:srgbClr val="000000">
                    <a:alpha val="100000"/>
                  </a:srgbClr>
                </a:solidFill>
                <a:ln w="9525">
                  <a:noFill/>
                </a:ln>
              </p:spPr>
              <p:txBody>
                <a:bodyPr/>
                <a:lstStyle/>
                <a:p>
                  <a:endParaRPr lang="zh-CN" altLang="en-US"/>
                </a:p>
              </p:txBody>
            </p:sp>
            <p:sp>
              <p:nvSpPr>
                <p:cNvPr id="35862" name="Freeform 343"/>
                <p:cNvSpPr>
                  <a:spLocks noChangeAspect="1"/>
                </p:cNvSpPr>
                <p:nvPr/>
              </p:nvSpPr>
              <p:spPr>
                <a:xfrm>
                  <a:off x="1631" y="1769"/>
                  <a:ext cx="19" cy="29"/>
                </a:xfrm>
                <a:custGeom>
                  <a:avLst/>
                  <a:gdLst>
                    <a:gd name="txL" fmla="*/ 0 w 94"/>
                    <a:gd name="txT" fmla="*/ 0 h 142"/>
                    <a:gd name="txR" fmla="*/ 94 w 94"/>
                    <a:gd name="txB" fmla="*/ 142 h 142"/>
                  </a:gdLst>
                  <a:ahLst/>
                  <a:cxnLst>
                    <a:cxn ang="0">
                      <a:pos x="2" y="0"/>
                    </a:cxn>
                    <a:cxn ang="0">
                      <a:pos x="4" y="5"/>
                    </a:cxn>
                    <a:cxn ang="0">
                      <a:pos x="2" y="6"/>
                    </a:cxn>
                    <a:cxn ang="0">
                      <a:pos x="0" y="1"/>
                    </a:cxn>
                    <a:cxn ang="0">
                      <a:pos x="2" y="0"/>
                    </a:cxn>
                  </a:cxnLst>
                  <a:rect l="txL" t="txT" r="txR" b="txB"/>
                  <a:pathLst>
                    <a:path w="94" h="142">
                      <a:moveTo>
                        <a:pt x="40" y="0"/>
                      </a:moveTo>
                      <a:lnTo>
                        <a:pt x="94" y="127"/>
                      </a:lnTo>
                      <a:lnTo>
                        <a:pt x="60" y="142"/>
                      </a:lnTo>
                      <a:lnTo>
                        <a:pt x="0" y="18"/>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63" name="Freeform 344"/>
                <p:cNvSpPr>
                  <a:spLocks noChangeAspect="1"/>
                </p:cNvSpPr>
                <p:nvPr/>
              </p:nvSpPr>
              <p:spPr>
                <a:xfrm>
                  <a:off x="1623" y="1773"/>
                  <a:ext cx="20" cy="25"/>
                </a:xfrm>
                <a:custGeom>
                  <a:avLst/>
                  <a:gdLst>
                    <a:gd name="txL" fmla="*/ 0 w 99"/>
                    <a:gd name="txT" fmla="*/ 0 h 124"/>
                    <a:gd name="txR" fmla="*/ 99 w 99"/>
                    <a:gd name="txB" fmla="*/ 124 h 124"/>
                  </a:gdLst>
                  <a:ahLst/>
                  <a:cxnLst>
                    <a:cxn ang="0">
                      <a:pos x="2" y="0"/>
                    </a:cxn>
                    <a:cxn ang="0">
                      <a:pos x="4" y="5"/>
                    </a:cxn>
                    <a:cxn ang="0">
                      <a:pos x="0" y="1"/>
                    </a:cxn>
                    <a:cxn ang="0">
                      <a:pos x="2" y="0"/>
                    </a:cxn>
                  </a:cxnLst>
                  <a:rect l="txL" t="txT" r="txR" b="txB"/>
                  <a:pathLst>
                    <a:path w="99" h="124">
                      <a:moveTo>
                        <a:pt x="39" y="0"/>
                      </a:moveTo>
                      <a:lnTo>
                        <a:pt x="99" y="124"/>
                      </a:lnTo>
                      <a:lnTo>
                        <a:pt x="0" y="20"/>
                      </a:lnTo>
                      <a:lnTo>
                        <a:pt x="39" y="0"/>
                      </a:lnTo>
                      <a:close/>
                    </a:path>
                  </a:pathLst>
                </a:custGeom>
                <a:solidFill>
                  <a:srgbClr val="000000">
                    <a:alpha val="100000"/>
                  </a:srgbClr>
                </a:solidFill>
                <a:ln w="9525">
                  <a:noFill/>
                </a:ln>
              </p:spPr>
              <p:txBody>
                <a:bodyPr/>
                <a:lstStyle/>
                <a:p>
                  <a:endParaRPr lang="zh-CN" altLang="en-US"/>
                </a:p>
              </p:txBody>
            </p:sp>
            <p:sp>
              <p:nvSpPr>
                <p:cNvPr id="35864" name="Freeform 345"/>
                <p:cNvSpPr>
                  <a:spLocks noChangeAspect="1"/>
                </p:cNvSpPr>
                <p:nvPr/>
              </p:nvSpPr>
              <p:spPr>
                <a:xfrm>
                  <a:off x="1623" y="1777"/>
                  <a:ext cx="20" cy="24"/>
                </a:xfrm>
                <a:custGeom>
                  <a:avLst/>
                  <a:gdLst>
                    <a:gd name="txL" fmla="*/ 0 w 99"/>
                    <a:gd name="txT" fmla="*/ 0 h 122"/>
                    <a:gd name="txR" fmla="*/ 99 w 99"/>
                    <a:gd name="txB" fmla="*/ 122 h 122"/>
                  </a:gdLst>
                  <a:ahLst/>
                  <a:cxnLst>
                    <a:cxn ang="0">
                      <a:pos x="4" y="4"/>
                    </a:cxn>
                    <a:cxn ang="0">
                      <a:pos x="0" y="0"/>
                    </a:cxn>
                    <a:cxn ang="0">
                      <a:pos x="3" y="5"/>
                    </a:cxn>
                    <a:cxn ang="0">
                      <a:pos x="4" y="4"/>
                    </a:cxn>
                  </a:cxnLst>
                  <a:rect l="txL" t="txT" r="txR" b="txB"/>
                  <a:pathLst>
                    <a:path w="99" h="122">
                      <a:moveTo>
                        <a:pt x="99" y="104"/>
                      </a:moveTo>
                      <a:lnTo>
                        <a:pt x="0" y="0"/>
                      </a:lnTo>
                      <a:lnTo>
                        <a:pt x="66" y="122"/>
                      </a:lnTo>
                      <a:lnTo>
                        <a:pt x="99" y="104"/>
                      </a:lnTo>
                      <a:close/>
                    </a:path>
                  </a:pathLst>
                </a:custGeom>
                <a:solidFill>
                  <a:srgbClr val="000000">
                    <a:alpha val="100000"/>
                  </a:srgbClr>
                </a:solidFill>
                <a:ln w="9525">
                  <a:noFill/>
                </a:ln>
              </p:spPr>
              <p:txBody>
                <a:bodyPr/>
                <a:lstStyle/>
                <a:p>
                  <a:endParaRPr lang="zh-CN" altLang="en-US"/>
                </a:p>
              </p:txBody>
            </p:sp>
            <p:sp>
              <p:nvSpPr>
                <p:cNvPr id="35865" name="Freeform 346"/>
                <p:cNvSpPr>
                  <a:spLocks noChangeAspect="1"/>
                </p:cNvSpPr>
                <p:nvPr/>
              </p:nvSpPr>
              <p:spPr>
                <a:xfrm>
                  <a:off x="1623" y="1773"/>
                  <a:ext cx="20" cy="28"/>
                </a:xfrm>
                <a:custGeom>
                  <a:avLst/>
                  <a:gdLst>
                    <a:gd name="txL" fmla="*/ 0 w 99"/>
                    <a:gd name="txT" fmla="*/ 0 h 142"/>
                    <a:gd name="txR" fmla="*/ 99 w 99"/>
                    <a:gd name="txB" fmla="*/ 142 h 142"/>
                  </a:gdLst>
                  <a:ahLst/>
                  <a:cxnLst>
                    <a:cxn ang="0">
                      <a:pos x="2" y="0"/>
                    </a:cxn>
                    <a:cxn ang="0">
                      <a:pos x="4" y="5"/>
                    </a:cxn>
                    <a:cxn ang="0">
                      <a:pos x="3" y="6"/>
                    </a:cxn>
                    <a:cxn ang="0">
                      <a:pos x="0" y="1"/>
                    </a:cxn>
                    <a:cxn ang="0">
                      <a:pos x="2" y="0"/>
                    </a:cxn>
                  </a:cxnLst>
                  <a:rect l="txL" t="txT" r="txR" b="txB"/>
                  <a:pathLst>
                    <a:path w="99" h="142">
                      <a:moveTo>
                        <a:pt x="39" y="0"/>
                      </a:moveTo>
                      <a:lnTo>
                        <a:pt x="99" y="124"/>
                      </a:lnTo>
                      <a:lnTo>
                        <a:pt x="66" y="142"/>
                      </a:lnTo>
                      <a:lnTo>
                        <a:pt x="0" y="20"/>
                      </a:lnTo>
                      <a:lnTo>
                        <a:pt x="3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66" name="Freeform 347"/>
                <p:cNvSpPr>
                  <a:spLocks noChangeAspect="1"/>
                </p:cNvSpPr>
                <p:nvPr/>
              </p:nvSpPr>
              <p:spPr>
                <a:xfrm>
                  <a:off x="1616" y="1777"/>
                  <a:ext cx="20" cy="24"/>
                </a:xfrm>
                <a:custGeom>
                  <a:avLst/>
                  <a:gdLst>
                    <a:gd name="txL" fmla="*/ 0 w 104"/>
                    <a:gd name="txT" fmla="*/ 0 h 122"/>
                    <a:gd name="txR" fmla="*/ 104 w 104"/>
                    <a:gd name="txB" fmla="*/ 122 h 122"/>
                  </a:gdLst>
                  <a:ahLst/>
                  <a:cxnLst>
                    <a:cxn ang="0">
                      <a:pos x="1" y="0"/>
                    </a:cxn>
                    <a:cxn ang="0">
                      <a:pos x="4" y="5"/>
                    </a:cxn>
                    <a:cxn ang="0">
                      <a:pos x="0" y="1"/>
                    </a:cxn>
                    <a:cxn ang="0">
                      <a:pos x="1" y="0"/>
                    </a:cxn>
                  </a:cxnLst>
                  <a:rect l="txL" t="txT" r="txR" b="txB"/>
                  <a:pathLst>
                    <a:path w="104" h="122">
                      <a:moveTo>
                        <a:pt x="38" y="0"/>
                      </a:moveTo>
                      <a:lnTo>
                        <a:pt x="104" y="122"/>
                      </a:lnTo>
                      <a:lnTo>
                        <a:pt x="0" y="23"/>
                      </a:lnTo>
                      <a:lnTo>
                        <a:pt x="38" y="0"/>
                      </a:lnTo>
                      <a:close/>
                    </a:path>
                  </a:pathLst>
                </a:custGeom>
                <a:solidFill>
                  <a:srgbClr val="000000">
                    <a:alpha val="100000"/>
                  </a:srgbClr>
                </a:solidFill>
                <a:ln w="9525">
                  <a:noFill/>
                </a:ln>
              </p:spPr>
              <p:txBody>
                <a:bodyPr/>
                <a:lstStyle/>
                <a:p>
                  <a:endParaRPr lang="zh-CN" altLang="en-US"/>
                </a:p>
              </p:txBody>
            </p:sp>
            <p:sp>
              <p:nvSpPr>
                <p:cNvPr id="35867" name="Freeform 348"/>
                <p:cNvSpPr>
                  <a:spLocks noChangeAspect="1"/>
                </p:cNvSpPr>
                <p:nvPr/>
              </p:nvSpPr>
              <p:spPr>
                <a:xfrm>
                  <a:off x="1616" y="1781"/>
                  <a:ext cx="20" cy="24"/>
                </a:xfrm>
                <a:custGeom>
                  <a:avLst/>
                  <a:gdLst>
                    <a:gd name="txL" fmla="*/ 0 w 104"/>
                    <a:gd name="txT" fmla="*/ 0 h 118"/>
                    <a:gd name="txR" fmla="*/ 104 w 104"/>
                    <a:gd name="txB" fmla="*/ 118 h 118"/>
                  </a:gdLst>
                  <a:ahLst/>
                  <a:cxnLst>
                    <a:cxn ang="0">
                      <a:pos x="4" y="4"/>
                    </a:cxn>
                    <a:cxn ang="0">
                      <a:pos x="0" y="0"/>
                    </a:cxn>
                    <a:cxn ang="0">
                      <a:pos x="3" y="5"/>
                    </a:cxn>
                    <a:cxn ang="0">
                      <a:pos x="4" y="4"/>
                    </a:cxn>
                  </a:cxnLst>
                  <a:rect l="txL" t="txT" r="txR" b="txB"/>
                  <a:pathLst>
                    <a:path w="104" h="118">
                      <a:moveTo>
                        <a:pt x="104" y="99"/>
                      </a:moveTo>
                      <a:lnTo>
                        <a:pt x="0" y="0"/>
                      </a:lnTo>
                      <a:lnTo>
                        <a:pt x="71" y="118"/>
                      </a:lnTo>
                      <a:lnTo>
                        <a:pt x="104" y="99"/>
                      </a:lnTo>
                      <a:close/>
                    </a:path>
                  </a:pathLst>
                </a:custGeom>
                <a:solidFill>
                  <a:srgbClr val="000000">
                    <a:alpha val="100000"/>
                  </a:srgbClr>
                </a:solidFill>
                <a:ln w="9525">
                  <a:noFill/>
                </a:ln>
              </p:spPr>
              <p:txBody>
                <a:bodyPr/>
                <a:lstStyle/>
                <a:p>
                  <a:endParaRPr lang="zh-CN" altLang="en-US"/>
                </a:p>
              </p:txBody>
            </p:sp>
            <p:sp>
              <p:nvSpPr>
                <p:cNvPr id="35868" name="Freeform 349"/>
                <p:cNvSpPr>
                  <a:spLocks noChangeAspect="1"/>
                </p:cNvSpPr>
                <p:nvPr/>
              </p:nvSpPr>
              <p:spPr>
                <a:xfrm>
                  <a:off x="1616" y="1777"/>
                  <a:ext cx="20" cy="28"/>
                </a:xfrm>
                <a:custGeom>
                  <a:avLst/>
                  <a:gdLst>
                    <a:gd name="txL" fmla="*/ 0 w 104"/>
                    <a:gd name="txT" fmla="*/ 0 h 141"/>
                    <a:gd name="txR" fmla="*/ 104 w 104"/>
                    <a:gd name="txB" fmla="*/ 141 h 141"/>
                  </a:gdLst>
                  <a:ahLst/>
                  <a:cxnLst>
                    <a:cxn ang="0">
                      <a:pos x="1" y="0"/>
                    </a:cxn>
                    <a:cxn ang="0">
                      <a:pos x="4" y="5"/>
                    </a:cxn>
                    <a:cxn ang="0">
                      <a:pos x="3" y="6"/>
                    </a:cxn>
                    <a:cxn ang="0">
                      <a:pos x="0" y="1"/>
                    </a:cxn>
                    <a:cxn ang="0">
                      <a:pos x="1" y="0"/>
                    </a:cxn>
                  </a:cxnLst>
                  <a:rect l="txL" t="txT" r="txR" b="txB"/>
                  <a:pathLst>
                    <a:path w="104" h="141">
                      <a:moveTo>
                        <a:pt x="38" y="0"/>
                      </a:moveTo>
                      <a:lnTo>
                        <a:pt x="104" y="122"/>
                      </a:lnTo>
                      <a:lnTo>
                        <a:pt x="71" y="141"/>
                      </a:lnTo>
                      <a:lnTo>
                        <a:pt x="0" y="23"/>
                      </a:lnTo>
                      <a:lnTo>
                        <a:pt x="3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69" name="Freeform 350"/>
                <p:cNvSpPr>
                  <a:spLocks noChangeAspect="1"/>
                </p:cNvSpPr>
                <p:nvPr/>
              </p:nvSpPr>
              <p:spPr>
                <a:xfrm>
                  <a:off x="1608" y="1781"/>
                  <a:ext cx="22" cy="24"/>
                </a:xfrm>
                <a:custGeom>
                  <a:avLst/>
                  <a:gdLst>
                    <a:gd name="txL" fmla="*/ 0 w 107"/>
                    <a:gd name="txT" fmla="*/ 0 h 118"/>
                    <a:gd name="txR" fmla="*/ 107 w 107"/>
                    <a:gd name="txB" fmla="*/ 118 h 118"/>
                  </a:gdLst>
                  <a:ahLst/>
                  <a:cxnLst>
                    <a:cxn ang="0">
                      <a:pos x="1" y="0"/>
                    </a:cxn>
                    <a:cxn ang="0">
                      <a:pos x="5" y="5"/>
                    </a:cxn>
                    <a:cxn ang="0">
                      <a:pos x="0" y="1"/>
                    </a:cxn>
                    <a:cxn ang="0">
                      <a:pos x="1" y="0"/>
                    </a:cxn>
                  </a:cxnLst>
                  <a:rect l="txL" t="txT" r="txR" b="txB"/>
                  <a:pathLst>
                    <a:path w="107" h="118">
                      <a:moveTo>
                        <a:pt x="36" y="0"/>
                      </a:moveTo>
                      <a:lnTo>
                        <a:pt x="107" y="118"/>
                      </a:lnTo>
                      <a:lnTo>
                        <a:pt x="0" y="22"/>
                      </a:lnTo>
                      <a:lnTo>
                        <a:pt x="36" y="0"/>
                      </a:lnTo>
                      <a:close/>
                    </a:path>
                  </a:pathLst>
                </a:custGeom>
                <a:solidFill>
                  <a:srgbClr val="000000">
                    <a:alpha val="100000"/>
                  </a:srgbClr>
                </a:solidFill>
                <a:ln w="9525">
                  <a:noFill/>
                </a:ln>
              </p:spPr>
              <p:txBody>
                <a:bodyPr/>
                <a:lstStyle/>
                <a:p>
                  <a:endParaRPr lang="zh-CN" altLang="en-US"/>
                </a:p>
              </p:txBody>
            </p:sp>
            <p:sp>
              <p:nvSpPr>
                <p:cNvPr id="35870" name="Freeform 351"/>
                <p:cNvSpPr>
                  <a:spLocks noChangeAspect="1"/>
                </p:cNvSpPr>
                <p:nvPr/>
              </p:nvSpPr>
              <p:spPr>
                <a:xfrm>
                  <a:off x="1608" y="1786"/>
                  <a:ext cx="22" cy="23"/>
                </a:xfrm>
                <a:custGeom>
                  <a:avLst/>
                  <a:gdLst>
                    <a:gd name="txL" fmla="*/ 0 w 107"/>
                    <a:gd name="txT" fmla="*/ 0 h 116"/>
                    <a:gd name="txR" fmla="*/ 107 w 107"/>
                    <a:gd name="txB" fmla="*/ 116 h 116"/>
                  </a:gdLst>
                  <a:ahLst/>
                  <a:cxnLst>
                    <a:cxn ang="0">
                      <a:pos x="5" y="4"/>
                    </a:cxn>
                    <a:cxn ang="0">
                      <a:pos x="0" y="0"/>
                    </a:cxn>
                    <a:cxn ang="0">
                      <a:pos x="3" y="5"/>
                    </a:cxn>
                    <a:cxn ang="0">
                      <a:pos x="5" y="4"/>
                    </a:cxn>
                  </a:cxnLst>
                  <a:rect l="txL" t="txT" r="txR" b="txB"/>
                  <a:pathLst>
                    <a:path w="107" h="116">
                      <a:moveTo>
                        <a:pt x="107" y="96"/>
                      </a:moveTo>
                      <a:lnTo>
                        <a:pt x="0" y="0"/>
                      </a:lnTo>
                      <a:lnTo>
                        <a:pt x="75" y="116"/>
                      </a:lnTo>
                      <a:lnTo>
                        <a:pt x="107" y="96"/>
                      </a:lnTo>
                      <a:close/>
                    </a:path>
                  </a:pathLst>
                </a:custGeom>
                <a:solidFill>
                  <a:srgbClr val="000000">
                    <a:alpha val="100000"/>
                  </a:srgbClr>
                </a:solidFill>
                <a:ln w="9525">
                  <a:noFill/>
                </a:ln>
              </p:spPr>
              <p:txBody>
                <a:bodyPr/>
                <a:lstStyle/>
                <a:p>
                  <a:endParaRPr lang="zh-CN" altLang="en-US"/>
                </a:p>
              </p:txBody>
            </p:sp>
            <p:sp>
              <p:nvSpPr>
                <p:cNvPr id="35871" name="Freeform 352"/>
                <p:cNvSpPr>
                  <a:spLocks noChangeAspect="1"/>
                </p:cNvSpPr>
                <p:nvPr/>
              </p:nvSpPr>
              <p:spPr>
                <a:xfrm>
                  <a:off x="1608" y="1781"/>
                  <a:ext cx="22" cy="28"/>
                </a:xfrm>
                <a:custGeom>
                  <a:avLst/>
                  <a:gdLst>
                    <a:gd name="txL" fmla="*/ 0 w 107"/>
                    <a:gd name="txT" fmla="*/ 0 h 138"/>
                    <a:gd name="txR" fmla="*/ 107 w 107"/>
                    <a:gd name="txB" fmla="*/ 138 h 138"/>
                  </a:gdLst>
                  <a:ahLst/>
                  <a:cxnLst>
                    <a:cxn ang="0">
                      <a:pos x="1" y="0"/>
                    </a:cxn>
                    <a:cxn ang="0">
                      <a:pos x="5" y="5"/>
                    </a:cxn>
                    <a:cxn ang="0">
                      <a:pos x="3" y="6"/>
                    </a:cxn>
                    <a:cxn ang="0">
                      <a:pos x="0" y="1"/>
                    </a:cxn>
                    <a:cxn ang="0">
                      <a:pos x="1" y="0"/>
                    </a:cxn>
                  </a:cxnLst>
                  <a:rect l="txL" t="txT" r="txR" b="txB"/>
                  <a:pathLst>
                    <a:path w="107" h="138">
                      <a:moveTo>
                        <a:pt x="36" y="0"/>
                      </a:moveTo>
                      <a:lnTo>
                        <a:pt x="107" y="118"/>
                      </a:lnTo>
                      <a:lnTo>
                        <a:pt x="75" y="138"/>
                      </a:lnTo>
                      <a:lnTo>
                        <a:pt x="0" y="22"/>
                      </a:lnTo>
                      <a:lnTo>
                        <a:pt x="3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72" name="Freeform 353"/>
                <p:cNvSpPr>
                  <a:spLocks noChangeAspect="1"/>
                </p:cNvSpPr>
                <p:nvPr/>
              </p:nvSpPr>
              <p:spPr>
                <a:xfrm>
                  <a:off x="1601" y="1786"/>
                  <a:ext cx="22" cy="23"/>
                </a:xfrm>
                <a:custGeom>
                  <a:avLst/>
                  <a:gdLst>
                    <a:gd name="txL" fmla="*/ 0 w 112"/>
                    <a:gd name="txT" fmla="*/ 0 h 116"/>
                    <a:gd name="txR" fmla="*/ 112 w 112"/>
                    <a:gd name="txB" fmla="*/ 116 h 116"/>
                  </a:gdLst>
                  <a:ahLst/>
                  <a:cxnLst>
                    <a:cxn ang="0">
                      <a:pos x="1" y="0"/>
                    </a:cxn>
                    <a:cxn ang="0">
                      <a:pos x="4" y="5"/>
                    </a:cxn>
                    <a:cxn ang="0">
                      <a:pos x="0" y="1"/>
                    </a:cxn>
                    <a:cxn ang="0">
                      <a:pos x="1" y="0"/>
                    </a:cxn>
                  </a:cxnLst>
                  <a:rect l="txL" t="txT" r="txR" b="txB"/>
                  <a:pathLst>
                    <a:path w="112" h="116">
                      <a:moveTo>
                        <a:pt x="37" y="0"/>
                      </a:moveTo>
                      <a:lnTo>
                        <a:pt x="112" y="116"/>
                      </a:lnTo>
                      <a:lnTo>
                        <a:pt x="0" y="25"/>
                      </a:lnTo>
                      <a:lnTo>
                        <a:pt x="37" y="0"/>
                      </a:lnTo>
                      <a:close/>
                    </a:path>
                  </a:pathLst>
                </a:custGeom>
                <a:solidFill>
                  <a:srgbClr val="000000">
                    <a:alpha val="100000"/>
                  </a:srgbClr>
                </a:solidFill>
                <a:ln w="9525">
                  <a:noFill/>
                </a:ln>
              </p:spPr>
              <p:txBody>
                <a:bodyPr/>
                <a:lstStyle/>
                <a:p>
                  <a:endParaRPr lang="zh-CN" altLang="en-US"/>
                </a:p>
              </p:txBody>
            </p:sp>
            <p:sp>
              <p:nvSpPr>
                <p:cNvPr id="35873" name="Freeform 354"/>
                <p:cNvSpPr>
                  <a:spLocks noChangeAspect="1"/>
                </p:cNvSpPr>
                <p:nvPr/>
              </p:nvSpPr>
              <p:spPr>
                <a:xfrm>
                  <a:off x="1601" y="1791"/>
                  <a:ext cx="22" cy="22"/>
                </a:xfrm>
                <a:custGeom>
                  <a:avLst/>
                  <a:gdLst>
                    <a:gd name="txL" fmla="*/ 0 w 112"/>
                    <a:gd name="txT" fmla="*/ 0 h 112"/>
                    <a:gd name="txR" fmla="*/ 112 w 112"/>
                    <a:gd name="txB" fmla="*/ 112 h 112"/>
                  </a:gdLst>
                  <a:ahLst/>
                  <a:cxnLst>
                    <a:cxn ang="0">
                      <a:pos x="4" y="4"/>
                    </a:cxn>
                    <a:cxn ang="0">
                      <a:pos x="0" y="0"/>
                    </a:cxn>
                    <a:cxn ang="0">
                      <a:pos x="3" y="4"/>
                    </a:cxn>
                    <a:cxn ang="0">
                      <a:pos x="4" y="4"/>
                    </a:cxn>
                  </a:cxnLst>
                  <a:rect l="txL" t="txT" r="txR" b="txB"/>
                  <a:pathLst>
                    <a:path w="112" h="112">
                      <a:moveTo>
                        <a:pt x="112" y="91"/>
                      </a:moveTo>
                      <a:lnTo>
                        <a:pt x="0" y="0"/>
                      </a:lnTo>
                      <a:lnTo>
                        <a:pt x="80" y="112"/>
                      </a:lnTo>
                      <a:lnTo>
                        <a:pt x="112" y="91"/>
                      </a:lnTo>
                      <a:close/>
                    </a:path>
                  </a:pathLst>
                </a:custGeom>
                <a:solidFill>
                  <a:srgbClr val="000000">
                    <a:alpha val="100000"/>
                  </a:srgbClr>
                </a:solidFill>
                <a:ln w="9525">
                  <a:noFill/>
                </a:ln>
              </p:spPr>
              <p:txBody>
                <a:bodyPr/>
                <a:lstStyle/>
                <a:p>
                  <a:endParaRPr lang="zh-CN" altLang="en-US"/>
                </a:p>
              </p:txBody>
            </p:sp>
            <p:sp>
              <p:nvSpPr>
                <p:cNvPr id="35874" name="Freeform 355"/>
                <p:cNvSpPr>
                  <a:spLocks noChangeAspect="1"/>
                </p:cNvSpPr>
                <p:nvPr/>
              </p:nvSpPr>
              <p:spPr>
                <a:xfrm>
                  <a:off x="1601" y="1786"/>
                  <a:ext cx="22" cy="27"/>
                </a:xfrm>
                <a:custGeom>
                  <a:avLst/>
                  <a:gdLst>
                    <a:gd name="txL" fmla="*/ 0 w 112"/>
                    <a:gd name="txT" fmla="*/ 0 h 137"/>
                    <a:gd name="txR" fmla="*/ 112 w 112"/>
                    <a:gd name="txB" fmla="*/ 137 h 137"/>
                  </a:gdLst>
                  <a:ahLst/>
                  <a:cxnLst>
                    <a:cxn ang="0">
                      <a:pos x="1" y="0"/>
                    </a:cxn>
                    <a:cxn ang="0">
                      <a:pos x="4" y="5"/>
                    </a:cxn>
                    <a:cxn ang="0">
                      <a:pos x="3" y="5"/>
                    </a:cxn>
                    <a:cxn ang="0">
                      <a:pos x="0" y="1"/>
                    </a:cxn>
                    <a:cxn ang="0">
                      <a:pos x="1" y="0"/>
                    </a:cxn>
                  </a:cxnLst>
                  <a:rect l="txL" t="txT" r="txR" b="txB"/>
                  <a:pathLst>
                    <a:path w="112" h="137">
                      <a:moveTo>
                        <a:pt x="37" y="0"/>
                      </a:moveTo>
                      <a:lnTo>
                        <a:pt x="112" y="116"/>
                      </a:lnTo>
                      <a:lnTo>
                        <a:pt x="80" y="137"/>
                      </a:lnTo>
                      <a:lnTo>
                        <a:pt x="0" y="25"/>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75" name="Freeform 356"/>
                <p:cNvSpPr>
                  <a:spLocks noChangeAspect="1"/>
                </p:cNvSpPr>
                <p:nvPr/>
              </p:nvSpPr>
              <p:spPr>
                <a:xfrm>
                  <a:off x="1594" y="1791"/>
                  <a:ext cx="23" cy="22"/>
                </a:xfrm>
                <a:custGeom>
                  <a:avLst/>
                  <a:gdLst>
                    <a:gd name="txL" fmla="*/ 0 w 114"/>
                    <a:gd name="txT" fmla="*/ 0 h 112"/>
                    <a:gd name="txR" fmla="*/ 114 w 114"/>
                    <a:gd name="txB" fmla="*/ 112 h 112"/>
                  </a:gdLst>
                  <a:ahLst/>
                  <a:cxnLst>
                    <a:cxn ang="0">
                      <a:pos x="1" y="0"/>
                    </a:cxn>
                    <a:cxn ang="0">
                      <a:pos x="5" y="4"/>
                    </a:cxn>
                    <a:cxn ang="0">
                      <a:pos x="0" y="1"/>
                    </a:cxn>
                    <a:cxn ang="0">
                      <a:pos x="1" y="0"/>
                    </a:cxn>
                  </a:cxnLst>
                  <a:rect l="txL" t="txT" r="txR" b="txB"/>
                  <a:pathLst>
                    <a:path w="114" h="112">
                      <a:moveTo>
                        <a:pt x="34" y="0"/>
                      </a:moveTo>
                      <a:lnTo>
                        <a:pt x="114" y="112"/>
                      </a:lnTo>
                      <a:lnTo>
                        <a:pt x="0" y="26"/>
                      </a:lnTo>
                      <a:lnTo>
                        <a:pt x="34" y="0"/>
                      </a:lnTo>
                      <a:close/>
                    </a:path>
                  </a:pathLst>
                </a:custGeom>
                <a:solidFill>
                  <a:srgbClr val="000000">
                    <a:alpha val="100000"/>
                  </a:srgbClr>
                </a:solidFill>
                <a:ln w="9525">
                  <a:noFill/>
                </a:ln>
              </p:spPr>
              <p:txBody>
                <a:bodyPr/>
                <a:lstStyle/>
                <a:p>
                  <a:endParaRPr lang="zh-CN" altLang="en-US"/>
                </a:p>
              </p:txBody>
            </p:sp>
            <p:sp>
              <p:nvSpPr>
                <p:cNvPr id="35876" name="Freeform 357"/>
                <p:cNvSpPr>
                  <a:spLocks noChangeAspect="1"/>
                </p:cNvSpPr>
                <p:nvPr/>
              </p:nvSpPr>
              <p:spPr>
                <a:xfrm>
                  <a:off x="1594" y="1796"/>
                  <a:ext cx="23" cy="22"/>
                </a:xfrm>
                <a:custGeom>
                  <a:avLst/>
                  <a:gdLst>
                    <a:gd name="txL" fmla="*/ 0 w 114"/>
                    <a:gd name="txT" fmla="*/ 0 h 108"/>
                    <a:gd name="txR" fmla="*/ 114 w 114"/>
                    <a:gd name="txB" fmla="*/ 108 h 108"/>
                  </a:gdLst>
                  <a:ahLst/>
                  <a:cxnLst>
                    <a:cxn ang="0">
                      <a:pos x="5" y="4"/>
                    </a:cxn>
                    <a:cxn ang="0">
                      <a:pos x="0" y="0"/>
                    </a:cxn>
                    <a:cxn ang="0">
                      <a:pos x="3" y="4"/>
                    </a:cxn>
                    <a:cxn ang="0">
                      <a:pos x="5" y="4"/>
                    </a:cxn>
                  </a:cxnLst>
                  <a:rect l="txL" t="txT" r="txR" b="txB"/>
                  <a:pathLst>
                    <a:path w="114" h="108">
                      <a:moveTo>
                        <a:pt x="114" y="86"/>
                      </a:moveTo>
                      <a:lnTo>
                        <a:pt x="0" y="0"/>
                      </a:lnTo>
                      <a:lnTo>
                        <a:pt x="85" y="108"/>
                      </a:lnTo>
                      <a:lnTo>
                        <a:pt x="114" y="86"/>
                      </a:lnTo>
                      <a:close/>
                    </a:path>
                  </a:pathLst>
                </a:custGeom>
                <a:solidFill>
                  <a:srgbClr val="000000">
                    <a:alpha val="100000"/>
                  </a:srgbClr>
                </a:solidFill>
                <a:ln w="9525">
                  <a:noFill/>
                </a:ln>
              </p:spPr>
              <p:txBody>
                <a:bodyPr/>
                <a:lstStyle/>
                <a:p>
                  <a:endParaRPr lang="zh-CN" altLang="en-US"/>
                </a:p>
              </p:txBody>
            </p:sp>
            <p:sp>
              <p:nvSpPr>
                <p:cNvPr id="35877" name="Freeform 358"/>
                <p:cNvSpPr>
                  <a:spLocks noChangeAspect="1"/>
                </p:cNvSpPr>
                <p:nvPr/>
              </p:nvSpPr>
              <p:spPr>
                <a:xfrm>
                  <a:off x="1594" y="1791"/>
                  <a:ext cx="23" cy="27"/>
                </a:xfrm>
                <a:custGeom>
                  <a:avLst/>
                  <a:gdLst>
                    <a:gd name="txL" fmla="*/ 0 w 114"/>
                    <a:gd name="txT" fmla="*/ 0 h 134"/>
                    <a:gd name="txR" fmla="*/ 114 w 114"/>
                    <a:gd name="txB" fmla="*/ 134 h 134"/>
                  </a:gdLst>
                  <a:ahLst/>
                  <a:cxnLst>
                    <a:cxn ang="0">
                      <a:pos x="1" y="0"/>
                    </a:cxn>
                    <a:cxn ang="0">
                      <a:pos x="5" y="5"/>
                    </a:cxn>
                    <a:cxn ang="0">
                      <a:pos x="3" y="5"/>
                    </a:cxn>
                    <a:cxn ang="0">
                      <a:pos x="0" y="1"/>
                    </a:cxn>
                    <a:cxn ang="0">
                      <a:pos x="1" y="0"/>
                    </a:cxn>
                  </a:cxnLst>
                  <a:rect l="txL" t="txT" r="txR" b="txB"/>
                  <a:pathLst>
                    <a:path w="114" h="134">
                      <a:moveTo>
                        <a:pt x="34" y="0"/>
                      </a:moveTo>
                      <a:lnTo>
                        <a:pt x="114" y="112"/>
                      </a:lnTo>
                      <a:lnTo>
                        <a:pt x="85" y="134"/>
                      </a:lnTo>
                      <a:lnTo>
                        <a:pt x="0" y="26"/>
                      </a:lnTo>
                      <a:lnTo>
                        <a:pt x="3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78" name="Freeform 359"/>
                <p:cNvSpPr>
                  <a:spLocks noChangeAspect="1"/>
                </p:cNvSpPr>
                <p:nvPr/>
              </p:nvSpPr>
              <p:spPr>
                <a:xfrm>
                  <a:off x="1587" y="1796"/>
                  <a:ext cx="24" cy="22"/>
                </a:xfrm>
                <a:custGeom>
                  <a:avLst/>
                  <a:gdLst>
                    <a:gd name="txL" fmla="*/ 0 w 119"/>
                    <a:gd name="txT" fmla="*/ 0 h 108"/>
                    <a:gd name="txR" fmla="*/ 119 w 119"/>
                    <a:gd name="txB" fmla="*/ 108 h 108"/>
                  </a:gdLst>
                  <a:ahLst/>
                  <a:cxnLst>
                    <a:cxn ang="0">
                      <a:pos x="1" y="0"/>
                    </a:cxn>
                    <a:cxn ang="0">
                      <a:pos x="5" y="4"/>
                    </a:cxn>
                    <a:cxn ang="0">
                      <a:pos x="0" y="1"/>
                    </a:cxn>
                    <a:cxn ang="0">
                      <a:pos x="1" y="0"/>
                    </a:cxn>
                  </a:cxnLst>
                  <a:rect l="txL" t="txT" r="txR" b="txB"/>
                  <a:pathLst>
                    <a:path w="119" h="108">
                      <a:moveTo>
                        <a:pt x="34" y="0"/>
                      </a:moveTo>
                      <a:lnTo>
                        <a:pt x="119" y="108"/>
                      </a:lnTo>
                      <a:lnTo>
                        <a:pt x="0" y="28"/>
                      </a:lnTo>
                      <a:lnTo>
                        <a:pt x="34" y="0"/>
                      </a:lnTo>
                      <a:close/>
                    </a:path>
                  </a:pathLst>
                </a:custGeom>
                <a:solidFill>
                  <a:srgbClr val="000000">
                    <a:alpha val="100000"/>
                  </a:srgbClr>
                </a:solidFill>
                <a:ln w="9525">
                  <a:noFill/>
                </a:ln>
              </p:spPr>
              <p:txBody>
                <a:bodyPr/>
                <a:lstStyle/>
                <a:p>
                  <a:endParaRPr lang="zh-CN" altLang="en-US"/>
                </a:p>
              </p:txBody>
            </p:sp>
            <p:sp>
              <p:nvSpPr>
                <p:cNvPr id="35879" name="Freeform 360"/>
                <p:cNvSpPr>
                  <a:spLocks noChangeAspect="1"/>
                </p:cNvSpPr>
                <p:nvPr/>
              </p:nvSpPr>
              <p:spPr>
                <a:xfrm>
                  <a:off x="1587" y="1802"/>
                  <a:ext cx="24" cy="20"/>
                </a:xfrm>
                <a:custGeom>
                  <a:avLst/>
                  <a:gdLst>
                    <a:gd name="txL" fmla="*/ 0 w 119"/>
                    <a:gd name="txT" fmla="*/ 0 h 104"/>
                    <a:gd name="txR" fmla="*/ 119 w 119"/>
                    <a:gd name="txB" fmla="*/ 104 h 104"/>
                  </a:gdLst>
                  <a:ahLst/>
                  <a:cxnLst>
                    <a:cxn ang="0">
                      <a:pos x="5" y="3"/>
                    </a:cxn>
                    <a:cxn ang="0">
                      <a:pos x="0" y="0"/>
                    </a:cxn>
                    <a:cxn ang="0">
                      <a:pos x="4" y="4"/>
                    </a:cxn>
                    <a:cxn ang="0">
                      <a:pos x="5" y="3"/>
                    </a:cxn>
                  </a:cxnLst>
                  <a:rect l="txL" t="txT" r="txR" b="txB"/>
                  <a:pathLst>
                    <a:path w="119" h="104">
                      <a:moveTo>
                        <a:pt x="119" y="80"/>
                      </a:moveTo>
                      <a:lnTo>
                        <a:pt x="0" y="0"/>
                      </a:lnTo>
                      <a:lnTo>
                        <a:pt x="89" y="104"/>
                      </a:lnTo>
                      <a:lnTo>
                        <a:pt x="119" y="80"/>
                      </a:lnTo>
                      <a:close/>
                    </a:path>
                  </a:pathLst>
                </a:custGeom>
                <a:solidFill>
                  <a:srgbClr val="000000">
                    <a:alpha val="100000"/>
                  </a:srgbClr>
                </a:solidFill>
                <a:ln w="9525">
                  <a:noFill/>
                </a:ln>
              </p:spPr>
              <p:txBody>
                <a:bodyPr/>
                <a:lstStyle/>
                <a:p>
                  <a:endParaRPr lang="zh-CN" altLang="en-US"/>
                </a:p>
              </p:txBody>
            </p:sp>
            <p:sp>
              <p:nvSpPr>
                <p:cNvPr id="35880" name="Freeform 361"/>
                <p:cNvSpPr>
                  <a:spLocks noChangeAspect="1"/>
                </p:cNvSpPr>
                <p:nvPr/>
              </p:nvSpPr>
              <p:spPr>
                <a:xfrm>
                  <a:off x="1587" y="1796"/>
                  <a:ext cx="24" cy="26"/>
                </a:xfrm>
                <a:custGeom>
                  <a:avLst/>
                  <a:gdLst>
                    <a:gd name="txL" fmla="*/ 0 w 119"/>
                    <a:gd name="txT" fmla="*/ 0 h 132"/>
                    <a:gd name="txR" fmla="*/ 119 w 119"/>
                    <a:gd name="txB" fmla="*/ 132 h 132"/>
                  </a:gdLst>
                  <a:ahLst/>
                  <a:cxnLst>
                    <a:cxn ang="0">
                      <a:pos x="1" y="0"/>
                    </a:cxn>
                    <a:cxn ang="0">
                      <a:pos x="5" y="4"/>
                    </a:cxn>
                    <a:cxn ang="0">
                      <a:pos x="4" y="5"/>
                    </a:cxn>
                    <a:cxn ang="0">
                      <a:pos x="0" y="1"/>
                    </a:cxn>
                    <a:cxn ang="0">
                      <a:pos x="1" y="0"/>
                    </a:cxn>
                  </a:cxnLst>
                  <a:rect l="txL" t="txT" r="txR" b="txB"/>
                  <a:pathLst>
                    <a:path w="119" h="132">
                      <a:moveTo>
                        <a:pt x="34" y="0"/>
                      </a:moveTo>
                      <a:lnTo>
                        <a:pt x="119" y="108"/>
                      </a:lnTo>
                      <a:lnTo>
                        <a:pt x="89" y="132"/>
                      </a:lnTo>
                      <a:lnTo>
                        <a:pt x="0" y="28"/>
                      </a:lnTo>
                      <a:lnTo>
                        <a:pt x="3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81" name="Freeform 362"/>
                <p:cNvSpPr>
                  <a:spLocks noChangeAspect="1"/>
                </p:cNvSpPr>
                <p:nvPr/>
              </p:nvSpPr>
              <p:spPr>
                <a:xfrm>
                  <a:off x="1581" y="1802"/>
                  <a:ext cx="24" cy="20"/>
                </a:xfrm>
                <a:custGeom>
                  <a:avLst/>
                  <a:gdLst>
                    <a:gd name="txL" fmla="*/ 0 w 121"/>
                    <a:gd name="txT" fmla="*/ 0 h 104"/>
                    <a:gd name="txR" fmla="*/ 121 w 121"/>
                    <a:gd name="txB" fmla="*/ 104 h 104"/>
                  </a:gdLst>
                  <a:ahLst/>
                  <a:cxnLst>
                    <a:cxn ang="0">
                      <a:pos x="1" y="0"/>
                    </a:cxn>
                    <a:cxn ang="0">
                      <a:pos x="5" y="4"/>
                    </a:cxn>
                    <a:cxn ang="0">
                      <a:pos x="0" y="1"/>
                    </a:cxn>
                    <a:cxn ang="0">
                      <a:pos x="1" y="0"/>
                    </a:cxn>
                  </a:cxnLst>
                  <a:rect l="txL" t="txT" r="txR" b="txB"/>
                  <a:pathLst>
                    <a:path w="121" h="104">
                      <a:moveTo>
                        <a:pt x="32" y="0"/>
                      </a:moveTo>
                      <a:lnTo>
                        <a:pt x="121" y="104"/>
                      </a:lnTo>
                      <a:lnTo>
                        <a:pt x="0" y="28"/>
                      </a:lnTo>
                      <a:lnTo>
                        <a:pt x="32" y="0"/>
                      </a:lnTo>
                      <a:close/>
                    </a:path>
                  </a:pathLst>
                </a:custGeom>
                <a:solidFill>
                  <a:srgbClr val="000000">
                    <a:alpha val="100000"/>
                  </a:srgbClr>
                </a:solidFill>
                <a:ln w="9525">
                  <a:noFill/>
                </a:ln>
              </p:spPr>
              <p:txBody>
                <a:bodyPr/>
                <a:lstStyle/>
                <a:p>
                  <a:endParaRPr lang="zh-CN" altLang="en-US"/>
                </a:p>
              </p:txBody>
            </p:sp>
            <p:sp>
              <p:nvSpPr>
                <p:cNvPr id="35882" name="Freeform 363"/>
                <p:cNvSpPr>
                  <a:spLocks noChangeAspect="1"/>
                </p:cNvSpPr>
                <p:nvPr/>
              </p:nvSpPr>
              <p:spPr>
                <a:xfrm>
                  <a:off x="1581" y="1807"/>
                  <a:ext cx="24" cy="21"/>
                </a:xfrm>
                <a:custGeom>
                  <a:avLst/>
                  <a:gdLst>
                    <a:gd name="txL" fmla="*/ 0 w 121"/>
                    <a:gd name="txT" fmla="*/ 0 h 102"/>
                    <a:gd name="txR" fmla="*/ 121 w 121"/>
                    <a:gd name="txB" fmla="*/ 102 h 102"/>
                  </a:gdLst>
                  <a:ahLst/>
                  <a:cxnLst>
                    <a:cxn ang="0">
                      <a:pos x="5" y="3"/>
                    </a:cxn>
                    <a:cxn ang="0">
                      <a:pos x="0" y="0"/>
                    </a:cxn>
                    <a:cxn ang="0">
                      <a:pos x="4" y="4"/>
                    </a:cxn>
                    <a:cxn ang="0">
                      <a:pos x="5" y="3"/>
                    </a:cxn>
                  </a:cxnLst>
                  <a:rect l="txL" t="txT" r="txR" b="txB"/>
                  <a:pathLst>
                    <a:path w="121" h="102">
                      <a:moveTo>
                        <a:pt x="121" y="76"/>
                      </a:moveTo>
                      <a:lnTo>
                        <a:pt x="0" y="0"/>
                      </a:lnTo>
                      <a:lnTo>
                        <a:pt x="93" y="102"/>
                      </a:lnTo>
                      <a:lnTo>
                        <a:pt x="121" y="76"/>
                      </a:lnTo>
                      <a:close/>
                    </a:path>
                  </a:pathLst>
                </a:custGeom>
                <a:solidFill>
                  <a:srgbClr val="000000">
                    <a:alpha val="100000"/>
                  </a:srgbClr>
                </a:solidFill>
                <a:ln w="9525">
                  <a:noFill/>
                </a:ln>
              </p:spPr>
              <p:txBody>
                <a:bodyPr/>
                <a:lstStyle/>
                <a:p>
                  <a:endParaRPr lang="zh-CN" altLang="en-US"/>
                </a:p>
              </p:txBody>
            </p:sp>
            <p:sp>
              <p:nvSpPr>
                <p:cNvPr id="35883" name="Freeform 364"/>
                <p:cNvSpPr>
                  <a:spLocks noChangeAspect="1"/>
                </p:cNvSpPr>
                <p:nvPr/>
              </p:nvSpPr>
              <p:spPr>
                <a:xfrm>
                  <a:off x="1581" y="1802"/>
                  <a:ext cx="24" cy="26"/>
                </a:xfrm>
                <a:custGeom>
                  <a:avLst/>
                  <a:gdLst>
                    <a:gd name="txL" fmla="*/ 0 w 121"/>
                    <a:gd name="txT" fmla="*/ 0 h 130"/>
                    <a:gd name="txR" fmla="*/ 121 w 121"/>
                    <a:gd name="txB" fmla="*/ 130 h 130"/>
                  </a:gdLst>
                  <a:ahLst/>
                  <a:cxnLst>
                    <a:cxn ang="0">
                      <a:pos x="1" y="0"/>
                    </a:cxn>
                    <a:cxn ang="0">
                      <a:pos x="5" y="4"/>
                    </a:cxn>
                    <a:cxn ang="0">
                      <a:pos x="4" y="5"/>
                    </a:cxn>
                    <a:cxn ang="0">
                      <a:pos x="0" y="1"/>
                    </a:cxn>
                    <a:cxn ang="0">
                      <a:pos x="1" y="0"/>
                    </a:cxn>
                  </a:cxnLst>
                  <a:rect l="txL" t="txT" r="txR" b="txB"/>
                  <a:pathLst>
                    <a:path w="121" h="130">
                      <a:moveTo>
                        <a:pt x="32" y="0"/>
                      </a:moveTo>
                      <a:lnTo>
                        <a:pt x="121" y="104"/>
                      </a:lnTo>
                      <a:lnTo>
                        <a:pt x="93" y="130"/>
                      </a:lnTo>
                      <a:lnTo>
                        <a:pt x="0" y="28"/>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84" name="Freeform 365"/>
                <p:cNvSpPr>
                  <a:spLocks noChangeAspect="1"/>
                </p:cNvSpPr>
                <p:nvPr/>
              </p:nvSpPr>
              <p:spPr>
                <a:xfrm>
                  <a:off x="1575" y="1807"/>
                  <a:ext cx="25" cy="21"/>
                </a:xfrm>
                <a:custGeom>
                  <a:avLst/>
                  <a:gdLst>
                    <a:gd name="txL" fmla="*/ 0 w 125"/>
                    <a:gd name="txT" fmla="*/ 0 h 102"/>
                    <a:gd name="txR" fmla="*/ 125 w 125"/>
                    <a:gd name="txB" fmla="*/ 102 h 102"/>
                  </a:gdLst>
                  <a:ahLst/>
                  <a:cxnLst>
                    <a:cxn ang="0">
                      <a:pos x="1" y="0"/>
                    </a:cxn>
                    <a:cxn ang="0">
                      <a:pos x="5" y="4"/>
                    </a:cxn>
                    <a:cxn ang="0">
                      <a:pos x="0" y="1"/>
                    </a:cxn>
                    <a:cxn ang="0">
                      <a:pos x="1" y="0"/>
                    </a:cxn>
                  </a:cxnLst>
                  <a:rect l="txL" t="txT" r="txR" b="txB"/>
                  <a:pathLst>
                    <a:path w="125" h="102">
                      <a:moveTo>
                        <a:pt x="32" y="0"/>
                      </a:moveTo>
                      <a:lnTo>
                        <a:pt x="125" y="102"/>
                      </a:lnTo>
                      <a:lnTo>
                        <a:pt x="0" y="31"/>
                      </a:lnTo>
                      <a:lnTo>
                        <a:pt x="32" y="0"/>
                      </a:lnTo>
                      <a:close/>
                    </a:path>
                  </a:pathLst>
                </a:custGeom>
                <a:solidFill>
                  <a:srgbClr val="000000">
                    <a:alpha val="100000"/>
                  </a:srgbClr>
                </a:solidFill>
                <a:ln w="9525">
                  <a:noFill/>
                </a:ln>
              </p:spPr>
              <p:txBody>
                <a:bodyPr/>
                <a:lstStyle/>
                <a:p>
                  <a:endParaRPr lang="zh-CN" altLang="en-US"/>
                </a:p>
              </p:txBody>
            </p:sp>
            <p:sp>
              <p:nvSpPr>
                <p:cNvPr id="35885" name="Freeform 366"/>
                <p:cNvSpPr>
                  <a:spLocks noChangeAspect="1"/>
                </p:cNvSpPr>
                <p:nvPr/>
              </p:nvSpPr>
              <p:spPr>
                <a:xfrm>
                  <a:off x="1575" y="1813"/>
                  <a:ext cx="25" cy="20"/>
                </a:xfrm>
                <a:custGeom>
                  <a:avLst/>
                  <a:gdLst>
                    <a:gd name="txL" fmla="*/ 0 w 125"/>
                    <a:gd name="txT" fmla="*/ 0 h 97"/>
                    <a:gd name="txR" fmla="*/ 125 w 125"/>
                    <a:gd name="txB" fmla="*/ 97 h 97"/>
                  </a:gdLst>
                  <a:ahLst/>
                  <a:cxnLst>
                    <a:cxn ang="0">
                      <a:pos x="5" y="3"/>
                    </a:cxn>
                    <a:cxn ang="0">
                      <a:pos x="0" y="0"/>
                    </a:cxn>
                    <a:cxn ang="0">
                      <a:pos x="4" y="4"/>
                    </a:cxn>
                    <a:cxn ang="0">
                      <a:pos x="5" y="3"/>
                    </a:cxn>
                  </a:cxnLst>
                  <a:rect l="txL" t="txT" r="txR" b="txB"/>
                  <a:pathLst>
                    <a:path w="125" h="97">
                      <a:moveTo>
                        <a:pt x="125" y="71"/>
                      </a:moveTo>
                      <a:lnTo>
                        <a:pt x="0" y="0"/>
                      </a:lnTo>
                      <a:lnTo>
                        <a:pt x="98" y="97"/>
                      </a:lnTo>
                      <a:lnTo>
                        <a:pt x="125" y="71"/>
                      </a:lnTo>
                      <a:close/>
                    </a:path>
                  </a:pathLst>
                </a:custGeom>
                <a:solidFill>
                  <a:srgbClr val="000000">
                    <a:alpha val="100000"/>
                  </a:srgbClr>
                </a:solidFill>
                <a:ln w="9525">
                  <a:noFill/>
                </a:ln>
              </p:spPr>
              <p:txBody>
                <a:bodyPr/>
                <a:lstStyle/>
                <a:p>
                  <a:endParaRPr lang="zh-CN" altLang="en-US"/>
                </a:p>
              </p:txBody>
            </p:sp>
            <p:sp>
              <p:nvSpPr>
                <p:cNvPr id="35886" name="Freeform 367"/>
                <p:cNvSpPr>
                  <a:spLocks noChangeAspect="1"/>
                </p:cNvSpPr>
                <p:nvPr/>
              </p:nvSpPr>
              <p:spPr>
                <a:xfrm>
                  <a:off x="1575" y="1807"/>
                  <a:ext cx="25" cy="26"/>
                </a:xfrm>
                <a:custGeom>
                  <a:avLst/>
                  <a:gdLst>
                    <a:gd name="txL" fmla="*/ 0 w 125"/>
                    <a:gd name="txT" fmla="*/ 0 h 128"/>
                    <a:gd name="txR" fmla="*/ 125 w 125"/>
                    <a:gd name="txB" fmla="*/ 128 h 128"/>
                  </a:gdLst>
                  <a:ahLst/>
                  <a:cxnLst>
                    <a:cxn ang="0">
                      <a:pos x="1" y="0"/>
                    </a:cxn>
                    <a:cxn ang="0">
                      <a:pos x="5" y="4"/>
                    </a:cxn>
                    <a:cxn ang="0">
                      <a:pos x="4" y="5"/>
                    </a:cxn>
                    <a:cxn ang="0">
                      <a:pos x="0" y="1"/>
                    </a:cxn>
                    <a:cxn ang="0">
                      <a:pos x="1" y="0"/>
                    </a:cxn>
                  </a:cxnLst>
                  <a:rect l="txL" t="txT" r="txR" b="txB"/>
                  <a:pathLst>
                    <a:path w="125" h="128">
                      <a:moveTo>
                        <a:pt x="32" y="0"/>
                      </a:moveTo>
                      <a:lnTo>
                        <a:pt x="125" y="102"/>
                      </a:lnTo>
                      <a:lnTo>
                        <a:pt x="98" y="128"/>
                      </a:lnTo>
                      <a:lnTo>
                        <a:pt x="0" y="31"/>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87" name="Freeform 368"/>
                <p:cNvSpPr>
                  <a:spLocks noChangeAspect="1"/>
                </p:cNvSpPr>
                <p:nvPr/>
              </p:nvSpPr>
              <p:spPr>
                <a:xfrm>
                  <a:off x="1569" y="1813"/>
                  <a:ext cx="25" cy="20"/>
                </a:xfrm>
                <a:custGeom>
                  <a:avLst/>
                  <a:gdLst>
                    <a:gd name="txL" fmla="*/ 0 w 127"/>
                    <a:gd name="txT" fmla="*/ 0 h 97"/>
                    <a:gd name="txR" fmla="*/ 127 w 127"/>
                    <a:gd name="txB" fmla="*/ 97 h 97"/>
                  </a:gdLst>
                  <a:ahLst/>
                  <a:cxnLst>
                    <a:cxn ang="0">
                      <a:pos x="1" y="0"/>
                    </a:cxn>
                    <a:cxn ang="0">
                      <a:pos x="5" y="4"/>
                    </a:cxn>
                    <a:cxn ang="0">
                      <a:pos x="0" y="1"/>
                    </a:cxn>
                    <a:cxn ang="0">
                      <a:pos x="1" y="0"/>
                    </a:cxn>
                  </a:cxnLst>
                  <a:rect l="txL" t="txT" r="txR" b="txB"/>
                  <a:pathLst>
                    <a:path w="127" h="97">
                      <a:moveTo>
                        <a:pt x="29" y="0"/>
                      </a:moveTo>
                      <a:lnTo>
                        <a:pt x="127" y="97"/>
                      </a:lnTo>
                      <a:lnTo>
                        <a:pt x="0" y="32"/>
                      </a:lnTo>
                      <a:lnTo>
                        <a:pt x="29" y="0"/>
                      </a:lnTo>
                      <a:close/>
                    </a:path>
                  </a:pathLst>
                </a:custGeom>
                <a:solidFill>
                  <a:srgbClr val="000000">
                    <a:alpha val="100000"/>
                  </a:srgbClr>
                </a:solidFill>
                <a:ln w="9525">
                  <a:noFill/>
                </a:ln>
              </p:spPr>
              <p:txBody>
                <a:bodyPr/>
                <a:lstStyle/>
                <a:p>
                  <a:endParaRPr lang="zh-CN" altLang="en-US"/>
                </a:p>
              </p:txBody>
            </p:sp>
            <p:sp>
              <p:nvSpPr>
                <p:cNvPr id="35888" name="Freeform 369"/>
                <p:cNvSpPr>
                  <a:spLocks noChangeAspect="1"/>
                </p:cNvSpPr>
                <p:nvPr/>
              </p:nvSpPr>
              <p:spPr>
                <a:xfrm>
                  <a:off x="1569" y="1820"/>
                  <a:ext cx="25" cy="18"/>
                </a:xfrm>
                <a:custGeom>
                  <a:avLst/>
                  <a:gdLst>
                    <a:gd name="txL" fmla="*/ 0 w 127"/>
                    <a:gd name="txT" fmla="*/ 0 h 92"/>
                    <a:gd name="txR" fmla="*/ 127 w 127"/>
                    <a:gd name="txB" fmla="*/ 92 h 92"/>
                  </a:gdLst>
                  <a:ahLst/>
                  <a:cxnLst>
                    <a:cxn ang="0">
                      <a:pos x="5" y="3"/>
                    </a:cxn>
                    <a:cxn ang="0">
                      <a:pos x="0" y="0"/>
                    </a:cxn>
                    <a:cxn ang="0">
                      <a:pos x="4" y="4"/>
                    </a:cxn>
                    <a:cxn ang="0">
                      <a:pos x="5" y="3"/>
                    </a:cxn>
                  </a:cxnLst>
                  <a:rect l="txL" t="txT" r="txR" b="txB"/>
                  <a:pathLst>
                    <a:path w="127" h="92">
                      <a:moveTo>
                        <a:pt x="127" y="65"/>
                      </a:moveTo>
                      <a:lnTo>
                        <a:pt x="0" y="0"/>
                      </a:lnTo>
                      <a:lnTo>
                        <a:pt x="101" y="92"/>
                      </a:lnTo>
                      <a:lnTo>
                        <a:pt x="127" y="65"/>
                      </a:lnTo>
                      <a:close/>
                    </a:path>
                  </a:pathLst>
                </a:custGeom>
                <a:solidFill>
                  <a:srgbClr val="000000">
                    <a:alpha val="100000"/>
                  </a:srgbClr>
                </a:solidFill>
                <a:ln w="9525">
                  <a:noFill/>
                </a:ln>
              </p:spPr>
              <p:txBody>
                <a:bodyPr/>
                <a:lstStyle/>
                <a:p>
                  <a:endParaRPr lang="zh-CN" altLang="en-US"/>
                </a:p>
              </p:txBody>
            </p:sp>
            <p:sp>
              <p:nvSpPr>
                <p:cNvPr id="35889" name="Freeform 370"/>
                <p:cNvSpPr>
                  <a:spLocks noChangeAspect="1"/>
                </p:cNvSpPr>
                <p:nvPr/>
              </p:nvSpPr>
              <p:spPr>
                <a:xfrm>
                  <a:off x="1569" y="1813"/>
                  <a:ext cx="25" cy="25"/>
                </a:xfrm>
                <a:custGeom>
                  <a:avLst/>
                  <a:gdLst>
                    <a:gd name="txL" fmla="*/ 0 w 127"/>
                    <a:gd name="txT" fmla="*/ 0 h 124"/>
                    <a:gd name="txR" fmla="*/ 127 w 127"/>
                    <a:gd name="txB" fmla="*/ 124 h 124"/>
                  </a:gdLst>
                  <a:ahLst/>
                  <a:cxnLst>
                    <a:cxn ang="0">
                      <a:pos x="1" y="0"/>
                    </a:cxn>
                    <a:cxn ang="0">
                      <a:pos x="5" y="4"/>
                    </a:cxn>
                    <a:cxn ang="0">
                      <a:pos x="4" y="5"/>
                    </a:cxn>
                    <a:cxn ang="0">
                      <a:pos x="0" y="1"/>
                    </a:cxn>
                    <a:cxn ang="0">
                      <a:pos x="1" y="0"/>
                    </a:cxn>
                  </a:cxnLst>
                  <a:rect l="txL" t="txT" r="txR" b="txB"/>
                  <a:pathLst>
                    <a:path w="127" h="124">
                      <a:moveTo>
                        <a:pt x="29" y="0"/>
                      </a:moveTo>
                      <a:lnTo>
                        <a:pt x="127" y="97"/>
                      </a:lnTo>
                      <a:lnTo>
                        <a:pt x="101" y="124"/>
                      </a:lnTo>
                      <a:lnTo>
                        <a:pt x="0" y="32"/>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90" name="Freeform 371"/>
                <p:cNvSpPr>
                  <a:spLocks noChangeAspect="1"/>
                </p:cNvSpPr>
                <p:nvPr/>
              </p:nvSpPr>
              <p:spPr>
                <a:xfrm>
                  <a:off x="1563" y="1820"/>
                  <a:ext cx="26" cy="18"/>
                </a:xfrm>
                <a:custGeom>
                  <a:avLst/>
                  <a:gdLst>
                    <a:gd name="txL" fmla="*/ 0 w 130"/>
                    <a:gd name="txT" fmla="*/ 0 h 92"/>
                    <a:gd name="txR" fmla="*/ 130 w 130"/>
                    <a:gd name="txB" fmla="*/ 92 h 92"/>
                  </a:gdLst>
                  <a:ahLst/>
                  <a:cxnLst>
                    <a:cxn ang="0">
                      <a:pos x="1" y="0"/>
                    </a:cxn>
                    <a:cxn ang="0">
                      <a:pos x="5" y="4"/>
                    </a:cxn>
                    <a:cxn ang="0">
                      <a:pos x="0" y="1"/>
                    </a:cxn>
                    <a:cxn ang="0">
                      <a:pos x="1" y="0"/>
                    </a:cxn>
                  </a:cxnLst>
                  <a:rect l="txL" t="txT" r="txR" b="txB"/>
                  <a:pathLst>
                    <a:path w="130" h="92">
                      <a:moveTo>
                        <a:pt x="29" y="0"/>
                      </a:moveTo>
                      <a:lnTo>
                        <a:pt x="130" y="92"/>
                      </a:lnTo>
                      <a:lnTo>
                        <a:pt x="0" y="33"/>
                      </a:lnTo>
                      <a:lnTo>
                        <a:pt x="29" y="0"/>
                      </a:lnTo>
                      <a:close/>
                    </a:path>
                  </a:pathLst>
                </a:custGeom>
                <a:solidFill>
                  <a:srgbClr val="000000">
                    <a:alpha val="100000"/>
                  </a:srgbClr>
                </a:solidFill>
                <a:ln w="9525">
                  <a:noFill/>
                </a:ln>
              </p:spPr>
              <p:txBody>
                <a:bodyPr/>
                <a:lstStyle/>
                <a:p>
                  <a:endParaRPr lang="zh-CN" altLang="en-US"/>
                </a:p>
              </p:txBody>
            </p:sp>
            <p:sp>
              <p:nvSpPr>
                <p:cNvPr id="35891" name="Freeform 372"/>
                <p:cNvSpPr>
                  <a:spLocks noChangeAspect="1"/>
                </p:cNvSpPr>
                <p:nvPr/>
              </p:nvSpPr>
              <p:spPr>
                <a:xfrm>
                  <a:off x="1563" y="1826"/>
                  <a:ext cx="26" cy="18"/>
                </a:xfrm>
                <a:custGeom>
                  <a:avLst/>
                  <a:gdLst>
                    <a:gd name="txL" fmla="*/ 0 w 130"/>
                    <a:gd name="txT" fmla="*/ 0 h 88"/>
                    <a:gd name="txR" fmla="*/ 130 w 130"/>
                    <a:gd name="txB" fmla="*/ 88 h 88"/>
                  </a:gdLst>
                  <a:ahLst/>
                  <a:cxnLst>
                    <a:cxn ang="0">
                      <a:pos x="5" y="2"/>
                    </a:cxn>
                    <a:cxn ang="0">
                      <a:pos x="0" y="0"/>
                    </a:cxn>
                    <a:cxn ang="0">
                      <a:pos x="4" y="4"/>
                    </a:cxn>
                    <a:cxn ang="0">
                      <a:pos x="5" y="2"/>
                    </a:cxn>
                  </a:cxnLst>
                  <a:rect l="txL" t="txT" r="txR" b="txB"/>
                  <a:pathLst>
                    <a:path w="130" h="88">
                      <a:moveTo>
                        <a:pt x="130" y="59"/>
                      </a:moveTo>
                      <a:lnTo>
                        <a:pt x="0" y="0"/>
                      </a:lnTo>
                      <a:lnTo>
                        <a:pt x="105" y="88"/>
                      </a:lnTo>
                      <a:lnTo>
                        <a:pt x="130" y="59"/>
                      </a:lnTo>
                      <a:close/>
                    </a:path>
                  </a:pathLst>
                </a:custGeom>
                <a:solidFill>
                  <a:srgbClr val="000000">
                    <a:alpha val="100000"/>
                  </a:srgbClr>
                </a:solidFill>
                <a:ln w="9525">
                  <a:noFill/>
                </a:ln>
              </p:spPr>
              <p:txBody>
                <a:bodyPr/>
                <a:lstStyle/>
                <a:p>
                  <a:endParaRPr lang="zh-CN" altLang="en-US"/>
                </a:p>
              </p:txBody>
            </p:sp>
            <p:sp>
              <p:nvSpPr>
                <p:cNvPr id="35892" name="Freeform 373"/>
                <p:cNvSpPr>
                  <a:spLocks noChangeAspect="1"/>
                </p:cNvSpPr>
                <p:nvPr/>
              </p:nvSpPr>
              <p:spPr>
                <a:xfrm>
                  <a:off x="1563" y="1820"/>
                  <a:ext cx="26" cy="24"/>
                </a:xfrm>
                <a:custGeom>
                  <a:avLst/>
                  <a:gdLst>
                    <a:gd name="txL" fmla="*/ 0 w 130"/>
                    <a:gd name="txT" fmla="*/ 0 h 121"/>
                    <a:gd name="txR" fmla="*/ 130 w 130"/>
                    <a:gd name="txB" fmla="*/ 121 h 121"/>
                  </a:gdLst>
                  <a:ahLst/>
                  <a:cxnLst>
                    <a:cxn ang="0">
                      <a:pos x="1" y="0"/>
                    </a:cxn>
                    <a:cxn ang="0">
                      <a:pos x="5" y="4"/>
                    </a:cxn>
                    <a:cxn ang="0">
                      <a:pos x="4" y="5"/>
                    </a:cxn>
                    <a:cxn ang="0">
                      <a:pos x="0" y="1"/>
                    </a:cxn>
                    <a:cxn ang="0">
                      <a:pos x="1" y="0"/>
                    </a:cxn>
                  </a:cxnLst>
                  <a:rect l="txL" t="txT" r="txR" b="txB"/>
                  <a:pathLst>
                    <a:path w="130" h="121">
                      <a:moveTo>
                        <a:pt x="29" y="0"/>
                      </a:moveTo>
                      <a:lnTo>
                        <a:pt x="130" y="92"/>
                      </a:lnTo>
                      <a:lnTo>
                        <a:pt x="105" y="121"/>
                      </a:lnTo>
                      <a:lnTo>
                        <a:pt x="0" y="33"/>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93" name="Freeform 374"/>
                <p:cNvSpPr>
                  <a:spLocks noChangeAspect="1"/>
                </p:cNvSpPr>
                <p:nvPr/>
              </p:nvSpPr>
              <p:spPr>
                <a:xfrm>
                  <a:off x="1558" y="1826"/>
                  <a:ext cx="26" cy="18"/>
                </a:xfrm>
                <a:custGeom>
                  <a:avLst/>
                  <a:gdLst>
                    <a:gd name="txL" fmla="*/ 0 w 132"/>
                    <a:gd name="txT" fmla="*/ 0 h 88"/>
                    <a:gd name="txR" fmla="*/ 132 w 132"/>
                    <a:gd name="txB" fmla="*/ 88 h 88"/>
                  </a:gdLst>
                  <a:ahLst/>
                  <a:cxnLst>
                    <a:cxn ang="0">
                      <a:pos x="1" y="0"/>
                    </a:cxn>
                    <a:cxn ang="0">
                      <a:pos x="5" y="4"/>
                    </a:cxn>
                    <a:cxn ang="0">
                      <a:pos x="0" y="1"/>
                    </a:cxn>
                    <a:cxn ang="0">
                      <a:pos x="1" y="0"/>
                    </a:cxn>
                  </a:cxnLst>
                  <a:rect l="txL" t="txT" r="txR" b="txB"/>
                  <a:pathLst>
                    <a:path w="132" h="88">
                      <a:moveTo>
                        <a:pt x="27" y="0"/>
                      </a:moveTo>
                      <a:lnTo>
                        <a:pt x="132" y="88"/>
                      </a:lnTo>
                      <a:lnTo>
                        <a:pt x="0" y="34"/>
                      </a:lnTo>
                      <a:lnTo>
                        <a:pt x="27" y="0"/>
                      </a:lnTo>
                      <a:close/>
                    </a:path>
                  </a:pathLst>
                </a:custGeom>
                <a:solidFill>
                  <a:srgbClr val="000000">
                    <a:alpha val="100000"/>
                  </a:srgbClr>
                </a:solidFill>
                <a:ln w="9525">
                  <a:noFill/>
                </a:ln>
              </p:spPr>
              <p:txBody>
                <a:bodyPr/>
                <a:lstStyle/>
                <a:p>
                  <a:endParaRPr lang="zh-CN" altLang="en-US"/>
                </a:p>
              </p:txBody>
            </p:sp>
            <p:sp>
              <p:nvSpPr>
                <p:cNvPr id="35894" name="Freeform 375"/>
                <p:cNvSpPr>
                  <a:spLocks noChangeAspect="1"/>
                </p:cNvSpPr>
                <p:nvPr/>
              </p:nvSpPr>
              <p:spPr>
                <a:xfrm>
                  <a:off x="1558" y="1833"/>
                  <a:ext cx="26" cy="17"/>
                </a:xfrm>
                <a:custGeom>
                  <a:avLst/>
                  <a:gdLst>
                    <a:gd name="txL" fmla="*/ 0 w 132"/>
                    <a:gd name="txT" fmla="*/ 0 h 84"/>
                    <a:gd name="txR" fmla="*/ 132 w 132"/>
                    <a:gd name="txB" fmla="*/ 84 h 84"/>
                  </a:gdLst>
                  <a:ahLst/>
                  <a:cxnLst>
                    <a:cxn ang="0">
                      <a:pos x="5" y="2"/>
                    </a:cxn>
                    <a:cxn ang="0">
                      <a:pos x="0" y="0"/>
                    </a:cxn>
                    <a:cxn ang="0">
                      <a:pos x="4" y="3"/>
                    </a:cxn>
                    <a:cxn ang="0">
                      <a:pos x="5" y="2"/>
                    </a:cxn>
                  </a:cxnLst>
                  <a:rect l="txL" t="txT" r="txR" b="txB"/>
                  <a:pathLst>
                    <a:path w="132" h="84">
                      <a:moveTo>
                        <a:pt x="132" y="54"/>
                      </a:moveTo>
                      <a:lnTo>
                        <a:pt x="0" y="0"/>
                      </a:lnTo>
                      <a:lnTo>
                        <a:pt x="109" y="84"/>
                      </a:lnTo>
                      <a:lnTo>
                        <a:pt x="132" y="54"/>
                      </a:lnTo>
                      <a:close/>
                    </a:path>
                  </a:pathLst>
                </a:custGeom>
                <a:solidFill>
                  <a:srgbClr val="000000">
                    <a:alpha val="100000"/>
                  </a:srgbClr>
                </a:solidFill>
                <a:ln w="9525">
                  <a:noFill/>
                </a:ln>
              </p:spPr>
              <p:txBody>
                <a:bodyPr/>
                <a:lstStyle/>
                <a:p>
                  <a:endParaRPr lang="zh-CN" altLang="en-US"/>
                </a:p>
              </p:txBody>
            </p:sp>
            <p:sp>
              <p:nvSpPr>
                <p:cNvPr id="35895" name="Freeform 376"/>
                <p:cNvSpPr>
                  <a:spLocks noChangeAspect="1"/>
                </p:cNvSpPr>
                <p:nvPr/>
              </p:nvSpPr>
              <p:spPr>
                <a:xfrm>
                  <a:off x="1558" y="1826"/>
                  <a:ext cx="26" cy="24"/>
                </a:xfrm>
                <a:custGeom>
                  <a:avLst/>
                  <a:gdLst>
                    <a:gd name="txL" fmla="*/ 0 w 132"/>
                    <a:gd name="txT" fmla="*/ 0 h 118"/>
                    <a:gd name="txR" fmla="*/ 132 w 132"/>
                    <a:gd name="txB" fmla="*/ 118 h 118"/>
                  </a:gdLst>
                  <a:ahLst/>
                  <a:cxnLst>
                    <a:cxn ang="0">
                      <a:pos x="1" y="0"/>
                    </a:cxn>
                    <a:cxn ang="0">
                      <a:pos x="5" y="4"/>
                    </a:cxn>
                    <a:cxn ang="0">
                      <a:pos x="4" y="5"/>
                    </a:cxn>
                    <a:cxn ang="0">
                      <a:pos x="0" y="1"/>
                    </a:cxn>
                    <a:cxn ang="0">
                      <a:pos x="1" y="0"/>
                    </a:cxn>
                  </a:cxnLst>
                  <a:rect l="txL" t="txT" r="txR" b="txB"/>
                  <a:pathLst>
                    <a:path w="132" h="118">
                      <a:moveTo>
                        <a:pt x="27" y="0"/>
                      </a:moveTo>
                      <a:lnTo>
                        <a:pt x="132" y="88"/>
                      </a:lnTo>
                      <a:lnTo>
                        <a:pt x="109" y="118"/>
                      </a:lnTo>
                      <a:lnTo>
                        <a:pt x="0" y="34"/>
                      </a:lnTo>
                      <a:lnTo>
                        <a:pt x="2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96" name="Freeform 377"/>
                <p:cNvSpPr>
                  <a:spLocks noChangeAspect="1"/>
                </p:cNvSpPr>
                <p:nvPr/>
              </p:nvSpPr>
              <p:spPr>
                <a:xfrm>
                  <a:off x="1552" y="1833"/>
                  <a:ext cx="27" cy="17"/>
                </a:xfrm>
                <a:custGeom>
                  <a:avLst/>
                  <a:gdLst>
                    <a:gd name="txL" fmla="*/ 0 w 135"/>
                    <a:gd name="txT" fmla="*/ 0 h 84"/>
                    <a:gd name="txR" fmla="*/ 135 w 135"/>
                    <a:gd name="txB" fmla="*/ 84 h 84"/>
                  </a:gdLst>
                  <a:ahLst/>
                  <a:cxnLst>
                    <a:cxn ang="0">
                      <a:pos x="1" y="0"/>
                    </a:cxn>
                    <a:cxn ang="0">
                      <a:pos x="5" y="3"/>
                    </a:cxn>
                    <a:cxn ang="0">
                      <a:pos x="0" y="1"/>
                    </a:cxn>
                    <a:cxn ang="0">
                      <a:pos x="1" y="0"/>
                    </a:cxn>
                  </a:cxnLst>
                  <a:rect l="txL" t="txT" r="txR" b="txB"/>
                  <a:pathLst>
                    <a:path w="135" h="84">
                      <a:moveTo>
                        <a:pt x="26" y="0"/>
                      </a:moveTo>
                      <a:lnTo>
                        <a:pt x="135" y="84"/>
                      </a:lnTo>
                      <a:lnTo>
                        <a:pt x="0" y="35"/>
                      </a:lnTo>
                      <a:lnTo>
                        <a:pt x="26" y="0"/>
                      </a:lnTo>
                      <a:close/>
                    </a:path>
                  </a:pathLst>
                </a:custGeom>
                <a:solidFill>
                  <a:srgbClr val="000000">
                    <a:alpha val="100000"/>
                  </a:srgbClr>
                </a:solidFill>
                <a:ln w="9525">
                  <a:noFill/>
                </a:ln>
              </p:spPr>
              <p:txBody>
                <a:bodyPr/>
                <a:lstStyle/>
                <a:p>
                  <a:endParaRPr lang="zh-CN" altLang="en-US"/>
                </a:p>
              </p:txBody>
            </p:sp>
            <p:sp>
              <p:nvSpPr>
                <p:cNvPr id="35897" name="Freeform 378"/>
                <p:cNvSpPr>
                  <a:spLocks noChangeAspect="1"/>
                </p:cNvSpPr>
                <p:nvPr/>
              </p:nvSpPr>
              <p:spPr>
                <a:xfrm>
                  <a:off x="1552" y="1840"/>
                  <a:ext cx="27" cy="16"/>
                </a:xfrm>
                <a:custGeom>
                  <a:avLst/>
                  <a:gdLst>
                    <a:gd name="txL" fmla="*/ 0 w 135"/>
                    <a:gd name="txT" fmla="*/ 0 h 80"/>
                    <a:gd name="txR" fmla="*/ 135 w 135"/>
                    <a:gd name="txB" fmla="*/ 80 h 80"/>
                  </a:gdLst>
                  <a:ahLst/>
                  <a:cxnLst>
                    <a:cxn ang="0">
                      <a:pos x="5" y="2"/>
                    </a:cxn>
                    <a:cxn ang="0">
                      <a:pos x="0" y="0"/>
                    </a:cxn>
                    <a:cxn ang="0">
                      <a:pos x="4" y="3"/>
                    </a:cxn>
                    <a:cxn ang="0">
                      <a:pos x="5" y="2"/>
                    </a:cxn>
                  </a:cxnLst>
                  <a:rect l="txL" t="txT" r="txR" b="txB"/>
                  <a:pathLst>
                    <a:path w="135" h="80">
                      <a:moveTo>
                        <a:pt x="135" y="49"/>
                      </a:moveTo>
                      <a:lnTo>
                        <a:pt x="0" y="0"/>
                      </a:lnTo>
                      <a:lnTo>
                        <a:pt x="112" y="80"/>
                      </a:lnTo>
                      <a:lnTo>
                        <a:pt x="135" y="49"/>
                      </a:lnTo>
                      <a:close/>
                    </a:path>
                  </a:pathLst>
                </a:custGeom>
                <a:solidFill>
                  <a:srgbClr val="000000">
                    <a:alpha val="100000"/>
                  </a:srgbClr>
                </a:solidFill>
                <a:ln w="9525">
                  <a:noFill/>
                </a:ln>
              </p:spPr>
              <p:txBody>
                <a:bodyPr/>
                <a:lstStyle/>
                <a:p>
                  <a:endParaRPr lang="zh-CN" altLang="en-US"/>
                </a:p>
              </p:txBody>
            </p:sp>
            <p:sp>
              <p:nvSpPr>
                <p:cNvPr id="35898" name="Freeform 379"/>
                <p:cNvSpPr>
                  <a:spLocks noChangeAspect="1"/>
                </p:cNvSpPr>
                <p:nvPr/>
              </p:nvSpPr>
              <p:spPr>
                <a:xfrm>
                  <a:off x="1552" y="1833"/>
                  <a:ext cx="27" cy="23"/>
                </a:xfrm>
                <a:custGeom>
                  <a:avLst/>
                  <a:gdLst>
                    <a:gd name="txL" fmla="*/ 0 w 135"/>
                    <a:gd name="txT" fmla="*/ 0 h 115"/>
                    <a:gd name="txR" fmla="*/ 135 w 135"/>
                    <a:gd name="txB" fmla="*/ 115 h 115"/>
                  </a:gdLst>
                  <a:ahLst/>
                  <a:cxnLst>
                    <a:cxn ang="0">
                      <a:pos x="1" y="0"/>
                    </a:cxn>
                    <a:cxn ang="0">
                      <a:pos x="5" y="3"/>
                    </a:cxn>
                    <a:cxn ang="0">
                      <a:pos x="4" y="5"/>
                    </a:cxn>
                    <a:cxn ang="0">
                      <a:pos x="0" y="1"/>
                    </a:cxn>
                    <a:cxn ang="0">
                      <a:pos x="1" y="0"/>
                    </a:cxn>
                  </a:cxnLst>
                  <a:rect l="txL" t="txT" r="txR" b="txB"/>
                  <a:pathLst>
                    <a:path w="135" h="115">
                      <a:moveTo>
                        <a:pt x="26" y="0"/>
                      </a:moveTo>
                      <a:lnTo>
                        <a:pt x="135" y="84"/>
                      </a:lnTo>
                      <a:lnTo>
                        <a:pt x="112" y="115"/>
                      </a:lnTo>
                      <a:lnTo>
                        <a:pt x="0" y="35"/>
                      </a:lnTo>
                      <a:lnTo>
                        <a:pt x="2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899" name="Freeform 380"/>
                <p:cNvSpPr>
                  <a:spLocks noChangeAspect="1"/>
                </p:cNvSpPr>
                <p:nvPr/>
              </p:nvSpPr>
              <p:spPr>
                <a:xfrm>
                  <a:off x="1547" y="1840"/>
                  <a:ext cx="28" cy="16"/>
                </a:xfrm>
                <a:custGeom>
                  <a:avLst/>
                  <a:gdLst>
                    <a:gd name="txL" fmla="*/ 0 w 137"/>
                    <a:gd name="txT" fmla="*/ 0 h 80"/>
                    <a:gd name="txR" fmla="*/ 137 w 137"/>
                    <a:gd name="txB" fmla="*/ 80 h 80"/>
                  </a:gdLst>
                  <a:ahLst/>
                  <a:cxnLst>
                    <a:cxn ang="0">
                      <a:pos x="1" y="0"/>
                    </a:cxn>
                    <a:cxn ang="0">
                      <a:pos x="6" y="3"/>
                    </a:cxn>
                    <a:cxn ang="0">
                      <a:pos x="0" y="1"/>
                    </a:cxn>
                    <a:cxn ang="0">
                      <a:pos x="1" y="0"/>
                    </a:cxn>
                  </a:cxnLst>
                  <a:rect l="txL" t="txT" r="txR" b="txB"/>
                  <a:pathLst>
                    <a:path w="137" h="80">
                      <a:moveTo>
                        <a:pt x="25" y="0"/>
                      </a:moveTo>
                      <a:lnTo>
                        <a:pt x="137" y="80"/>
                      </a:lnTo>
                      <a:lnTo>
                        <a:pt x="0" y="37"/>
                      </a:lnTo>
                      <a:lnTo>
                        <a:pt x="25" y="0"/>
                      </a:lnTo>
                      <a:close/>
                    </a:path>
                  </a:pathLst>
                </a:custGeom>
                <a:solidFill>
                  <a:srgbClr val="000000">
                    <a:alpha val="100000"/>
                  </a:srgbClr>
                </a:solidFill>
                <a:ln w="9525">
                  <a:noFill/>
                </a:ln>
              </p:spPr>
              <p:txBody>
                <a:bodyPr/>
                <a:lstStyle/>
                <a:p>
                  <a:endParaRPr lang="zh-CN" altLang="en-US"/>
                </a:p>
              </p:txBody>
            </p:sp>
            <p:sp>
              <p:nvSpPr>
                <p:cNvPr id="35900" name="Freeform 381"/>
                <p:cNvSpPr>
                  <a:spLocks noChangeAspect="1"/>
                </p:cNvSpPr>
                <p:nvPr/>
              </p:nvSpPr>
              <p:spPr>
                <a:xfrm>
                  <a:off x="1547" y="1848"/>
                  <a:ext cx="28" cy="14"/>
                </a:xfrm>
                <a:custGeom>
                  <a:avLst/>
                  <a:gdLst>
                    <a:gd name="txL" fmla="*/ 0 w 137"/>
                    <a:gd name="txT" fmla="*/ 0 h 73"/>
                    <a:gd name="txR" fmla="*/ 137 w 137"/>
                    <a:gd name="txB" fmla="*/ 73 h 73"/>
                  </a:gdLst>
                  <a:ahLst/>
                  <a:cxnLst>
                    <a:cxn ang="0">
                      <a:pos x="6" y="2"/>
                    </a:cxn>
                    <a:cxn ang="0">
                      <a:pos x="0" y="0"/>
                    </a:cxn>
                    <a:cxn ang="0">
                      <a:pos x="5" y="3"/>
                    </a:cxn>
                    <a:cxn ang="0">
                      <a:pos x="6" y="2"/>
                    </a:cxn>
                  </a:cxnLst>
                  <a:rect l="txL" t="txT" r="txR" b="txB"/>
                  <a:pathLst>
                    <a:path w="137" h="73">
                      <a:moveTo>
                        <a:pt x="137" y="43"/>
                      </a:moveTo>
                      <a:lnTo>
                        <a:pt x="0" y="0"/>
                      </a:lnTo>
                      <a:lnTo>
                        <a:pt x="117" y="73"/>
                      </a:lnTo>
                      <a:lnTo>
                        <a:pt x="137" y="43"/>
                      </a:lnTo>
                      <a:close/>
                    </a:path>
                  </a:pathLst>
                </a:custGeom>
                <a:solidFill>
                  <a:srgbClr val="000000">
                    <a:alpha val="100000"/>
                  </a:srgbClr>
                </a:solidFill>
                <a:ln w="9525">
                  <a:noFill/>
                </a:ln>
              </p:spPr>
              <p:txBody>
                <a:bodyPr/>
                <a:lstStyle/>
                <a:p>
                  <a:endParaRPr lang="zh-CN" altLang="en-US"/>
                </a:p>
              </p:txBody>
            </p:sp>
            <p:sp>
              <p:nvSpPr>
                <p:cNvPr id="35901" name="Freeform 382"/>
                <p:cNvSpPr>
                  <a:spLocks noChangeAspect="1"/>
                </p:cNvSpPr>
                <p:nvPr/>
              </p:nvSpPr>
              <p:spPr>
                <a:xfrm>
                  <a:off x="1547" y="1840"/>
                  <a:ext cx="28" cy="22"/>
                </a:xfrm>
                <a:custGeom>
                  <a:avLst/>
                  <a:gdLst>
                    <a:gd name="txL" fmla="*/ 0 w 137"/>
                    <a:gd name="txT" fmla="*/ 0 h 110"/>
                    <a:gd name="txR" fmla="*/ 137 w 137"/>
                    <a:gd name="txB" fmla="*/ 110 h 110"/>
                  </a:gdLst>
                  <a:ahLst/>
                  <a:cxnLst>
                    <a:cxn ang="0">
                      <a:pos x="1" y="0"/>
                    </a:cxn>
                    <a:cxn ang="0">
                      <a:pos x="6" y="3"/>
                    </a:cxn>
                    <a:cxn ang="0">
                      <a:pos x="5" y="4"/>
                    </a:cxn>
                    <a:cxn ang="0">
                      <a:pos x="0" y="1"/>
                    </a:cxn>
                    <a:cxn ang="0">
                      <a:pos x="1" y="0"/>
                    </a:cxn>
                  </a:cxnLst>
                  <a:rect l="txL" t="txT" r="txR" b="txB"/>
                  <a:pathLst>
                    <a:path w="137" h="110">
                      <a:moveTo>
                        <a:pt x="25" y="0"/>
                      </a:moveTo>
                      <a:lnTo>
                        <a:pt x="137" y="80"/>
                      </a:lnTo>
                      <a:lnTo>
                        <a:pt x="117" y="110"/>
                      </a:lnTo>
                      <a:lnTo>
                        <a:pt x="0" y="37"/>
                      </a:lnTo>
                      <a:lnTo>
                        <a:pt x="2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02" name="Freeform 383"/>
                <p:cNvSpPr>
                  <a:spLocks noChangeAspect="1"/>
                </p:cNvSpPr>
                <p:nvPr/>
              </p:nvSpPr>
              <p:spPr>
                <a:xfrm>
                  <a:off x="1543" y="1848"/>
                  <a:ext cx="28" cy="14"/>
                </a:xfrm>
                <a:custGeom>
                  <a:avLst/>
                  <a:gdLst>
                    <a:gd name="txL" fmla="*/ 0 w 139"/>
                    <a:gd name="txT" fmla="*/ 0 h 73"/>
                    <a:gd name="txR" fmla="*/ 139 w 139"/>
                    <a:gd name="txB" fmla="*/ 73 h 73"/>
                  </a:gdLst>
                  <a:ahLst/>
                  <a:cxnLst>
                    <a:cxn ang="0">
                      <a:pos x="1" y="0"/>
                    </a:cxn>
                    <a:cxn ang="0">
                      <a:pos x="6" y="3"/>
                    </a:cxn>
                    <a:cxn ang="0">
                      <a:pos x="0" y="1"/>
                    </a:cxn>
                    <a:cxn ang="0">
                      <a:pos x="1" y="0"/>
                    </a:cxn>
                  </a:cxnLst>
                  <a:rect l="txL" t="txT" r="txR" b="txB"/>
                  <a:pathLst>
                    <a:path w="139" h="73">
                      <a:moveTo>
                        <a:pt x="22" y="0"/>
                      </a:moveTo>
                      <a:lnTo>
                        <a:pt x="139" y="73"/>
                      </a:lnTo>
                      <a:lnTo>
                        <a:pt x="0" y="37"/>
                      </a:lnTo>
                      <a:lnTo>
                        <a:pt x="22" y="0"/>
                      </a:lnTo>
                      <a:close/>
                    </a:path>
                  </a:pathLst>
                </a:custGeom>
                <a:solidFill>
                  <a:srgbClr val="000000">
                    <a:alpha val="100000"/>
                  </a:srgbClr>
                </a:solidFill>
                <a:ln w="9525">
                  <a:noFill/>
                </a:ln>
              </p:spPr>
              <p:txBody>
                <a:bodyPr/>
                <a:lstStyle/>
                <a:p>
                  <a:endParaRPr lang="zh-CN" altLang="en-US"/>
                </a:p>
              </p:txBody>
            </p:sp>
            <p:sp>
              <p:nvSpPr>
                <p:cNvPr id="35903" name="Freeform 384"/>
                <p:cNvSpPr>
                  <a:spLocks noChangeAspect="1"/>
                </p:cNvSpPr>
                <p:nvPr/>
              </p:nvSpPr>
              <p:spPr>
                <a:xfrm>
                  <a:off x="1543" y="1855"/>
                  <a:ext cx="28" cy="14"/>
                </a:xfrm>
                <a:custGeom>
                  <a:avLst/>
                  <a:gdLst>
                    <a:gd name="txL" fmla="*/ 0 w 139"/>
                    <a:gd name="txT" fmla="*/ 0 h 69"/>
                    <a:gd name="txR" fmla="*/ 139 w 139"/>
                    <a:gd name="txB" fmla="*/ 69 h 69"/>
                  </a:gdLst>
                  <a:ahLst/>
                  <a:cxnLst>
                    <a:cxn ang="0">
                      <a:pos x="6" y="1"/>
                    </a:cxn>
                    <a:cxn ang="0">
                      <a:pos x="0" y="0"/>
                    </a:cxn>
                    <a:cxn ang="0">
                      <a:pos x="5" y="3"/>
                    </a:cxn>
                    <a:cxn ang="0">
                      <a:pos x="6" y="1"/>
                    </a:cxn>
                  </a:cxnLst>
                  <a:rect l="txL" t="txT" r="txR" b="txB"/>
                  <a:pathLst>
                    <a:path w="139" h="69">
                      <a:moveTo>
                        <a:pt x="139" y="36"/>
                      </a:moveTo>
                      <a:lnTo>
                        <a:pt x="0" y="0"/>
                      </a:lnTo>
                      <a:lnTo>
                        <a:pt x="119" y="69"/>
                      </a:lnTo>
                      <a:lnTo>
                        <a:pt x="139" y="36"/>
                      </a:lnTo>
                      <a:close/>
                    </a:path>
                  </a:pathLst>
                </a:custGeom>
                <a:solidFill>
                  <a:srgbClr val="000000">
                    <a:alpha val="100000"/>
                  </a:srgbClr>
                </a:solidFill>
                <a:ln w="9525">
                  <a:noFill/>
                </a:ln>
              </p:spPr>
              <p:txBody>
                <a:bodyPr/>
                <a:lstStyle/>
                <a:p>
                  <a:endParaRPr lang="zh-CN" altLang="en-US"/>
                </a:p>
              </p:txBody>
            </p:sp>
            <p:sp>
              <p:nvSpPr>
                <p:cNvPr id="35904" name="Freeform 385"/>
                <p:cNvSpPr>
                  <a:spLocks noChangeAspect="1"/>
                </p:cNvSpPr>
                <p:nvPr/>
              </p:nvSpPr>
              <p:spPr>
                <a:xfrm>
                  <a:off x="1543" y="1848"/>
                  <a:ext cx="28" cy="21"/>
                </a:xfrm>
                <a:custGeom>
                  <a:avLst/>
                  <a:gdLst>
                    <a:gd name="txL" fmla="*/ 0 w 139"/>
                    <a:gd name="txT" fmla="*/ 0 h 106"/>
                    <a:gd name="txR" fmla="*/ 139 w 139"/>
                    <a:gd name="txB" fmla="*/ 106 h 106"/>
                  </a:gdLst>
                  <a:ahLst/>
                  <a:cxnLst>
                    <a:cxn ang="0">
                      <a:pos x="1" y="0"/>
                    </a:cxn>
                    <a:cxn ang="0">
                      <a:pos x="6" y="3"/>
                    </a:cxn>
                    <a:cxn ang="0">
                      <a:pos x="5" y="4"/>
                    </a:cxn>
                    <a:cxn ang="0">
                      <a:pos x="0" y="1"/>
                    </a:cxn>
                    <a:cxn ang="0">
                      <a:pos x="1" y="0"/>
                    </a:cxn>
                  </a:cxnLst>
                  <a:rect l="txL" t="txT" r="txR" b="txB"/>
                  <a:pathLst>
                    <a:path w="139" h="106">
                      <a:moveTo>
                        <a:pt x="22" y="0"/>
                      </a:moveTo>
                      <a:lnTo>
                        <a:pt x="139" y="73"/>
                      </a:lnTo>
                      <a:lnTo>
                        <a:pt x="119" y="106"/>
                      </a:lnTo>
                      <a:lnTo>
                        <a:pt x="0" y="37"/>
                      </a:lnTo>
                      <a:lnTo>
                        <a:pt x="2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05" name="Freeform 386"/>
                <p:cNvSpPr>
                  <a:spLocks noChangeAspect="1"/>
                </p:cNvSpPr>
                <p:nvPr/>
              </p:nvSpPr>
              <p:spPr>
                <a:xfrm>
                  <a:off x="1539" y="1855"/>
                  <a:ext cx="28" cy="14"/>
                </a:xfrm>
                <a:custGeom>
                  <a:avLst/>
                  <a:gdLst>
                    <a:gd name="txL" fmla="*/ 0 w 140"/>
                    <a:gd name="txT" fmla="*/ 0 h 69"/>
                    <a:gd name="txR" fmla="*/ 140 w 140"/>
                    <a:gd name="txB" fmla="*/ 69 h 69"/>
                  </a:gdLst>
                  <a:ahLst/>
                  <a:cxnLst>
                    <a:cxn ang="0">
                      <a:pos x="1" y="0"/>
                    </a:cxn>
                    <a:cxn ang="0">
                      <a:pos x="6" y="3"/>
                    </a:cxn>
                    <a:cxn ang="0">
                      <a:pos x="0" y="2"/>
                    </a:cxn>
                    <a:cxn ang="0">
                      <a:pos x="1" y="0"/>
                    </a:cxn>
                  </a:cxnLst>
                  <a:rect l="txL" t="txT" r="txR" b="txB"/>
                  <a:pathLst>
                    <a:path w="140" h="69">
                      <a:moveTo>
                        <a:pt x="21" y="0"/>
                      </a:moveTo>
                      <a:lnTo>
                        <a:pt x="140" y="69"/>
                      </a:lnTo>
                      <a:lnTo>
                        <a:pt x="0" y="39"/>
                      </a:lnTo>
                      <a:lnTo>
                        <a:pt x="21" y="0"/>
                      </a:lnTo>
                      <a:close/>
                    </a:path>
                  </a:pathLst>
                </a:custGeom>
                <a:solidFill>
                  <a:srgbClr val="000000">
                    <a:alpha val="100000"/>
                  </a:srgbClr>
                </a:solidFill>
                <a:ln w="9525">
                  <a:noFill/>
                </a:ln>
              </p:spPr>
              <p:txBody>
                <a:bodyPr/>
                <a:lstStyle/>
                <a:p>
                  <a:endParaRPr lang="zh-CN" altLang="en-US"/>
                </a:p>
              </p:txBody>
            </p:sp>
            <p:sp>
              <p:nvSpPr>
                <p:cNvPr id="35906" name="Freeform 387"/>
                <p:cNvSpPr>
                  <a:spLocks noChangeAspect="1"/>
                </p:cNvSpPr>
                <p:nvPr/>
              </p:nvSpPr>
              <p:spPr>
                <a:xfrm>
                  <a:off x="1539" y="1863"/>
                  <a:ext cx="28" cy="12"/>
                </a:xfrm>
                <a:custGeom>
                  <a:avLst/>
                  <a:gdLst>
                    <a:gd name="txL" fmla="*/ 0 w 140"/>
                    <a:gd name="txT" fmla="*/ 0 h 63"/>
                    <a:gd name="txR" fmla="*/ 140 w 140"/>
                    <a:gd name="txB" fmla="*/ 63 h 63"/>
                  </a:gdLst>
                  <a:ahLst/>
                  <a:cxnLst>
                    <a:cxn ang="0">
                      <a:pos x="6" y="1"/>
                    </a:cxn>
                    <a:cxn ang="0">
                      <a:pos x="0" y="0"/>
                    </a:cxn>
                    <a:cxn ang="0">
                      <a:pos x="5" y="2"/>
                    </a:cxn>
                    <a:cxn ang="0">
                      <a:pos x="6" y="1"/>
                    </a:cxn>
                  </a:cxnLst>
                  <a:rect l="txL" t="txT" r="txR" b="txB"/>
                  <a:pathLst>
                    <a:path w="140" h="63">
                      <a:moveTo>
                        <a:pt x="140" y="30"/>
                      </a:moveTo>
                      <a:lnTo>
                        <a:pt x="0" y="0"/>
                      </a:lnTo>
                      <a:lnTo>
                        <a:pt x="121" y="63"/>
                      </a:lnTo>
                      <a:lnTo>
                        <a:pt x="140" y="30"/>
                      </a:lnTo>
                      <a:close/>
                    </a:path>
                  </a:pathLst>
                </a:custGeom>
                <a:solidFill>
                  <a:srgbClr val="000000">
                    <a:alpha val="100000"/>
                  </a:srgbClr>
                </a:solidFill>
                <a:ln w="9525">
                  <a:noFill/>
                </a:ln>
              </p:spPr>
              <p:txBody>
                <a:bodyPr/>
                <a:lstStyle/>
                <a:p>
                  <a:endParaRPr lang="zh-CN" altLang="en-US"/>
                </a:p>
              </p:txBody>
            </p:sp>
            <p:sp>
              <p:nvSpPr>
                <p:cNvPr id="35907" name="Freeform 388"/>
                <p:cNvSpPr>
                  <a:spLocks noChangeAspect="1"/>
                </p:cNvSpPr>
                <p:nvPr/>
              </p:nvSpPr>
              <p:spPr>
                <a:xfrm>
                  <a:off x="1539" y="1855"/>
                  <a:ext cx="28" cy="20"/>
                </a:xfrm>
                <a:custGeom>
                  <a:avLst/>
                  <a:gdLst>
                    <a:gd name="txL" fmla="*/ 0 w 140"/>
                    <a:gd name="txT" fmla="*/ 0 h 102"/>
                    <a:gd name="txR" fmla="*/ 140 w 140"/>
                    <a:gd name="txB" fmla="*/ 102 h 102"/>
                  </a:gdLst>
                  <a:ahLst/>
                  <a:cxnLst>
                    <a:cxn ang="0">
                      <a:pos x="1" y="0"/>
                    </a:cxn>
                    <a:cxn ang="0">
                      <a:pos x="6" y="3"/>
                    </a:cxn>
                    <a:cxn ang="0">
                      <a:pos x="5" y="4"/>
                    </a:cxn>
                    <a:cxn ang="0">
                      <a:pos x="0" y="2"/>
                    </a:cxn>
                    <a:cxn ang="0">
                      <a:pos x="1" y="0"/>
                    </a:cxn>
                  </a:cxnLst>
                  <a:rect l="txL" t="txT" r="txR" b="txB"/>
                  <a:pathLst>
                    <a:path w="140" h="102">
                      <a:moveTo>
                        <a:pt x="21" y="0"/>
                      </a:moveTo>
                      <a:lnTo>
                        <a:pt x="140" y="69"/>
                      </a:lnTo>
                      <a:lnTo>
                        <a:pt x="121" y="102"/>
                      </a:lnTo>
                      <a:lnTo>
                        <a:pt x="0" y="39"/>
                      </a:lnTo>
                      <a:lnTo>
                        <a:pt x="2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08" name="Freeform 389"/>
                <p:cNvSpPr>
                  <a:spLocks noChangeAspect="1"/>
                </p:cNvSpPr>
                <p:nvPr/>
              </p:nvSpPr>
              <p:spPr>
                <a:xfrm>
                  <a:off x="1535" y="1863"/>
                  <a:ext cx="28" cy="12"/>
                </a:xfrm>
                <a:custGeom>
                  <a:avLst/>
                  <a:gdLst>
                    <a:gd name="txL" fmla="*/ 0 w 140"/>
                    <a:gd name="txT" fmla="*/ 0 h 63"/>
                    <a:gd name="txR" fmla="*/ 140 w 140"/>
                    <a:gd name="txB" fmla="*/ 63 h 63"/>
                  </a:gdLst>
                  <a:ahLst/>
                  <a:cxnLst>
                    <a:cxn ang="0">
                      <a:pos x="1" y="0"/>
                    </a:cxn>
                    <a:cxn ang="0">
                      <a:pos x="6" y="2"/>
                    </a:cxn>
                    <a:cxn ang="0">
                      <a:pos x="0" y="1"/>
                    </a:cxn>
                    <a:cxn ang="0">
                      <a:pos x="1" y="0"/>
                    </a:cxn>
                  </a:cxnLst>
                  <a:rect l="txL" t="txT" r="txR" b="txB"/>
                  <a:pathLst>
                    <a:path w="140" h="63">
                      <a:moveTo>
                        <a:pt x="19" y="0"/>
                      </a:moveTo>
                      <a:lnTo>
                        <a:pt x="140" y="63"/>
                      </a:lnTo>
                      <a:lnTo>
                        <a:pt x="0" y="39"/>
                      </a:lnTo>
                      <a:lnTo>
                        <a:pt x="19" y="0"/>
                      </a:lnTo>
                      <a:close/>
                    </a:path>
                  </a:pathLst>
                </a:custGeom>
                <a:solidFill>
                  <a:srgbClr val="000000">
                    <a:alpha val="100000"/>
                  </a:srgbClr>
                </a:solidFill>
                <a:ln w="9525">
                  <a:noFill/>
                </a:ln>
              </p:spPr>
              <p:txBody>
                <a:bodyPr/>
                <a:lstStyle/>
                <a:p>
                  <a:endParaRPr lang="zh-CN" altLang="en-US"/>
                </a:p>
              </p:txBody>
            </p:sp>
            <p:sp>
              <p:nvSpPr>
                <p:cNvPr id="35909" name="Freeform 390"/>
                <p:cNvSpPr>
                  <a:spLocks noChangeAspect="1"/>
                </p:cNvSpPr>
                <p:nvPr/>
              </p:nvSpPr>
              <p:spPr>
                <a:xfrm>
                  <a:off x="1535" y="1871"/>
                  <a:ext cx="28" cy="11"/>
                </a:xfrm>
                <a:custGeom>
                  <a:avLst/>
                  <a:gdLst>
                    <a:gd name="txL" fmla="*/ 0 w 140"/>
                    <a:gd name="txT" fmla="*/ 0 h 59"/>
                    <a:gd name="txR" fmla="*/ 140 w 140"/>
                    <a:gd name="txB" fmla="*/ 59 h 59"/>
                  </a:gdLst>
                  <a:ahLst/>
                  <a:cxnLst>
                    <a:cxn ang="0">
                      <a:pos x="6" y="1"/>
                    </a:cxn>
                    <a:cxn ang="0">
                      <a:pos x="0" y="0"/>
                    </a:cxn>
                    <a:cxn ang="0">
                      <a:pos x="5" y="2"/>
                    </a:cxn>
                    <a:cxn ang="0">
                      <a:pos x="6" y="1"/>
                    </a:cxn>
                  </a:cxnLst>
                  <a:rect l="txL" t="txT" r="txR" b="txB"/>
                  <a:pathLst>
                    <a:path w="140" h="59">
                      <a:moveTo>
                        <a:pt x="140" y="24"/>
                      </a:moveTo>
                      <a:lnTo>
                        <a:pt x="0" y="0"/>
                      </a:lnTo>
                      <a:lnTo>
                        <a:pt x="124" y="59"/>
                      </a:lnTo>
                      <a:lnTo>
                        <a:pt x="140" y="24"/>
                      </a:lnTo>
                      <a:close/>
                    </a:path>
                  </a:pathLst>
                </a:custGeom>
                <a:solidFill>
                  <a:srgbClr val="000000">
                    <a:alpha val="100000"/>
                  </a:srgbClr>
                </a:solidFill>
                <a:ln w="9525">
                  <a:noFill/>
                </a:ln>
              </p:spPr>
              <p:txBody>
                <a:bodyPr/>
                <a:lstStyle/>
                <a:p>
                  <a:endParaRPr lang="zh-CN" altLang="en-US"/>
                </a:p>
              </p:txBody>
            </p:sp>
            <p:sp>
              <p:nvSpPr>
                <p:cNvPr id="35910" name="Freeform 391"/>
                <p:cNvSpPr>
                  <a:spLocks noChangeAspect="1"/>
                </p:cNvSpPr>
                <p:nvPr/>
              </p:nvSpPr>
              <p:spPr>
                <a:xfrm>
                  <a:off x="1535" y="1863"/>
                  <a:ext cx="28" cy="19"/>
                </a:xfrm>
                <a:custGeom>
                  <a:avLst/>
                  <a:gdLst>
                    <a:gd name="txL" fmla="*/ 0 w 140"/>
                    <a:gd name="txT" fmla="*/ 0 h 98"/>
                    <a:gd name="txR" fmla="*/ 140 w 140"/>
                    <a:gd name="txB" fmla="*/ 98 h 98"/>
                  </a:gdLst>
                  <a:ahLst/>
                  <a:cxnLst>
                    <a:cxn ang="0">
                      <a:pos x="1" y="0"/>
                    </a:cxn>
                    <a:cxn ang="0">
                      <a:pos x="6" y="2"/>
                    </a:cxn>
                    <a:cxn ang="0">
                      <a:pos x="5" y="4"/>
                    </a:cxn>
                    <a:cxn ang="0">
                      <a:pos x="0" y="2"/>
                    </a:cxn>
                    <a:cxn ang="0">
                      <a:pos x="1" y="0"/>
                    </a:cxn>
                  </a:cxnLst>
                  <a:rect l="txL" t="txT" r="txR" b="txB"/>
                  <a:pathLst>
                    <a:path w="140" h="98">
                      <a:moveTo>
                        <a:pt x="19" y="0"/>
                      </a:moveTo>
                      <a:lnTo>
                        <a:pt x="140" y="63"/>
                      </a:lnTo>
                      <a:lnTo>
                        <a:pt x="124" y="98"/>
                      </a:lnTo>
                      <a:lnTo>
                        <a:pt x="0" y="39"/>
                      </a:lnTo>
                      <a:lnTo>
                        <a:pt x="1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11" name="Freeform 392"/>
                <p:cNvSpPr>
                  <a:spLocks noChangeAspect="1"/>
                </p:cNvSpPr>
                <p:nvPr/>
              </p:nvSpPr>
              <p:spPr>
                <a:xfrm>
                  <a:off x="1531" y="1871"/>
                  <a:ext cx="29" cy="11"/>
                </a:xfrm>
                <a:custGeom>
                  <a:avLst/>
                  <a:gdLst>
                    <a:gd name="txL" fmla="*/ 0 w 142"/>
                    <a:gd name="txT" fmla="*/ 0 h 59"/>
                    <a:gd name="txR" fmla="*/ 142 w 142"/>
                    <a:gd name="txB" fmla="*/ 59 h 59"/>
                  </a:gdLst>
                  <a:ahLst/>
                  <a:cxnLst>
                    <a:cxn ang="0">
                      <a:pos x="1" y="0"/>
                    </a:cxn>
                    <a:cxn ang="0">
                      <a:pos x="6" y="2"/>
                    </a:cxn>
                    <a:cxn ang="0">
                      <a:pos x="0" y="1"/>
                    </a:cxn>
                    <a:cxn ang="0">
                      <a:pos x="1" y="0"/>
                    </a:cxn>
                  </a:cxnLst>
                  <a:rect l="txL" t="txT" r="txR" b="txB"/>
                  <a:pathLst>
                    <a:path w="142" h="59">
                      <a:moveTo>
                        <a:pt x="18" y="0"/>
                      </a:moveTo>
                      <a:lnTo>
                        <a:pt x="142" y="59"/>
                      </a:lnTo>
                      <a:lnTo>
                        <a:pt x="0" y="40"/>
                      </a:lnTo>
                      <a:lnTo>
                        <a:pt x="18" y="0"/>
                      </a:lnTo>
                      <a:close/>
                    </a:path>
                  </a:pathLst>
                </a:custGeom>
                <a:solidFill>
                  <a:srgbClr val="000000">
                    <a:alpha val="100000"/>
                  </a:srgbClr>
                </a:solidFill>
                <a:ln w="9525">
                  <a:noFill/>
                </a:ln>
              </p:spPr>
              <p:txBody>
                <a:bodyPr/>
                <a:lstStyle/>
                <a:p>
                  <a:endParaRPr lang="zh-CN" altLang="en-US"/>
                </a:p>
              </p:txBody>
            </p:sp>
            <p:sp>
              <p:nvSpPr>
                <p:cNvPr id="35912" name="Freeform 393"/>
                <p:cNvSpPr>
                  <a:spLocks noChangeAspect="1"/>
                </p:cNvSpPr>
                <p:nvPr/>
              </p:nvSpPr>
              <p:spPr>
                <a:xfrm>
                  <a:off x="1531" y="1879"/>
                  <a:ext cx="29" cy="10"/>
                </a:xfrm>
                <a:custGeom>
                  <a:avLst/>
                  <a:gdLst>
                    <a:gd name="txL" fmla="*/ 0 w 142"/>
                    <a:gd name="txT" fmla="*/ 0 h 53"/>
                    <a:gd name="txR" fmla="*/ 142 w 142"/>
                    <a:gd name="txB" fmla="*/ 53 h 53"/>
                  </a:gdLst>
                  <a:ahLst/>
                  <a:cxnLst>
                    <a:cxn ang="0">
                      <a:pos x="6" y="1"/>
                    </a:cxn>
                    <a:cxn ang="0">
                      <a:pos x="0" y="0"/>
                    </a:cxn>
                    <a:cxn ang="0">
                      <a:pos x="5" y="2"/>
                    </a:cxn>
                    <a:cxn ang="0">
                      <a:pos x="6" y="1"/>
                    </a:cxn>
                  </a:cxnLst>
                  <a:rect l="txL" t="txT" r="txR" b="txB"/>
                  <a:pathLst>
                    <a:path w="142" h="53">
                      <a:moveTo>
                        <a:pt x="142" y="19"/>
                      </a:moveTo>
                      <a:lnTo>
                        <a:pt x="0" y="0"/>
                      </a:lnTo>
                      <a:lnTo>
                        <a:pt x="126" y="53"/>
                      </a:lnTo>
                      <a:lnTo>
                        <a:pt x="142" y="19"/>
                      </a:lnTo>
                      <a:close/>
                    </a:path>
                  </a:pathLst>
                </a:custGeom>
                <a:solidFill>
                  <a:srgbClr val="000000">
                    <a:alpha val="100000"/>
                  </a:srgbClr>
                </a:solidFill>
                <a:ln w="9525">
                  <a:noFill/>
                </a:ln>
              </p:spPr>
              <p:txBody>
                <a:bodyPr/>
                <a:lstStyle/>
                <a:p>
                  <a:endParaRPr lang="zh-CN" altLang="en-US"/>
                </a:p>
              </p:txBody>
            </p:sp>
            <p:sp>
              <p:nvSpPr>
                <p:cNvPr id="35913" name="Freeform 394"/>
                <p:cNvSpPr>
                  <a:spLocks noChangeAspect="1"/>
                </p:cNvSpPr>
                <p:nvPr/>
              </p:nvSpPr>
              <p:spPr>
                <a:xfrm>
                  <a:off x="1531" y="1871"/>
                  <a:ext cx="29" cy="18"/>
                </a:xfrm>
                <a:custGeom>
                  <a:avLst/>
                  <a:gdLst>
                    <a:gd name="txL" fmla="*/ 0 w 142"/>
                    <a:gd name="txT" fmla="*/ 0 h 93"/>
                    <a:gd name="txR" fmla="*/ 142 w 142"/>
                    <a:gd name="txB" fmla="*/ 93 h 93"/>
                  </a:gdLst>
                  <a:ahLst/>
                  <a:cxnLst>
                    <a:cxn ang="0">
                      <a:pos x="1" y="0"/>
                    </a:cxn>
                    <a:cxn ang="0">
                      <a:pos x="6" y="2"/>
                    </a:cxn>
                    <a:cxn ang="0">
                      <a:pos x="5" y="3"/>
                    </a:cxn>
                    <a:cxn ang="0">
                      <a:pos x="0" y="2"/>
                    </a:cxn>
                    <a:cxn ang="0">
                      <a:pos x="1" y="0"/>
                    </a:cxn>
                  </a:cxnLst>
                  <a:rect l="txL" t="txT" r="txR" b="txB"/>
                  <a:pathLst>
                    <a:path w="142" h="93">
                      <a:moveTo>
                        <a:pt x="18" y="0"/>
                      </a:moveTo>
                      <a:lnTo>
                        <a:pt x="142" y="59"/>
                      </a:lnTo>
                      <a:lnTo>
                        <a:pt x="126" y="93"/>
                      </a:lnTo>
                      <a:lnTo>
                        <a:pt x="0" y="40"/>
                      </a:lnTo>
                      <a:lnTo>
                        <a:pt x="1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14" name="Freeform 395"/>
                <p:cNvSpPr>
                  <a:spLocks noChangeAspect="1"/>
                </p:cNvSpPr>
                <p:nvPr/>
              </p:nvSpPr>
              <p:spPr>
                <a:xfrm>
                  <a:off x="1528" y="1879"/>
                  <a:ext cx="29" cy="10"/>
                </a:xfrm>
                <a:custGeom>
                  <a:avLst/>
                  <a:gdLst>
                    <a:gd name="txL" fmla="*/ 0 w 142"/>
                    <a:gd name="txT" fmla="*/ 0 h 53"/>
                    <a:gd name="txR" fmla="*/ 142 w 142"/>
                    <a:gd name="txB" fmla="*/ 53 h 53"/>
                  </a:gdLst>
                  <a:ahLst/>
                  <a:cxnLst>
                    <a:cxn ang="0">
                      <a:pos x="1" y="0"/>
                    </a:cxn>
                    <a:cxn ang="0">
                      <a:pos x="6" y="2"/>
                    </a:cxn>
                    <a:cxn ang="0">
                      <a:pos x="0" y="2"/>
                    </a:cxn>
                    <a:cxn ang="0">
                      <a:pos x="1" y="0"/>
                    </a:cxn>
                  </a:cxnLst>
                  <a:rect l="txL" t="txT" r="txR" b="txB"/>
                  <a:pathLst>
                    <a:path w="142" h="53">
                      <a:moveTo>
                        <a:pt x="16" y="0"/>
                      </a:moveTo>
                      <a:lnTo>
                        <a:pt x="142" y="53"/>
                      </a:lnTo>
                      <a:lnTo>
                        <a:pt x="0" y="40"/>
                      </a:lnTo>
                      <a:lnTo>
                        <a:pt x="16" y="0"/>
                      </a:lnTo>
                      <a:close/>
                    </a:path>
                  </a:pathLst>
                </a:custGeom>
                <a:solidFill>
                  <a:srgbClr val="000000">
                    <a:alpha val="100000"/>
                  </a:srgbClr>
                </a:solidFill>
                <a:ln w="9525">
                  <a:noFill/>
                </a:ln>
              </p:spPr>
              <p:txBody>
                <a:bodyPr/>
                <a:lstStyle/>
                <a:p>
                  <a:endParaRPr lang="zh-CN" altLang="en-US"/>
                </a:p>
              </p:txBody>
            </p:sp>
            <p:sp>
              <p:nvSpPr>
                <p:cNvPr id="35915" name="Freeform 396"/>
                <p:cNvSpPr>
                  <a:spLocks noChangeAspect="1"/>
                </p:cNvSpPr>
                <p:nvPr/>
              </p:nvSpPr>
              <p:spPr>
                <a:xfrm>
                  <a:off x="1528" y="1887"/>
                  <a:ext cx="29" cy="9"/>
                </a:xfrm>
                <a:custGeom>
                  <a:avLst/>
                  <a:gdLst>
                    <a:gd name="txL" fmla="*/ 0 w 142"/>
                    <a:gd name="txT" fmla="*/ 0 h 48"/>
                    <a:gd name="txR" fmla="*/ 142 w 142"/>
                    <a:gd name="txB" fmla="*/ 48 h 48"/>
                  </a:gdLst>
                  <a:ahLst/>
                  <a:cxnLst>
                    <a:cxn ang="0">
                      <a:pos x="6" y="0"/>
                    </a:cxn>
                    <a:cxn ang="0">
                      <a:pos x="0" y="0"/>
                    </a:cxn>
                    <a:cxn ang="0">
                      <a:pos x="5" y="2"/>
                    </a:cxn>
                    <a:cxn ang="0">
                      <a:pos x="6" y="0"/>
                    </a:cxn>
                  </a:cxnLst>
                  <a:rect l="txL" t="txT" r="txR" b="txB"/>
                  <a:pathLst>
                    <a:path w="142" h="48">
                      <a:moveTo>
                        <a:pt x="142" y="13"/>
                      </a:moveTo>
                      <a:lnTo>
                        <a:pt x="0" y="0"/>
                      </a:lnTo>
                      <a:lnTo>
                        <a:pt x="128" y="48"/>
                      </a:lnTo>
                      <a:lnTo>
                        <a:pt x="142" y="13"/>
                      </a:lnTo>
                      <a:close/>
                    </a:path>
                  </a:pathLst>
                </a:custGeom>
                <a:solidFill>
                  <a:srgbClr val="000000">
                    <a:alpha val="100000"/>
                  </a:srgbClr>
                </a:solidFill>
                <a:ln w="9525">
                  <a:noFill/>
                </a:ln>
              </p:spPr>
              <p:txBody>
                <a:bodyPr/>
                <a:lstStyle/>
                <a:p>
                  <a:endParaRPr lang="zh-CN" altLang="en-US"/>
                </a:p>
              </p:txBody>
            </p:sp>
            <p:sp>
              <p:nvSpPr>
                <p:cNvPr id="35916" name="Freeform 397"/>
                <p:cNvSpPr>
                  <a:spLocks noChangeAspect="1"/>
                </p:cNvSpPr>
                <p:nvPr/>
              </p:nvSpPr>
              <p:spPr>
                <a:xfrm>
                  <a:off x="1528" y="1879"/>
                  <a:ext cx="29" cy="17"/>
                </a:xfrm>
                <a:custGeom>
                  <a:avLst/>
                  <a:gdLst>
                    <a:gd name="txL" fmla="*/ 0 w 142"/>
                    <a:gd name="txT" fmla="*/ 0 h 88"/>
                    <a:gd name="txR" fmla="*/ 142 w 142"/>
                    <a:gd name="txB" fmla="*/ 88 h 88"/>
                  </a:gdLst>
                  <a:ahLst/>
                  <a:cxnLst>
                    <a:cxn ang="0">
                      <a:pos x="1" y="0"/>
                    </a:cxn>
                    <a:cxn ang="0">
                      <a:pos x="6" y="2"/>
                    </a:cxn>
                    <a:cxn ang="0">
                      <a:pos x="5" y="3"/>
                    </a:cxn>
                    <a:cxn ang="0">
                      <a:pos x="0" y="2"/>
                    </a:cxn>
                    <a:cxn ang="0">
                      <a:pos x="1" y="0"/>
                    </a:cxn>
                  </a:cxnLst>
                  <a:rect l="txL" t="txT" r="txR" b="txB"/>
                  <a:pathLst>
                    <a:path w="142" h="88">
                      <a:moveTo>
                        <a:pt x="16" y="0"/>
                      </a:moveTo>
                      <a:lnTo>
                        <a:pt x="142" y="53"/>
                      </a:lnTo>
                      <a:lnTo>
                        <a:pt x="128" y="88"/>
                      </a:lnTo>
                      <a:lnTo>
                        <a:pt x="0" y="40"/>
                      </a:lnTo>
                      <a:lnTo>
                        <a:pt x="1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17" name="Freeform 398"/>
                <p:cNvSpPr>
                  <a:spLocks noChangeAspect="1"/>
                </p:cNvSpPr>
                <p:nvPr/>
              </p:nvSpPr>
              <p:spPr>
                <a:xfrm>
                  <a:off x="1525" y="1887"/>
                  <a:ext cx="29" cy="9"/>
                </a:xfrm>
                <a:custGeom>
                  <a:avLst/>
                  <a:gdLst>
                    <a:gd name="txL" fmla="*/ 0 w 142"/>
                    <a:gd name="txT" fmla="*/ 0 h 48"/>
                    <a:gd name="txR" fmla="*/ 142 w 142"/>
                    <a:gd name="txB" fmla="*/ 48 h 48"/>
                  </a:gdLst>
                  <a:ahLst/>
                  <a:cxnLst>
                    <a:cxn ang="0">
                      <a:pos x="1" y="0"/>
                    </a:cxn>
                    <a:cxn ang="0">
                      <a:pos x="6" y="2"/>
                    </a:cxn>
                    <a:cxn ang="0">
                      <a:pos x="0" y="2"/>
                    </a:cxn>
                    <a:cxn ang="0">
                      <a:pos x="1" y="0"/>
                    </a:cxn>
                  </a:cxnLst>
                  <a:rect l="txL" t="txT" r="txR" b="txB"/>
                  <a:pathLst>
                    <a:path w="142" h="48">
                      <a:moveTo>
                        <a:pt x="14" y="0"/>
                      </a:moveTo>
                      <a:lnTo>
                        <a:pt x="142" y="48"/>
                      </a:lnTo>
                      <a:lnTo>
                        <a:pt x="0" y="41"/>
                      </a:lnTo>
                      <a:lnTo>
                        <a:pt x="14" y="0"/>
                      </a:lnTo>
                      <a:close/>
                    </a:path>
                  </a:pathLst>
                </a:custGeom>
                <a:solidFill>
                  <a:srgbClr val="000000">
                    <a:alpha val="100000"/>
                  </a:srgbClr>
                </a:solidFill>
                <a:ln w="9525">
                  <a:noFill/>
                </a:ln>
              </p:spPr>
              <p:txBody>
                <a:bodyPr/>
                <a:lstStyle/>
                <a:p>
                  <a:endParaRPr lang="zh-CN" altLang="en-US"/>
                </a:p>
              </p:txBody>
            </p:sp>
            <p:sp>
              <p:nvSpPr>
                <p:cNvPr id="35918" name="Freeform 399"/>
                <p:cNvSpPr>
                  <a:spLocks noChangeAspect="1"/>
                </p:cNvSpPr>
                <p:nvPr/>
              </p:nvSpPr>
              <p:spPr>
                <a:xfrm>
                  <a:off x="1525" y="1895"/>
                  <a:ext cx="29" cy="8"/>
                </a:xfrm>
                <a:custGeom>
                  <a:avLst/>
                  <a:gdLst>
                    <a:gd name="txL" fmla="*/ 0 w 142"/>
                    <a:gd name="txT" fmla="*/ 0 h 43"/>
                    <a:gd name="txR" fmla="*/ 142 w 142"/>
                    <a:gd name="txB" fmla="*/ 43 h 43"/>
                  </a:gdLst>
                  <a:ahLst/>
                  <a:cxnLst>
                    <a:cxn ang="0">
                      <a:pos x="6" y="0"/>
                    </a:cxn>
                    <a:cxn ang="0">
                      <a:pos x="0" y="0"/>
                    </a:cxn>
                    <a:cxn ang="0">
                      <a:pos x="6" y="1"/>
                    </a:cxn>
                    <a:cxn ang="0">
                      <a:pos x="6" y="0"/>
                    </a:cxn>
                  </a:cxnLst>
                  <a:rect l="txL" t="txT" r="txR" b="txB"/>
                  <a:pathLst>
                    <a:path w="142" h="43">
                      <a:moveTo>
                        <a:pt x="142" y="7"/>
                      </a:moveTo>
                      <a:lnTo>
                        <a:pt x="0" y="0"/>
                      </a:lnTo>
                      <a:lnTo>
                        <a:pt x="130" y="43"/>
                      </a:lnTo>
                      <a:lnTo>
                        <a:pt x="142" y="7"/>
                      </a:lnTo>
                      <a:close/>
                    </a:path>
                  </a:pathLst>
                </a:custGeom>
                <a:solidFill>
                  <a:srgbClr val="000000">
                    <a:alpha val="100000"/>
                  </a:srgbClr>
                </a:solidFill>
                <a:ln w="9525">
                  <a:noFill/>
                </a:ln>
              </p:spPr>
              <p:txBody>
                <a:bodyPr/>
                <a:lstStyle/>
                <a:p>
                  <a:endParaRPr lang="zh-CN" altLang="en-US"/>
                </a:p>
              </p:txBody>
            </p:sp>
            <p:sp>
              <p:nvSpPr>
                <p:cNvPr id="35919" name="Freeform 400"/>
                <p:cNvSpPr>
                  <a:spLocks noChangeAspect="1"/>
                </p:cNvSpPr>
                <p:nvPr/>
              </p:nvSpPr>
              <p:spPr>
                <a:xfrm>
                  <a:off x="1525" y="1887"/>
                  <a:ext cx="29" cy="16"/>
                </a:xfrm>
                <a:custGeom>
                  <a:avLst/>
                  <a:gdLst>
                    <a:gd name="txL" fmla="*/ 0 w 142"/>
                    <a:gd name="txT" fmla="*/ 0 h 84"/>
                    <a:gd name="txR" fmla="*/ 142 w 142"/>
                    <a:gd name="txB" fmla="*/ 84 h 84"/>
                  </a:gdLst>
                  <a:ahLst/>
                  <a:cxnLst>
                    <a:cxn ang="0">
                      <a:pos x="1" y="0"/>
                    </a:cxn>
                    <a:cxn ang="0">
                      <a:pos x="6" y="2"/>
                    </a:cxn>
                    <a:cxn ang="0">
                      <a:pos x="6" y="3"/>
                    </a:cxn>
                    <a:cxn ang="0">
                      <a:pos x="0" y="2"/>
                    </a:cxn>
                    <a:cxn ang="0">
                      <a:pos x="1" y="0"/>
                    </a:cxn>
                  </a:cxnLst>
                  <a:rect l="txL" t="txT" r="txR" b="txB"/>
                  <a:pathLst>
                    <a:path w="142" h="84">
                      <a:moveTo>
                        <a:pt x="14" y="0"/>
                      </a:moveTo>
                      <a:lnTo>
                        <a:pt x="142" y="48"/>
                      </a:lnTo>
                      <a:lnTo>
                        <a:pt x="130" y="84"/>
                      </a:lnTo>
                      <a:lnTo>
                        <a:pt x="0" y="41"/>
                      </a:lnTo>
                      <a:lnTo>
                        <a:pt x="1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20" name="Freeform 401"/>
                <p:cNvSpPr>
                  <a:spLocks noChangeAspect="1"/>
                </p:cNvSpPr>
                <p:nvPr/>
              </p:nvSpPr>
              <p:spPr>
                <a:xfrm>
                  <a:off x="1523" y="1895"/>
                  <a:ext cx="28" cy="8"/>
                </a:xfrm>
                <a:custGeom>
                  <a:avLst/>
                  <a:gdLst>
                    <a:gd name="txL" fmla="*/ 0 w 142"/>
                    <a:gd name="txT" fmla="*/ 0 h 43"/>
                    <a:gd name="txR" fmla="*/ 142 w 142"/>
                    <a:gd name="txB" fmla="*/ 43 h 43"/>
                  </a:gdLst>
                  <a:ahLst/>
                  <a:cxnLst>
                    <a:cxn ang="0">
                      <a:pos x="0" y="0"/>
                    </a:cxn>
                    <a:cxn ang="0">
                      <a:pos x="6" y="1"/>
                    </a:cxn>
                    <a:cxn ang="0">
                      <a:pos x="0" y="1"/>
                    </a:cxn>
                    <a:cxn ang="0">
                      <a:pos x="0" y="0"/>
                    </a:cxn>
                  </a:cxnLst>
                  <a:rect l="txL" t="txT" r="txR" b="txB"/>
                  <a:pathLst>
                    <a:path w="142" h="43">
                      <a:moveTo>
                        <a:pt x="12" y="0"/>
                      </a:moveTo>
                      <a:lnTo>
                        <a:pt x="142" y="43"/>
                      </a:lnTo>
                      <a:lnTo>
                        <a:pt x="0" y="43"/>
                      </a:lnTo>
                      <a:lnTo>
                        <a:pt x="12" y="0"/>
                      </a:lnTo>
                      <a:close/>
                    </a:path>
                  </a:pathLst>
                </a:custGeom>
                <a:solidFill>
                  <a:srgbClr val="000000">
                    <a:alpha val="100000"/>
                  </a:srgbClr>
                </a:solidFill>
                <a:ln w="9525">
                  <a:noFill/>
                </a:ln>
              </p:spPr>
              <p:txBody>
                <a:bodyPr/>
                <a:lstStyle/>
                <a:p>
                  <a:endParaRPr lang="zh-CN" altLang="en-US"/>
                </a:p>
              </p:txBody>
            </p:sp>
            <p:sp>
              <p:nvSpPr>
                <p:cNvPr id="35921" name="Freeform 402"/>
                <p:cNvSpPr>
                  <a:spLocks noChangeAspect="1"/>
                </p:cNvSpPr>
                <p:nvPr/>
              </p:nvSpPr>
              <p:spPr>
                <a:xfrm>
                  <a:off x="1523" y="1903"/>
                  <a:ext cx="28" cy="8"/>
                </a:xfrm>
                <a:custGeom>
                  <a:avLst/>
                  <a:gdLst>
                    <a:gd name="txL" fmla="*/ 0 w 142"/>
                    <a:gd name="txT" fmla="*/ 0 h 36"/>
                    <a:gd name="txR" fmla="*/ 142 w 142"/>
                    <a:gd name="txB" fmla="*/ 36 h 36"/>
                  </a:gdLst>
                  <a:ahLst/>
                  <a:cxnLst>
                    <a:cxn ang="0">
                      <a:pos x="6" y="0"/>
                    </a:cxn>
                    <a:cxn ang="0">
                      <a:pos x="0" y="0"/>
                    </a:cxn>
                    <a:cxn ang="0">
                      <a:pos x="5" y="2"/>
                    </a:cxn>
                    <a:cxn ang="0">
                      <a:pos x="6" y="0"/>
                    </a:cxn>
                  </a:cxnLst>
                  <a:rect l="txL" t="txT" r="txR" b="txB"/>
                  <a:pathLst>
                    <a:path w="142" h="36">
                      <a:moveTo>
                        <a:pt x="142" y="0"/>
                      </a:moveTo>
                      <a:lnTo>
                        <a:pt x="0" y="0"/>
                      </a:lnTo>
                      <a:lnTo>
                        <a:pt x="132" y="36"/>
                      </a:lnTo>
                      <a:lnTo>
                        <a:pt x="142" y="0"/>
                      </a:lnTo>
                      <a:close/>
                    </a:path>
                  </a:pathLst>
                </a:custGeom>
                <a:solidFill>
                  <a:srgbClr val="000000">
                    <a:alpha val="100000"/>
                  </a:srgbClr>
                </a:solidFill>
                <a:ln w="9525">
                  <a:noFill/>
                </a:ln>
              </p:spPr>
              <p:txBody>
                <a:bodyPr/>
                <a:lstStyle/>
                <a:p>
                  <a:endParaRPr lang="zh-CN" altLang="en-US"/>
                </a:p>
              </p:txBody>
            </p:sp>
            <p:sp>
              <p:nvSpPr>
                <p:cNvPr id="35922" name="Freeform 403"/>
                <p:cNvSpPr>
                  <a:spLocks noChangeAspect="1"/>
                </p:cNvSpPr>
                <p:nvPr/>
              </p:nvSpPr>
              <p:spPr>
                <a:xfrm>
                  <a:off x="1523" y="1895"/>
                  <a:ext cx="28" cy="16"/>
                </a:xfrm>
                <a:custGeom>
                  <a:avLst/>
                  <a:gdLst>
                    <a:gd name="txL" fmla="*/ 0 w 142"/>
                    <a:gd name="txT" fmla="*/ 0 h 79"/>
                    <a:gd name="txR" fmla="*/ 142 w 142"/>
                    <a:gd name="txB" fmla="*/ 79 h 79"/>
                  </a:gdLst>
                  <a:ahLst/>
                  <a:cxnLst>
                    <a:cxn ang="0">
                      <a:pos x="0" y="0"/>
                    </a:cxn>
                    <a:cxn ang="0">
                      <a:pos x="6" y="2"/>
                    </a:cxn>
                    <a:cxn ang="0">
                      <a:pos x="5" y="3"/>
                    </a:cxn>
                    <a:cxn ang="0">
                      <a:pos x="0" y="2"/>
                    </a:cxn>
                    <a:cxn ang="0">
                      <a:pos x="0" y="0"/>
                    </a:cxn>
                  </a:cxnLst>
                  <a:rect l="txL" t="txT" r="txR" b="txB"/>
                  <a:pathLst>
                    <a:path w="142" h="79">
                      <a:moveTo>
                        <a:pt x="12" y="0"/>
                      </a:moveTo>
                      <a:lnTo>
                        <a:pt x="142" y="43"/>
                      </a:lnTo>
                      <a:lnTo>
                        <a:pt x="132" y="79"/>
                      </a:lnTo>
                      <a:lnTo>
                        <a:pt x="0" y="43"/>
                      </a:lnTo>
                      <a:lnTo>
                        <a:pt x="1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23" name="Freeform 404"/>
                <p:cNvSpPr>
                  <a:spLocks noChangeAspect="1"/>
                </p:cNvSpPr>
                <p:nvPr/>
              </p:nvSpPr>
              <p:spPr>
                <a:xfrm>
                  <a:off x="1521" y="1903"/>
                  <a:ext cx="28" cy="9"/>
                </a:xfrm>
                <a:custGeom>
                  <a:avLst/>
                  <a:gdLst>
                    <a:gd name="txL" fmla="*/ 0 w 144"/>
                    <a:gd name="txT" fmla="*/ 0 h 41"/>
                    <a:gd name="txR" fmla="*/ 144 w 144"/>
                    <a:gd name="txB" fmla="*/ 41 h 41"/>
                  </a:gdLst>
                  <a:ahLst/>
                  <a:cxnLst>
                    <a:cxn ang="0">
                      <a:pos x="0" y="0"/>
                    </a:cxn>
                    <a:cxn ang="0">
                      <a:pos x="5" y="2"/>
                    </a:cxn>
                    <a:cxn ang="0">
                      <a:pos x="0" y="2"/>
                    </a:cxn>
                    <a:cxn ang="0">
                      <a:pos x="0" y="0"/>
                    </a:cxn>
                  </a:cxnLst>
                  <a:rect l="txL" t="txT" r="txR" b="txB"/>
                  <a:pathLst>
                    <a:path w="144" h="41">
                      <a:moveTo>
                        <a:pt x="12" y="0"/>
                      </a:moveTo>
                      <a:lnTo>
                        <a:pt x="144" y="36"/>
                      </a:lnTo>
                      <a:lnTo>
                        <a:pt x="0" y="41"/>
                      </a:lnTo>
                      <a:lnTo>
                        <a:pt x="12" y="0"/>
                      </a:lnTo>
                      <a:close/>
                    </a:path>
                  </a:pathLst>
                </a:custGeom>
                <a:solidFill>
                  <a:srgbClr val="000000">
                    <a:alpha val="100000"/>
                  </a:srgbClr>
                </a:solidFill>
                <a:ln w="9525">
                  <a:noFill/>
                </a:ln>
              </p:spPr>
              <p:txBody>
                <a:bodyPr/>
                <a:lstStyle/>
                <a:p>
                  <a:endParaRPr lang="zh-CN" altLang="en-US"/>
                </a:p>
              </p:txBody>
            </p:sp>
            <p:sp>
              <p:nvSpPr>
                <p:cNvPr id="35924" name="Freeform 405"/>
                <p:cNvSpPr>
                  <a:spLocks noChangeAspect="1"/>
                </p:cNvSpPr>
                <p:nvPr/>
              </p:nvSpPr>
              <p:spPr>
                <a:xfrm>
                  <a:off x="1521" y="1911"/>
                  <a:ext cx="28" cy="7"/>
                </a:xfrm>
                <a:custGeom>
                  <a:avLst/>
                  <a:gdLst>
                    <a:gd name="txL" fmla="*/ 0 w 144"/>
                    <a:gd name="txT" fmla="*/ 0 h 37"/>
                    <a:gd name="txR" fmla="*/ 144 w 144"/>
                    <a:gd name="txB" fmla="*/ 37 h 37"/>
                  </a:gdLst>
                  <a:ahLst/>
                  <a:cxnLst>
                    <a:cxn ang="0">
                      <a:pos x="5" y="0"/>
                    </a:cxn>
                    <a:cxn ang="0">
                      <a:pos x="0" y="0"/>
                    </a:cxn>
                    <a:cxn ang="0">
                      <a:pos x="5" y="1"/>
                    </a:cxn>
                    <a:cxn ang="0">
                      <a:pos x="5" y="0"/>
                    </a:cxn>
                  </a:cxnLst>
                  <a:rect l="txL" t="txT" r="txR" b="txB"/>
                  <a:pathLst>
                    <a:path w="144" h="37">
                      <a:moveTo>
                        <a:pt x="144" y="0"/>
                      </a:moveTo>
                      <a:lnTo>
                        <a:pt x="0" y="5"/>
                      </a:lnTo>
                      <a:lnTo>
                        <a:pt x="134" y="37"/>
                      </a:lnTo>
                      <a:lnTo>
                        <a:pt x="144" y="0"/>
                      </a:lnTo>
                      <a:close/>
                    </a:path>
                  </a:pathLst>
                </a:custGeom>
                <a:solidFill>
                  <a:srgbClr val="000000">
                    <a:alpha val="100000"/>
                  </a:srgbClr>
                </a:solidFill>
                <a:ln w="9525">
                  <a:noFill/>
                </a:ln>
              </p:spPr>
              <p:txBody>
                <a:bodyPr/>
                <a:lstStyle/>
                <a:p>
                  <a:endParaRPr lang="zh-CN" altLang="en-US"/>
                </a:p>
              </p:txBody>
            </p:sp>
            <p:sp>
              <p:nvSpPr>
                <p:cNvPr id="35925" name="Freeform 406"/>
                <p:cNvSpPr>
                  <a:spLocks noChangeAspect="1"/>
                </p:cNvSpPr>
                <p:nvPr/>
              </p:nvSpPr>
              <p:spPr>
                <a:xfrm>
                  <a:off x="1521" y="1903"/>
                  <a:ext cx="28" cy="15"/>
                </a:xfrm>
                <a:custGeom>
                  <a:avLst/>
                  <a:gdLst>
                    <a:gd name="txL" fmla="*/ 0 w 144"/>
                    <a:gd name="txT" fmla="*/ 0 h 73"/>
                    <a:gd name="txR" fmla="*/ 144 w 144"/>
                    <a:gd name="txB" fmla="*/ 73 h 73"/>
                  </a:gdLst>
                  <a:ahLst/>
                  <a:cxnLst>
                    <a:cxn ang="0">
                      <a:pos x="0" y="0"/>
                    </a:cxn>
                    <a:cxn ang="0">
                      <a:pos x="5" y="1"/>
                    </a:cxn>
                    <a:cxn ang="0">
                      <a:pos x="5" y="3"/>
                    </a:cxn>
                    <a:cxn ang="0">
                      <a:pos x="0" y="2"/>
                    </a:cxn>
                    <a:cxn ang="0">
                      <a:pos x="0" y="0"/>
                    </a:cxn>
                  </a:cxnLst>
                  <a:rect l="txL" t="txT" r="txR" b="txB"/>
                  <a:pathLst>
                    <a:path w="144" h="73">
                      <a:moveTo>
                        <a:pt x="12" y="0"/>
                      </a:moveTo>
                      <a:lnTo>
                        <a:pt x="144" y="36"/>
                      </a:lnTo>
                      <a:lnTo>
                        <a:pt x="134" y="73"/>
                      </a:lnTo>
                      <a:lnTo>
                        <a:pt x="0" y="41"/>
                      </a:lnTo>
                      <a:lnTo>
                        <a:pt x="1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926" name="Freeform 407"/>
                <p:cNvSpPr>
                  <a:spLocks noChangeAspect="1"/>
                </p:cNvSpPr>
                <p:nvPr/>
              </p:nvSpPr>
              <p:spPr>
                <a:xfrm>
                  <a:off x="1519" y="1912"/>
                  <a:ext cx="28" cy="8"/>
                </a:xfrm>
                <a:custGeom>
                  <a:avLst/>
                  <a:gdLst>
                    <a:gd name="txL" fmla="*/ 0 w 142"/>
                    <a:gd name="txT" fmla="*/ 0 h 43"/>
                    <a:gd name="txR" fmla="*/ 142 w 142"/>
                    <a:gd name="txB" fmla="*/ 43 h 43"/>
                  </a:gdLst>
                  <a:ahLst/>
                  <a:cxnLst>
                    <a:cxn ang="0">
                      <a:pos x="0" y="0"/>
                    </a:cxn>
                    <a:cxn ang="0">
                      <a:pos x="6" y="1"/>
                    </a:cxn>
                    <a:cxn ang="0">
                      <a:pos x="0" y="1"/>
                    </a:cxn>
                    <a:cxn ang="0">
                      <a:pos x="0" y="0"/>
                    </a:cxn>
                  </a:cxnLst>
                  <a:rect l="txL" t="txT" r="txR" b="txB"/>
                  <a:pathLst>
                    <a:path w="142" h="43">
                      <a:moveTo>
                        <a:pt x="8" y="0"/>
                      </a:moveTo>
                      <a:lnTo>
                        <a:pt x="142" y="32"/>
                      </a:lnTo>
                      <a:lnTo>
                        <a:pt x="0" y="43"/>
                      </a:lnTo>
                      <a:lnTo>
                        <a:pt x="8" y="0"/>
                      </a:lnTo>
                      <a:close/>
                    </a:path>
                  </a:pathLst>
                </a:custGeom>
                <a:solidFill>
                  <a:srgbClr val="000000">
                    <a:alpha val="100000"/>
                  </a:srgbClr>
                </a:solidFill>
                <a:ln w="9525">
                  <a:noFill/>
                </a:ln>
              </p:spPr>
              <p:txBody>
                <a:bodyPr/>
                <a:lstStyle/>
                <a:p>
                  <a:endParaRPr lang="zh-CN" altLang="en-US"/>
                </a:p>
              </p:txBody>
            </p:sp>
          </p:grpSp>
          <p:grpSp>
            <p:nvGrpSpPr>
              <p:cNvPr id="34943" name="Group 408"/>
              <p:cNvGrpSpPr>
                <a:grpSpLocks noChangeAspect="1"/>
              </p:cNvGrpSpPr>
              <p:nvPr/>
            </p:nvGrpSpPr>
            <p:grpSpPr>
              <a:xfrm>
                <a:off x="1515" y="1912"/>
                <a:ext cx="384" cy="253"/>
                <a:chOff x="1515" y="1912"/>
                <a:chExt cx="384" cy="253"/>
              </a:xfrm>
            </p:grpSpPr>
            <p:sp>
              <p:nvSpPr>
                <p:cNvPr id="35527" name="Freeform 409"/>
                <p:cNvSpPr>
                  <a:spLocks noChangeAspect="1"/>
                </p:cNvSpPr>
                <p:nvPr/>
              </p:nvSpPr>
              <p:spPr>
                <a:xfrm>
                  <a:off x="1519" y="1918"/>
                  <a:ext cx="28" cy="7"/>
                </a:xfrm>
                <a:custGeom>
                  <a:avLst/>
                  <a:gdLst>
                    <a:gd name="txL" fmla="*/ 0 w 142"/>
                    <a:gd name="txT" fmla="*/ 0 h 36"/>
                    <a:gd name="txR" fmla="*/ 142 w 142"/>
                    <a:gd name="txB" fmla="*/ 36 h 36"/>
                  </a:gdLst>
                  <a:ahLst/>
                  <a:cxnLst>
                    <a:cxn ang="0">
                      <a:pos x="6" y="0"/>
                    </a:cxn>
                    <a:cxn ang="0">
                      <a:pos x="0" y="0"/>
                    </a:cxn>
                    <a:cxn ang="0">
                      <a:pos x="5" y="1"/>
                    </a:cxn>
                    <a:cxn ang="0">
                      <a:pos x="6" y="0"/>
                    </a:cxn>
                  </a:cxnLst>
                  <a:rect l="txL" t="txT" r="txR" b="txB"/>
                  <a:pathLst>
                    <a:path w="142" h="36">
                      <a:moveTo>
                        <a:pt x="142" y="0"/>
                      </a:moveTo>
                      <a:lnTo>
                        <a:pt x="0" y="11"/>
                      </a:lnTo>
                      <a:lnTo>
                        <a:pt x="134" y="36"/>
                      </a:lnTo>
                      <a:lnTo>
                        <a:pt x="142" y="0"/>
                      </a:lnTo>
                      <a:close/>
                    </a:path>
                  </a:pathLst>
                </a:custGeom>
                <a:solidFill>
                  <a:srgbClr val="000000">
                    <a:alpha val="100000"/>
                  </a:srgbClr>
                </a:solidFill>
                <a:ln w="9525">
                  <a:noFill/>
                </a:ln>
              </p:spPr>
              <p:txBody>
                <a:bodyPr/>
                <a:lstStyle/>
                <a:p>
                  <a:endParaRPr lang="zh-CN" altLang="en-US"/>
                </a:p>
              </p:txBody>
            </p:sp>
            <p:sp>
              <p:nvSpPr>
                <p:cNvPr id="35528" name="Freeform 410"/>
                <p:cNvSpPr>
                  <a:spLocks noChangeAspect="1"/>
                </p:cNvSpPr>
                <p:nvPr/>
              </p:nvSpPr>
              <p:spPr>
                <a:xfrm>
                  <a:off x="1519" y="1912"/>
                  <a:ext cx="28" cy="13"/>
                </a:xfrm>
                <a:custGeom>
                  <a:avLst/>
                  <a:gdLst>
                    <a:gd name="txL" fmla="*/ 0 w 142"/>
                    <a:gd name="txT" fmla="*/ 0 h 68"/>
                    <a:gd name="txR" fmla="*/ 142 w 142"/>
                    <a:gd name="txB" fmla="*/ 68 h 68"/>
                  </a:gdLst>
                  <a:ahLst/>
                  <a:cxnLst>
                    <a:cxn ang="0">
                      <a:pos x="0" y="0"/>
                    </a:cxn>
                    <a:cxn ang="0">
                      <a:pos x="6" y="1"/>
                    </a:cxn>
                    <a:cxn ang="0">
                      <a:pos x="5" y="2"/>
                    </a:cxn>
                    <a:cxn ang="0">
                      <a:pos x="0" y="2"/>
                    </a:cxn>
                    <a:cxn ang="0">
                      <a:pos x="0" y="0"/>
                    </a:cxn>
                  </a:cxnLst>
                  <a:rect l="txL" t="txT" r="txR" b="txB"/>
                  <a:pathLst>
                    <a:path w="142" h="68">
                      <a:moveTo>
                        <a:pt x="8" y="0"/>
                      </a:moveTo>
                      <a:lnTo>
                        <a:pt x="142" y="32"/>
                      </a:lnTo>
                      <a:lnTo>
                        <a:pt x="134" y="68"/>
                      </a:lnTo>
                      <a:lnTo>
                        <a:pt x="0" y="43"/>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29" name="Freeform 411"/>
                <p:cNvSpPr>
                  <a:spLocks noChangeAspect="1"/>
                </p:cNvSpPr>
                <p:nvPr/>
              </p:nvSpPr>
              <p:spPr>
                <a:xfrm>
                  <a:off x="1518" y="1920"/>
                  <a:ext cx="28" cy="9"/>
                </a:xfrm>
                <a:custGeom>
                  <a:avLst/>
                  <a:gdLst>
                    <a:gd name="txL" fmla="*/ 0 w 141"/>
                    <a:gd name="txT" fmla="*/ 0 h 43"/>
                    <a:gd name="txR" fmla="*/ 141 w 141"/>
                    <a:gd name="txB" fmla="*/ 43 h 43"/>
                  </a:gdLst>
                  <a:ahLst/>
                  <a:cxnLst>
                    <a:cxn ang="0">
                      <a:pos x="0" y="0"/>
                    </a:cxn>
                    <a:cxn ang="0">
                      <a:pos x="6" y="1"/>
                    </a:cxn>
                    <a:cxn ang="0">
                      <a:pos x="0" y="2"/>
                    </a:cxn>
                    <a:cxn ang="0">
                      <a:pos x="0" y="0"/>
                    </a:cxn>
                  </a:cxnLst>
                  <a:rect l="txL" t="txT" r="txR" b="txB"/>
                  <a:pathLst>
                    <a:path w="141" h="43">
                      <a:moveTo>
                        <a:pt x="7" y="0"/>
                      </a:moveTo>
                      <a:lnTo>
                        <a:pt x="141" y="25"/>
                      </a:lnTo>
                      <a:lnTo>
                        <a:pt x="0" y="43"/>
                      </a:lnTo>
                      <a:lnTo>
                        <a:pt x="7" y="0"/>
                      </a:lnTo>
                      <a:close/>
                    </a:path>
                  </a:pathLst>
                </a:custGeom>
                <a:solidFill>
                  <a:srgbClr val="000000">
                    <a:alpha val="100000"/>
                  </a:srgbClr>
                </a:solidFill>
                <a:ln w="9525">
                  <a:noFill/>
                </a:ln>
              </p:spPr>
              <p:txBody>
                <a:bodyPr/>
                <a:lstStyle/>
                <a:p>
                  <a:endParaRPr lang="zh-CN" altLang="en-US"/>
                </a:p>
              </p:txBody>
            </p:sp>
            <p:sp>
              <p:nvSpPr>
                <p:cNvPr id="35530" name="Freeform 412"/>
                <p:cNvSpPr>
                  <a:spLocks noChangeAspect="1"/>
                </p:cNvSpPr>
                <p:nvPr/>
              </p:nvSpPr>
              <p:spPr>
                <a:xfrm>
                  <a:off x="1518" y="1925"/>
                  <a:ext cx="28" cy="8"/>
                </a:xfrm>
                <a:custGeom>
                  <a:avLst/>
                  <a:gdLst>
                    <a:gd name="txL" fmla="*/ 0 w 141"/>
                    <a:gd name="txT" fmla="*/ 0 h 38"/>
                    <a:gd name="txR" fmla="*/ 141 w 141"/>
                    <a:gd name="txB" fmla="*/ 38 h 38"/>
                  </a:gdLst>
                  <a:ahLst/>
                  <a:cxnLst>
                    <a:cxn ang="0">
                      <a:pos x="6" y="0"/>
                    </a:cxn>
                    <a:cxn ang="0">
                      <a:pos x="0" y="1"/>
                    </a:cxn>
                    <a:cxn ang="0">
                      <a:pos x="5" y="2"/>
                    </a:cxn>
                    <a:cxn ang="0">
                      <a:pos x="6" y="0"/>
                    </a:cxn>
                  </a:cxnLst>
                  <a:rect l="txL" t="txT" r="txR" b="txB"/>
                  <a:pathLst>
                    <a:path w="141" h="38">
                      <a:moveTo>
                        <a:pt x="141" y="0"/>
                      </a:moveTo>
                      <a:lnTo>
                        <a:pt x="0" y="18"/>
                      </a:lnTo>
                      <a:lnTo>
                        <a:pt x="135" y="38"/>
                      </a:lnTo>
                      <a:lnTo>
                        <a:pt x="141" y="0"/>
                      </a:lnTo>
                      <a:close/>
                    </a:path>
                  </a:pathLst>
                </a:custGeom>
                <a:solidFill>
                  <a:srgbClr val="000000">
                    <a:alpha val="100000"/>
                  </a:srgbClr>
                </a:solidFill>
                <a:ln w="9525">
                  <a:noFill/>
                </a:ln>
              </p:spPr>
              <p:txBody>
                <a:bodyPr/>
                <a:lstStyle/>
                <a:p>
                  <a:endParaRPr lang="zh-CN" altLang="en-US"/>
                </a:p>
              </p:txBody>
            </p:sp>
            <p:sp>
              <p:nvSpPr>
                <p:cNvPr id="35531" name="Freeform 413"/>
                <p:cNvSpPr>
                  <a:spLocks noChangeAspect="1"/>
                </p:cNvSpPr>
                <p:nvPr/>
              </p:nvSpPr>
              <p:spPr>
                <a:xfrm>
                  <a:off x="1518" y="1920"/>
                  <a:ext cx="28" cy="13"/>
                </a:xfrm>
                <a:custGeom>
                  <a:avLst/>
                  <a:gdLst>
                    <a:gd name="txL" fmla="*/ 0 w 141"/>
                    <a:gd name="txT" fmla="*/ 0 h 63"/>
                    <a:gd name="txR" fmla="*/ 141 w 141"/>
                    <a:gd name="txB" fmla="*/ 63 h 63"/>
                  </a:gdLst>
                  <a:ahLst/>
                  <a:cxnLst>
                    <a:cxn ang="0">
                      <a:pos x="0" y="0"/>
                    </a:cxn>
                    <a:cxn ang="0">
                      <a:pos x="6" y="1"/>
                    </a:cxn>
                    <a:cxn ang="0">
                      <a:pos x="5" y="3"/>
                    </a:cxn>
                    <a:cxn ang="0">
                      <a:pos x="0" y="2"/>
                    </a:cxn>
                    <a:cxn ang="0">
                      <a:pos x="0" y="0"/>
                    </a:cxn>
                  </a:cxnLst>
                  <a:rect l="txL" t="txT" r="txR" b="txB"/>
                  <a:pathLst>
                    <a:path w="141" h="63">
                      <a:moveTo>
                        <a:pt x="7" y="0"/>
                      </a:moveTo>
                      <a:lnTo>
                        <a:pt x="141" y="25"/>
                      </a:lnTo>
                      <a:lnTo>
                        <a:pt x="135" y="63"/>
                      </a:lnTo>
                      <a:lnTo>
                        <a:pt x="0" y="43"/>
                      </a:lnTo>
                      <a:lnTo>
                        <a:pt x="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32" name="Freeform 414"/>
                <p:cNvSpPr>
                  <a:spLocks noChangeAspect="1"/>
                </p:cNvSpPr>
                <p:nvPr/>
              </p:nvSpPr>
              <p:spPr>
                <a:xfrm>
                  <a:off x="1516" y="1929"/>
                  <a:ext cx="29" cy="9"/>
                </a:xfrm>
                <a:custGeom>
                  <a:avLst/>
                  <a:gdLst>
                    <a:gd name="txL" fmla="*/ 0 w 141"/>
                    <a:gd name="txT" fmla="*/ 0 h 44"/>
                    <a:gd name="txR" fmla="*/ 141 w 141"/>
                    <a:gd name="txB" fmla="*/ 44 h 44"/>
                  </a:gdLst>
                  <a:ahLst/>
                  <a:cxnLst>
                    <a:cxn ang="0">
                      <a:pos x="0" y="0"/>
                    </a:cxn>
                    <a:cxn ang="0">
                      <a:pos x="6" y="1"/>
                    </a:cxn>
                    <a:cxn ang="0">
                      <a:pos x="0" y="2"/>
                    </a:cxn>
                    <a:cxn ang="0">
                      <a:pos x="0" y="0"/>
                    </a:cxn>
                  </a:cxnLst>
                  <a:rect l="txL" t="txT" r="txR" b="txB"/>
                  <a:pathLst>
                    <a:path w="141" h="44">
                      <a:moveTo>
                        <a:pt x="6" y="0"/>
                      </a:moveTo>
                      <a:lnTo>
                        <a:pt x="141" y="20"/>
                      </a:lnTo>
                      <a:lnTo>
                        <a:pt x="0" y="44"/>
                      </a:lnTo>
                      <a:lnTo>
                        <a:pt x="6" y="0"/>
                      </a:lnTo>
                      <a:close/>
                    </a:path>
                  </a:pathLst>
                </a:custGeom>
                <a:solidFill>
                  <a:srgbClr val="000000">
                    <a:alpha val="100000"/>
                  </a:srgbClr>
                </a:solidFill>
                <a:ln w="9525">
                  <a:noFill/>
                </a:ln>
              </p:spPr>
              <p:txBody>
                <a:bodyPr/>
                <a:lstStyle/>
                <a:p>
                  <a:endParaRPr lang="zh-CN" altLang="en-US"/>
                </a:p>
              </p:txBody>
            </p:sp>
            <p:sp>
              <p:nvSpPr>
                <p:cNvPr id="35533" name="Freeform 415"/>
                <p:cNvSpPr>
                  <a:spLocks noChangeAspect="1"/>
                </p:cNvSpPr>
                <p:nvPr/>
              </p:nvSpPr>
              <p:spPr>
                <a:xfrm>
                  <a:off x="1516" y="1933"/>
                  <a:ext cx="29" cy="7"/>
                </a:xfrm>
                <a:custGeom>
                  <a:avLst/>
                  <a:gdLst>
                    <a:gd name="txL" fmla="*/ 0 w 141"/>
                    <a:gd name="txT" fmla="*/ 0 h 38"/>
                    <a:gd name="txR" fmla="*/ 141 w 141"/>
                    <a:gd name="txB" fmla="*/ 38 h 38"/>
                  </a:gdLst>
                  <a:ahLst/>
                  <a:cxnLst>
                    <a:cxn ang="0">
                      <a:pos x="6" y="0"/>
                    </a:cxn>
                    <a:cxn ang="0">
                      <a:pos x="0" y="1"/>
                    </a:cxn>
                    <a:cxn ang="0">
                      <a:pos x="6" y="1"/>
                    </a:cxn>
                    <a:cxn ang="0">
                      <a:pos x="6" y="0"/>
                    </a:cxn>
                  </a:cxnLst>
                  <a:rect l="txL" t="txT" r="txR" b="txB"/>
                  <a:pathLst>
                    <a:path w="141" h="38">
                      <a:moveTo>
                        <a:pt x="141" y="0"/>
                      </a:moveTo>
                      <a:lnTo>
                        <a:pt x="0" y="24"/>
                      </a:lnTo>
                      <a:lnTo>
                        <a:pt x="137" y="38"/>
                      </a:lnTo>
                      <a:lnTo>
                        <a:pt x="141" y="0"/>
                      </a:lnTo>
                      <a:close/>
                    </a:path>
                  </a:pathLst>
                </a:custGeom>
                <a:solidFill>
                  <a:srgbClr val="000000">
                    <a:alpha val="100000"/>
                  </a:srgbClr>
                </a:solidFill>
                <a:ln w="9525">
                  <a:noFill/>
                </a:ln>
              </p:spPr>
              <p:txBody>
                <a:bodyPr/>
                <a:lstStyle/>
                <a:p>
                  <a:endParaRPr lang="zh-CN" altLang="en-US"/>
                </a:p>
              </p:txBody>
            </p:sp>
            <p:sp>
              <p:nvSpPr>
                <p:cNvPr id="35534" name="Freeform 416"/>
                <p:cNvSpPr>
                  <a:spLocks noChangeAspect="1"/>
                </p:cNvSpPr>
                <p:nvPr/>
              </p:nvSpPr>
              <p:spPr>
                <a:xfrm>
                  <a:off x="1516" y="1929"/>
                  <a:ext cx="29" cy="11"/>
                </a:xfrm>
                <a:custGeom>
                  <a:avLst/>
                  <a:gdLst>
                    <a:gd name="txL" fmla="*/ 0 w 141"/>
                    <a:gd name="txT" fmla="*/ 0 h 58"/>
                    <a:gd name="txR" fmla="*/ 141 w 141"/>
                    <a:gd name="txB" fmla="*/ 58 h 58"/>
                  </a:gdLst>
                  <a:ahLst/>
                  <a:cxnLst>
                    <a:cxn ang="0">
                      <a:pos x="0" y="0"/>
                    </a:cxn>
                    <a:cxn ang="0">
                      <a:pos x="6" y="1"/>
                    </a:cxn>
                    <a:cxn ang="0">
                      <a:pos x="6" y="2"/>
                    </a:cxn>
                    <a:cxn ang="0">
                      <a:pos x="0" y="2"/>
                    </a:cxn>
                    <a:cxn ang="0">
                      <a:pos x="0" y="0"/>
                    </a:cxn>
                  </a:cxnLst>
                  <a:rect l="txL" t="txT" r="txR" b="txB"/>
                  <a:pathLst>
                    <a:path w="141" h="58">
                      <a:moveTo>
                        <a:pt x="6" y="0"/>
                      </a:moveTo>
                      <a:lnTo>
                        <a:pt x="141" y="20"/>
                      </a:lnTo>
                      <a:lnTo>
                        <a:pt x="137" y="58"/>
                      </a:lnTo>
                      <a:lnTo>
                        <a:pt x="0" y="44"/>
                      </a:lnTo>
                      <a:lnTo>
                        <a:pt x="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35" name="Freeform 417"/>
                <p:cNvSpPr>
                  <a:spLocks noChangeAspect="1"/>
                </p:cNvSpPr>
                <p:nvPr/>
              </p:nvSpPr>
              <p:spPr>
                <a:xfrm>
                  <a:off x="1516" y="1938"/>
                  <a:ext cx="28" cy="8"/>
                </a:xfrm>
                <a:custGeom>
                  <a:avLst/>
                  <a:gdLst>
                    <a:gd name="txL" fmla="*/ 0 w 141"/>
                    <a:gd name="txT" fmla="*/ 0 h 43"/>
                    <a:gd name="txR" fmla="*/ 141 w 141"/>
                    <a:gd name="txB" fmla="*/ 43 h 43"/>
                  </a:gdLst>
                  <a:ahLst/>
                  <a:cxnLst>
                    <a:cxn ang="0">
                      <a:pos x="0" y="0"/>
                    </a:cxn>
                    <a:cxn ang="0">
                      <a:pos x="6" y="1"/>
                    </a:cxn>
                    <a:cxn ang="0">
                      <a:pos x="0" y="1"/>
                    </a:cxn>
                    <a:cxn ang="0">
                      <a:pos x="0" y="0"/>
                    </a:cxn>
                  </a:cxnLst>
                  <a:rect l="txL" t="txT" r="txR" b="txB"/>
                  <a:pathLst>
                    <a:path w="141" h="43">
                      <a:moveTo>
                        <a:pt x="4" y="0"/>
                      </a:moveTo>
                      <a:lnTo>
                        <a:pt x="141" y="14"/>
                      </a:lnTo>
                      <a:lnTo>
                        <a:pt x="0" y="43"/>
                      </a:lnTo>
                      <a:lnTo>
                        <a:pt x="4" y="0"/>
                      </a:lnTo>
                      <a:close/>
                    </a:path>
                  </a:pathLst>
                </a:custGeom>
                <a:solidFill>
                  <a:srgbClr val="000000">
                    <a:alpha val="100000"/>
                  </a:srgbClr>
                </a:solidFill>
                <a:ln w="9525">
                  <a:noFill/>
                </a:ln>
              </p:spPr>
              <p:txBody>
                <a:bodyPr/>
                <a:lstStyle/>
                <a:p>
                  <a:endParaRPr lang="zh-CN" altLang="en-US"/>
                </a:p>
              </p:txBody>
            </p:sp>
            <p:sp>
              <p:nvSpPr>
                <p:cNvPr id="35536" name="Freeform 418"/>
                <p:cNvSpPr>
                  <a:spLocks noChangeAspect="1"/>
                </p:cNvSpPr>
                <p:nvPr/>
              </p:nvSpPr>
              <p:spPr>
                <a:xfrm>
                  <a:off x="1516" y="1940"/>
                  <a:ext cx="28" cy="8"/>
                </a:xfrm>
                <a:custGeom>
                  <a:avLst/>
                  <a:gdLst>
                    <a:gd name="txL" fmla="*/ 0 w 141"/>
                    <a:gd name="txT" fmla="*/ 0 h 38"/>
                    <a:gd name="txR" fmla="*/ 141 w 141"/>
                    <a:gd name="txB" fmla="*/ 38 h 38"/>
                  </a:gdLst>
                  <a:ahLst/>
                  <a:cxnLst>
                    <a:cxn ang="0">
                      <a:pos x="6" y="0"/>
                    </a:cxn>
                    <a:cxn ang="0">
                      <a:pos x="0" y="1"/>
                    </a:cxn>
                    <a:cxn ang="0">
                      <a:pos x="5" y="2"/>
                    </a:cxn>
                    <a:cxn ang="0">
                      <a:pos x="6" y="0"/>
                    </a:cxn>
                  </a:cxnLst>
                  <a:rect l="txL" t="txT" r="txR" b="txB"/>
                  <a:pathLst>
                    <a:path w="141" h="38">
                      <a:moveTo>
                        <a:pt x="141" y="0"/>
                      </a:moveTo>
                      <a:lnTo>
                        <a:pt x="0" y="29"/>
                      </a:lnTo>
                      <a:lnTo>
                        <a:pt x="138" y="38"/>
                      </a:lnTo>
                      <a:lnTo>
                        <a:pt x="141" y="0"/>
                      </a:lnTo>
                      <a:close/>
                    </a:path>
                  </a:pathLst>
                </a:custGeom>
                <a:solidFill>
                  <a:srgbClr val="000000">
                    <a:alpha val="100000"/>
                  </a:srgbClr>
                </a:solidFill>
                <a:ln w="9525">
                  <a:noFill/>
                </a:ln>
              </p:spPr>
              <p:txBody>
                <a:bodyPr/>
                <a:lstStyle/>
                <a:p>
                  <a:endParaRPr lang="zh-CN" altLang="en-US"/>
                </a:p>
              </p:txBody>
            </p:sp>
            <p:sp>
              <p:nvSpPr>
                <p:cNvPr id="35537" name="Freeform 419"/>
                <p:cNvSpPr>
                  <a:spLocks noChangeAspect="1"/>
                </p:cNvSpPr>
                <p:nvPr/>
              </p:nvSpPr>
              <p:spPr>
                <a:xfrm>
                  <a:off x="1516" y="1938"/>
                  <a:ext cx="28" cy="10"/>
                </a:xfrm>
                <a:custGeom>
                  <a:avLst/>
                  <a:gdLst>
                    <a:gd name="txL" fmla="*/ 0 w 141"/>
                    <a:gd name="txT" fmla="*/ 0 h 52"/>
                    <a:gd name="txR" fmla="*/ 141 w 141"/>
                    <a:gd name="txB" fmla="*/ 52 h 52"/>
                  </a:gdLst>
                  <a:ahLst/>
                  <a:cxnLst>
                    <a:cxn ang="0">
                      <a:pos x="0" y="0"/>
                    </a:cxn>
                    <a:cxn ang="0">
                      <a:pos x="6" y="1"/>
                    </a:cxn>
                    <a:cxn ang="0">
                      <a:pos x="5" y="2"/>
                    </a:cxn>
                    <a:cxn ang="0">
                      <a:pos x="0" y="2"/>
                    </a:cxn>
                    <a:cxn ang="0">
                      <a:pos x="0" y="0"/>
                    </a:cxn>
                  </a:cxnLst>
                  <a:rect l="txL" t="txT" r="txR" b="txB"/>
                  <a:pathLst>
                    <a:path w="141" h="52">
                      <a:moveTo>
                        <a:pt x="4" y="0"/>
                      </a:moveTo>
                      <a:lnTo>
                        <a:pt x="141" y="14"/>
                      </a:lnTo>
                      <a:lnTo>
                        <a:pt x="138" y="52"/>
                      </a:lnTo>
                      <a:lnTo>
                        <a:pt x="0" y="43"/>
                      </a:lnTo>
                      <a:lnTo>
                        <a:pt x="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38" name="Freeform 420"/>
                <p:cNvSpPr>
                  <a:spLocks noChangeAspect="1"/>
                </p:cNvSpPr>
                <p:nvPr/>
              </p:nvSpPr>
              <p:spPr>
                <a:xfrm>
                  <a:off x="1515" y="1946"/>
                  <a:ext cx="28" cy="9"/>
                </a:xfrm>
                <a:custGeom>
                  <a:avLst/>
                  <a:gdLst>
                    <a:gd name="txL" fmla="*/ 0 w 139"/>
                    <a:gd name="txT" fmla="*/ 0 h 44"/>
                    <a:gd name="txR" fmla="*/ 139 w 139"/>
                    <a:gd name="txB" fmla="*/ 44 h 44"/>
                  </a:gdLst>
                  <a:ahLst/>
                  <a:cxnLst>
                    <a:cxn ang="0">
                      <a:pos x="0" y="0"/>
                    </a:cxn>
                    <a:cxn ang="0">
                      <a:pos x="6" y="0"/>
                    </a:cxn>
                    <a:cxn ang="0">
                      <a:pos x="0" y="2"/>
                    </a:cxn>
                    <a:cxn ang="0">
                      <a:pos x="0" y="0"/>
                    </a:cxn>
                  </a:cxnLst>
                  <a:rect l="txL" t="txT" r="txR" b="txB"/>
                  <a:pathLst>
                    <a:path w="139" h="44">
                      <a:moveTo>
                        <a:pt x="1" y="0"/>
                      </a:moveTo>
                      <a:lnTo>
                        <a:pt x="139" y="9"/>
                      </a:lnTo>
                      <a:lnTo>
                        <a:pt x="0" y="44"/>
                      </a:lnTo>
                      <a:lnTo>
                        <a:pt x="1" y="0"/>
                      </a:lnTo>
                      <a:close/>
                    </a:path>
                  </a:pathLst>
                </a:custGeom>
                <a:solidFill>
                  <a:srgbClr val="000000">
                    <a:alpha val="100000"/>
                  </a:srgbClr>
                </a:solidFill>
                <a:ln w="9525">
                  <a:noFill/>
                </a:ln>
              </p:spPr>
              <p:txBody>
                <a:bodyPr/>
                <a:lstStyle/>
                <a:p>
                  <a:endParaRPr lang="zh-CN" altLang="en-US"/>
                </a:p>
              </p:txBody>
            </p:sp>
            <p:sp>
              <p:nvSpPr>
                <p:cNvPr id="35539" name="Freeform 421"/>
                <p:cNvSpPr>
                  <a:spLocks noChangeAspect="1"/>
                </p:cNvSpPr>
                <p:nvPr/>
              </p:nvSpPr>
              <p:spPr>
                <a:xfrm>
                  <a:off x="1515" y="1948"/>
                  <a:ext cx="28" cy="7"/>
                </a:xfrm>
                <a:custGeom>
                  <a:avLst/>
                  <a:gdLst>
                    <a:gd name="txL" fmla="*/ 0 w 139"/>
                    <a:gd name="txT" fmla="*/ 0 h 37"/>
                    <a:gd name="txR" fmla="*/ 139 w 139"/>
                    <a:gd name="txB" fmla="*/ 37 h 37"/>
                  </a:gdLst>
                  <a:ahLst/>
                  <a:cxnLst>
                    <a:cxn ang="0">
                      <a:pos x="6" y="0"/>
                    </a:cxn>
                    <a:cxn ang="0">
                      <a:pos x="0" y="1"/>
                    </a:cxn>
                    <a:cxn ang="0">
                      <a:pos x="6" y="1"/>
                    </a:cxn>
                    <a:cxn ang="0">
                      <a:pos x="6" y="0"/>
                    </a:cxn>
                  </a:cxnLst>
                  <a:rect l="txL" t="txT" r="txR" b="txB"/>
                  <a:pathLst>
                    <a:path w="139" h="37">
                      <a:moveTo>
                        <a:pt x="139" y="0"/>
                      </a:moveTo>
                      <a:lnTo>
                        <a:pt x="0" y="35"/>
                      </a:lnTo>
                      <a:lnTo>
                        <a:pt x="137" y="37"/>
                      </a:lnTo>
                      <a:lnTo>
                        <a:pt x="139" y="0"/>
                      </a:lnTo>
                      <a:close/>
                    </a:path>
                  </a:pathLst>
                </a:custGeom>
                <a:solidFill>
                  <a:srgbClr val="000000">
                    <a:alpha val="100000"/>
                  </a:srgbClr>
                </a:solidFill>
                <a:ln w="9525">
                  <a:noFill/>
                </a:ln>
              </p:spPr>
              <p:txBody>
                <a:bodyPr/>
                <a:lstStyle/>
                <a:p>
                  <a:endParaRPr lang="zh-CN" altLang="en-US"/>
                </a:p>
              </p:txBody>
            </p:sp>
            <p:sp>
              <p:nvSpPr>
                <p:cNvPr id="35540" name="Freeform 422"/>
                <p:cNvSpPr>
                  <a:spLocks noChangeAspect="1"/>
                </p:cNvSpPr>
                <p:nvPr/>
              </p:nvSpPr>
              <p:spPr>
                <a:xfrm>
                  <a:off x="1515" y="1946"/>
                  <a:ext cx="28" cy="9"/>
                </a:xfrm>
                <a:custGeom>
                  <a:avLst/>
                  <a:gdLst>
                    <a:gd name="txL" fmla="*/ 0 w 139"/>
                    <a:gd name="txT" fmla="*/ 0 h 46"/>
                    <a:gd name="txR" fmla="*/ 139 w 139"/>
                    <a:gd name="txB" fmla="*/ 46 h 46"/>
                  </a:gdLst>
                  <a:ahLst/>
                  <a:cxnLst>
                    <a:cxn ang="0">
                      <a:pos x="0" y="0"/>
                    </a:cxn>
                    <a:cxn ang="0">
                      <a:pos x="6" y="0"/>
                    </a:cxn>
                    <a:cxn ang="0">
                      <a:pos x="6" y="2"/>
                    </a:cxn>
                    <a:cxn ang="0">
                      <a:pos x="0" y="2"/>
                    </a:cxn>
                    <a:cxn ang="0">
                      <a:pos x="0" y="0"/>
                    </a:cxn>
                  </a:cxnLst>
                  <a:rect l="txL" t="txT" r="txR" b="txB"/>
                  <a:pathLst>
                    <a:path w="139" h="46">
                      <a:moveTo>
                        <a:pt x="1" y="0"/>
                      </a:moveTo>
                      <a:lnTo>
                        <a:pt x="139" y="9"/>
                      </a:lnTo>
                      <a:lnTo>
                        <a:pt x="137" y="46"/>
                      </a:lnTo>
                      <a:lnTo>
                        <a:pt x="0" y="44"/>
                      </a:lnTo>
                      <a:lnTo>
                        <a:pt x="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41" name="Freeform 423"/>
                <p:cNvSpPr>
                  <a:spLocks noChangeAspect="1"/>
                </p:cNvSpPr>
                <p:nvPr/>
              </p:nvSpPr>
              <p:spPr>
                <a:xfrm>
                  <a:off x="1515" y="1955"/>
                  <a:ext cx="28" cy="9"/>
                </a:xfrm>
                <a:custGeom>
                  <a:avLst/>
                  <a:gdLst>
                    <a:gd name="txL" fmla="*/ 0 w 137"/>
                    <a:gd name="txT" fmla="*/ 0 h 44"/>
                    <a:gd name="txR" fmla="*/ 137 w 137"/>
                    <a:gd name="txB" fmla="*/ 44 h 44"/>
                  </a:gdLst>
                  <a:ahLst/>
                  <a:cxnLst>
                    <a:cxn ang="0">
                      <a:pos x="0" y="0"/>
                    </a:cxn>
                    <a:cxn ang="0">
                      <a:pos x="6" y="0"/>
                    </a:cxn>
                    <a:cxn ang="0">
                      <a:pos x="0" y="2"/>
                    </a:cxn>
                    <a:cxn ang="0">
                      <a:pos x="0" y="0"/>
                    </a:cxn>
                  </a:cxnLst>
                  <a:rect l="txL" t="txT" r="txR" b="txB"/>
                  <a:pathLst>
                    <a:path w="137" h="44">
                      <a:moveTo>
                        <a:pt x="0" y="0"/>
                      </a:moveTo>
                      <a:lnTo>
                        <a:pt x="137" y="2"/>
                      </a:lnTo>
                      <a:lnTo>
                        <a:pt x="0" y="44"/>
                      </a:lnTo>
                      <a:lnTo>
                        <a:pt x="0" y="0"/>
                      </a:lnTo>
                      <a:close/>
                    </a:path>
                  </a:pathLst>
                </a:custGeom>
                <a:solidFill>
                  <a:srgbClr val="000000">
                    <a:alpha val="100000"/>
                  </a:srgbClr>
                </a:solidFill>
                <a:ln w="9525">
                  <a:noFill/>
                </a:ln>
              </p:spPr>
              <p:txBody>
                <a:bodyPr/>
                <a:lstStyle/>
                <a:p>
                  <a:endParaRPr lang="zh-CN" altLang="en-US"/>
                </a:p>
              </p:txBody>
            </p:sp>
            <p:sp>
              <p:nvSpPr>
                <p:cNvPr id="35542" name="Freeform 424"/>
                <p:cNvSpPr>
                  <a:spLocks noChangeAspect="1"/>
                </p:cNvSpPr>
                <p:nvPr/>
              </p:nvSpPr>
              <p:spPr>
                <a:xfrm>
                  <a:off x="1515" y="1955"/>
                  <a:ext cx="28" cy="9"/>
                </a:xfrm>
                <a:custGeom>
                  <a:avLst/>
                  <a:gdLst>
                    <a:gd name="txL" fmla="*/ 0 w 137"/>
                    <a:gd name="txT" fmla="*/ 0 h 42"/>
                    <a:gd name="txR" fmla="*/ 137 w 137"/>
                    <a:gd name="txB" fmla="*/ 42 h 42"/>
                  </a:gdLst>
                  <a:ahLst/>
                  <a:cxnLst>
                    <a:cxn ang="0">
                      <a:pos x="6" y="0"/>
                    </a:cxn>
                    <a:cxn ang="0">
                      <a:pos x="0" y="2"/>
                    </a:cxn>
                    <a:cxn ang="0">
                      <a:pos x="6" y="2"/>
                    </a:cxn>
                    <a:cxn ang="0">
                      <a:pos x="6" y="0"/>
                    </a:cxn>
                  </a:cxnLst>
                  <a:rect l="txL" t="txT" r="txR" b="txB"/>
                  <a:pathLst>
                    <a:path w="137" h="42">
                      <a:moveTo>
                        <a:pt x="137" y="0"/>
                      </a:moveTo>
                      <a:lnTo>
                        <a:pt x="0" y="42"/>
                      </a:lnTo>
                      <a:lnTo>
                        <a:pt x="137" y="38"/>
                      </a:lnTo>
                      <a:lnTo>
                        <a:pt x="137" y="0"/>
                      </a:lnTo>
                      <a:close/>
                    </a:path>
                  </a:pathLst>
                </a:custGeom>
                <a:solidFill>
                  <a:srgbClr val="000000">
                    <a:alpha val="100000"/>
                  </a:srgbClr>
                </a:solidFill>
                <a:ln w="9525">
                  <a:noFill/>
                </a:ln>
              </p:spPr>
              <p:txBody>
                <a:bodyPr/>
                <a:lstStyle/>
                <a:p>
                  <a:endParaRPr lang="zh-CN" altLang="en-US"/>
                </a:p>
              </p:txBody>
            </p:sp>
            <p:sp>
              <p:nvSpPr>
                <p:cNvPr id="35543" name="Freeform 425"/>
                <p:cNvSpPr>
                  <a:spLocks noChangeAspect="1"/>
                </p:cNvSpPr>
                <p:nvPr/>
              </p:nvSpPr>
              <p:spPr>
                <a:xfrm>
                  <a:off x="1515" y="1955"/>
                  <a:ext cx="28" cy="9"/>
                </a:xfrm>
                <a:custGeom>
                  <a:avLst/>
                  <a:gdLst>
                    <a:gd name="txL" fmla="*/ 0 w 137"/>
                    <a:gd name="txT" fmla="*/ 0 h 44"/>
                    <a:gd name="txR" fmla="*/ 137 w 137"/>
                    <a:gd name="txB" fmla="*/ 44 h 44"/>
                  </a:gdLst>
                  <a:ahLst/>
                  <a:cxnLst>
                    <a:cxn ang="0">
                      <a:pos x="0" y="0"/>
                    </a:cxn>
                    <a:cxn ang="0">
                      <a:pos x="6" y="0"/>
                    </a:cxn>
                    <a:cxn ang="0">
                      <a:pos x="6" y="2"/>
                    </a:cxn>
                    <a:cxn ang="0">
                      <a:pos x="0" y="2"/>
                    </a:cxn>
                    <a:cxn ang="0">
                      <a:pos x="0" y="0"/>
                    </a:cxn>
                  </a:cxnLst>
                  <a:rect l="txL" t="txT" r="txR" b="txB"/>
                  <a:pathLst>
                    <a:path w="137" h="44">
                      <a:moveTo>
                        <a:pt x="0" y="0"/>
                      </a:moveTo>
                      <a:lnTo>
                        <a:pt x="137" y="2"/>
                      </a:lnTo>
                      <a:lnTo>
                        <a:pt x="137" y="40"/>
                      </a:lnTo>
                      <a:lnTo>
                        <a:pt x="0" y="4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44" name="Freeform 426"/>
                <p:cNvSpPr>
                  <a:spLocks noChangeAspect="1"/>
                </p:cNvSpPr>
                <p:nvPr/>
              </p:nvSpPr>
              <p:spPr>
                <a:xfrm>
                  <a:off x="1515" y="1963"/>
                  <a:ext cx="28" cy="9"/>
                </a:xfrm>
                <a:custGeom>
                  <a:avLst/>
                  <a:gdLst>
                    <a:gd name="txL" fmla="*/ 0 w 137"/>
                    <a:gd name="txT" fmla="*/ 0 h 47"/>
                    <a:gd name="txR" fmla="*/ 137 w 137"/>
                    <a:gd name="txB" fmla="*/ 47 h 47"/>
                  </a:gdLst>
                  <a:ahLst/>
                  <a:cxnLst>
                    <a:cxn ang="0">
                      <a:pos x="0" y="0"/>
                    </a:cxn>
                    <a:cxn ang="0">
                      <a:pos x="6" y="0"/>
                    </a:cxn>
                    <a:cxn ang="0">
                      <a:pos x="0" y="2"/>
                    </a:cxn>
                    <a:cxn ang="0">
                      <a:pos x="0" y="0"/>
                    </a:cxn>
                  </a:cxnLst>
                  <a:rect l="txL" t="txT" r="txR" b="txB"/>
                  <a:pathLst>
                    <a:path w="137" h="47">
                      <a:moveTo>
                        <a:pt x="0" y="4"/>
                      </a:moveTo>
                      <a:lnTo>
                        <a:pt x="137" y="0"/>
                      </a:lnTo>
                      <a:lnTo>
                        <a:pt x="2" y="47"/>
                      </a:lnTo>
                      <a:lnTo>
                        <a:pt x="0" y="4"/>
                      </a:lnTo>
                      <a:close/>
                    </a:path>
                  </a:pathLst>
                </a:custGeom>
                <a:solidFill>
                  <a:srgbClr val="000000">
                    <a:alpha val="100000"/>
                  </a:srgbClr>
                </a:solidFill>
                <a:ln w="9525">
                  <a:noFill/>
                </a:ln>
              </p:spPr>
              <p:txBody>
                <a:bodyPr/>
                <a:lstStyle/>
                <a:p>
                  <a:endParaRPr lang="zh-CN" altLang="en-US"/>
                </a:p>
              </p:txBody>
            </p:sp>
            <p:sp>
              <p:nvSpPr>
                <p:cNvPr id="35545" name="Freeform 427"/>
                <p:cNvSpPr>
                  <a:spLocks noChangeAspect="1"/>
                </p:cNvSpPr>
                <p:nvPr/>
              </p:nvSpPr>
              <p:spPr>
                <a:xfrm>
                  <a:off x="1516" y="1963"/>
                  <a:ext cx="27" cy="9"/>
                </a:xfrm>
                <a:custGeom>
                  <a:avLst/>
                  <a:gdLst>
                    <a:gd name="txL" fmla="*/ 0 w 137"/>
                    <a:gd name="txT" fmla="*/ 0 h 47"/>
                    <a:gd name="txR" fmla="*/ 137 w 137"/>
                    <a:gd name="txB" fmla="*/ 47 h 47"/>
                  </a:gdLst>
                  <a:ahLst/>
                  <a:cxnLst>
                    <a:cxn ang="0">
                      <a:pos x="5" y="0"/>
                    </a:cxn>
                    <a:cxn ang="0">
                      <a:pos x="0" y="2"/>
                    </a:cxn>
                    <a:cxn ang="0">
                      <a:pos x="5" y="1"/>
                    </a:cxn>
                    <a:cxn ang="0">
                      <a:pos x="5" y="0"/>
                    </a:cxn>
                  </a:cxnLst>
                  <a:rect l="txL" t="txT" r="txR" b="txB"/>
                  <a:pathLst>
                    <a:path w="137" h="47">
                      <a:moveTo>
                        <a:pt x="135" y="0"/>
                      </a:moveTo>
                      <a:lnTo>
                        <a:pt x="0" y="47"/>
                      </a:lnTo>
                      <a:lnTo>
                        <a:pt x="137" y="38"/>
                      </a:lnTo>
                      <a:lnTo>
                        <a:pt x="135" y="0"/>
                      </a:lnTo>
                      <a:close/>
                    </a:path>
                  </a:pathLst>
                </a:custGeom>
                <a:solidFill>
                  <a:srgbClr val="000000">
                    <a:alpha val="100000"/>
                  </a:srgbClr>
                </a:solidFill>
                <a:ln w="9525">
                  <a:noFill/>
                </a:ln>
              </p:spPr>
              <p:txBody>
                <a:bodyPr/>
                <a:lstStyle/>
                <a:p>
                  <a:endParaRPr lang="zh-CN" altLang="en-US"/>
                </a:p>
              </p:txBody>
            </p:sp>
            <p:sp>
              <p:nvSpPr>
                <p:cNvPr id="35546" name="Freeform 428"/>
                <p:cNvSpPr>
                  <a:spLocks noChangeAspect="1"/>
                </p:cNvSpPr>
                <p:nvPr/>
              </p:nvSpPr>
              <p:spPr>
                <a:xfrm>
                  <a:off x="1515" y="1963"/>
                  <a:ext cx="28" cy="9"/>
                </a:xfrm>
                <a:custGeom>
                  <a:avLst/>
                  <a:gdLst>
                    <a:gd name="txL" fmla="*/ 0 w 139"/>
                    <a:gd name="txT" fmla="*/ 0 h 47"/>
                    <a:gd name="txR" fmla="*/ 139 w 139"/>
                    <a:gd name="txB" fmla="*/ 47 h 47"/>
                  </a:gdLst>
                  <a:ahLst/>
                  <a:cxnLst>
                    <a:cxn ang="0">
                      <a:pos x="0" y="0"/>
                    </a:cxn>
                    <a:cxn ang="0">
                      <a:pos x="6" y="0"/>
                    </a:cxn>
                    <a:cxn ang="0">
                      <a:pos x="6" y="1"/>
                    </a:cxn>
                    <a:cxn ang="0">
                      <a:pos x="0" y="2"/>
                    </a:cxn>
                    <a:cxn ang="0">
                      <a:pos x="0" y="0"/>
                    </a:cxn>
                  </a:cxnLst>
                  <a:rect l="txL" t="txT" r="txR" b="txB"/>
                  <a:pathLst>
                    <a:path w="139" h="47">
                      <a:moveTo>
                        <a:pt x="0" y="4"/>
                      </a:moveTo>
                      <a:lnTo>
                        <a:pt x="137" y="0"/>
                      </a:lnTo>
                      <a:lnTo>
                        <a:pt x="139" y="38"/>
                      </a:lnTo>
                      <a:lnTo>
                        <a:pt x="2" y="47"/>
                      </a:lnTo>
                      <a:lnTo>
                        <a:pt x="0"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47" name="Freeform 429"/>
                <p:cNvSpPr>
                  <a:spLocks noChangeAspect="1"/>
                </p:cNvSpPr>
                <p:nvPr/>
              </p:nvSpPr>
              <p:spPr>
                <a:xfrm>
                  <a:off x="1516" y="1971"/>
                  <a:ext cx="27" cy="10"/>
                </a:xfrm>
                <a:custGeom>
                  <a:avLst/>
                  <a:gdLst>
                    <a:gd name="txL" fmla="*/ 0 w 137"/>
                    <a:gd name="txT" fmla="*/ 0 h 52"/>
                    <a:gd name="txR" fmla="*/ 137 w 137"/>
                    <a:gd name="txB" fmla="*/ 52 h 52"/>
                  </a:gdLst>
                  <a:ahLst/>
                  <a:cxnLst>
                    <a:cxn ang="0">
                      <a:pos x="0" y="0"/>
                    </a:cxn>
                    <a:cxn ang="0">
                      <a:pos x="5" y="0"/>
                    </a:cxn>
                    <a:cxn ang="0">
                      <a:pos x="0" y="2"/>
                    </a:cxn>
                    <a:cxn ang="0">
                      <a:pos x="0" y="0"/>
                    </a:cxn>
                  </a:cxnLst>
                  <a:rect l="txL" t="txT" r="txR" b="txB"/>
                  <a:pathLst>
                    <a:path w="137" h="52">
                      <a:moveTo>
                        <a:pt x="0" y="9"/>
                      </a:moveTo>
                      <a:lnTo>
                        <a:pt x="137" y="0"/>
                      </a:lnTo>
                      <a:lnTo>
                        <a:pt x="4" y="52"/>
                      </a:lnTo>
                      <a:lnTo>
                        <a:pt x="0" y="9"/>
                      </a:lnTo>
                      <a:close/>
                    </a:path>
                  </a:pathLst>
                </a:custGeom>
                <a:solidFill>
                  <a:srgbClr val="000000">
                    <a:alpha val="100000"/>
                  </a:srgbClr>
                </a:solidFill>
                <a:ln w="9525">
                  <a:noFill/>
                </a:ln>
              </p:spPr>
              <p:txBody>
                <a:bodyPr/>
                <a:lstStyle/>
                <a:p>
                  <a:endParaRPr lang="zh-CN" altLang="en-US"/>
                </a:p>
              </p:txBody>
            </p:sp>
            <p:sp>
              <p:nvSpPr>
                <p:cNvPr id="35548" name="Freeform 430"/>
                <p:cNvSpPr>
                  <a:spLocks noChangeAspect="1"/>
                </p:cNvSpPr>
                <p:nvPr/>
              </p:nvSpPr>
              <p:spPr>
                <a:xfrm>
                  <a:off x="1517" y="1971"/>
                  <a:ext cx="27" cy="10"/>
                </a:xfrm>
                <a:custGeom>
                  <a:avLst/>
                  <a:gdLst>
                    <a:gd name="txL" fmla="*/ 0 w 137"/>
                    <a:gd name="txT" fmla="*/ 0 h 52"/>
                    <a:gd name="txR" fmla="*/ 137 w 137"/>
                    <a:gd name="txB" fmla="*/ 52 h 52"/>
                  </a:gdLst>
                  <a:ahLst/>
                  <a:cxnLst>
                    <a:cxn ang="0">
                      <a:pos x="5" y="0"/>
                    </a:cxn>
                    <a:cxn ang="0">
                      <a:pos x="0" y="2"/>
                    </a:cxn>
                    <a:cxn ang="0">
                      <a:pos x="5" y="1"/>
                    </a:cxn>
                    <a:cxn ang="0">
                      <a:pos x="5" y="0"/>
                    </a:cxn>
                  </a:cxnLst>
                  <a:rect l="txL" t="txT" r="txR" b="txB"/>
                  <a:pathLst>
                    <a:path w="137" h="52">
                      <a:moveTo>
                        <a:pt x="133" y="0"/>
                      </a:moveTo>
                      <a:lnTo>
                        <a:pt x="0" y="52"/>
                      </a:lnTo>
                      <a:lnTo>
                        <a:pt x="137" y="38"/>
                      </a:lnTo>
                      <a:lnTo>
                        <a:pt x="133" y="0"/>
                      </a:lnTo>
                      <a:close/>
                    </a:path>
                  </a:pathLst>
                </a:custGeom>
                <a:solidFill>
                  <a:srgbClr val="000000">
                    <a:alpha val="100000"/>
                  </a:srgbClr>
                </a:solidFill>
                <a:ln w="9525">
                  <a:noFill/>
                </a:ln>
              </p:spPr>
              <p:txBody>
                <a:bodyPr/>
                <a:lstStyle/>
                <a:p>
                  <a:endParaRPr lang="zh-CN" altLang="en-US"/>
                </a:p>
              </p:txBody>
            </p:sp>
            <p:sp>
              <p:nvSpPr>
                <p:cNvPr id="35549" name="Freeform 431"/>
                <p:cNvSpPr>
                  <a:spLocks noChangeAspect="1"/>
                </p:cNvSpPr>
                <p:nvPr/>
              </p:nvSpPr>
              <p:spPr>
                <a:xfrm>
                  <a:off x="1516" y="1971"/>
                  <a:ext cx="28" cy="10"/>
                </a:xfrm>
                <a:custGeom>
                  <a:avLst/>
                  <a:gdLst>
                    <a:gd name="txL" fmla="*/ 0 w 141"/>
                    <a:gd name="txT" fmla="*/ 0 h 52"/>
                    <a:gd name="txR" fmla="*/ 141 w 141"/>
                    <a:gd name="txB" fmla="*/ 52 h 52"/>
                  </a:gdLst>
                  <a:ahLst/>
                  <a:cxnLst>
                    <a:cxn ang="0">
                      <a:pos x="0" y="0"/>
                    </a:cxn>
                    <a:cxn ang="0">
                      <a:pos x="5" y="0"/>
                    </a:cxn>
                    <a:cxn ang="0">
                      <a:pos x="6" y="1"/>
                    </a:cxn>
                    <a:cxn ang="0">
                      <a:pos x="0" y="2"/>
                    </a:cxn>
                    <a:cxn ang="0">
                      <a:pos x="0" y="0"/>
                    </a:cxn>
                  </a:cxnLst>
                  <a:rect l="txL" t="txT" r="txR" b="txB"/>
                  <a:pathLst>
                    <a:path w="141" h="52">
                      <a:moveTo>
                        <a:pt x="0" y="9"/>
                      </a:moveTo>
                      <a:lnTo>
                        <a:pt x="137" y="0"/>
                      </a:lnTo>
                      <a:lnTo>
                        <a:pt x="141" y="38"/>
                      </a:lnTo>
                      <a:lnTo>
                        <a:pt x="4" y="52"/>
                      </a:lnTo>
                      <a:lnTo>
                        <a:pt x="0"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50" name="Freeform 432"/>
                <p:cNvSpPr>
                  <a:spLocks noChangeAspect="1"/>
                </p:cNvSpPr>
                <p:nvPr/>
              </p:nvSpPr>
              <p:spPr>
                <a:xfrm>
                  <a:off x="1517" y="1978"/>
                  <a:ext cx="27" cy="12"/>
                </a:xfrm>
                <a:custGeom>
                  <a:avLst/>
                  <a:gdLst>
                    <a:gd name="txL" fmla="*/ 0 w 137"/>
                    <a:gd name="txT" fmla="*/ 0 h 57"/>
                    <a:gd name="txR" fmla="*/ 137 w 137"/>
                    <a:gd name="txB" fmla="*/ 57 h 57"/>
                  </a:gdLst>
                  <a:ahLst/>
                  <a:cxnLst>
                    <a:cxn ang="0">
                      <a:pos x="0" y="1"/>
                    </a:cxn>
                    <a:cxn ang="0">
                      <a:pos x="5" y="0"/>
                    </a:cxn>
                    <a:cxn ang="0">
                      <a:pos x="0" y="3"/>
                    </a:cxn>
                    <a:cxn ang="0">
                      <a:pos x="0" y="1"/>
                    </a:cxn>
                  </a:cxnLst>
                  <a:rect l="txL" t="txT" r="txR" b="txB"/>
                  <a:pathLst>
                    <a:path w="137" h="57">
                      <a:moveTo>
                        <a:pt x="0" y="14"/>
                      </a:moveTo>
                      <a:lnTo>
                        <a:pt x="137" y="0"/>
                      </a:lnTo>
                      <a:lnTo>
                        <a:pt x="6" y="57"/>
                      </a:lnTo>
                      <a:lnTo>
                        <a:pt x="0" y="14"/>
                      </a:lnTo>
                      <a:close/>
                    </a:path>
                  </a:pathLst>
                </a:custGeom>
                <a:solidFill>
                  <a:srgbClr val="000000">
                    <a:alpha val="100000"/>
                  </a:srgbClr>
                </a:solidFill>
                <a:ln w="9525">
                  <a:noFill/>
                </a:ln>
              </p:spPr>
              <p:txBody>
                <a:bodyPr/>
                <a:lstStyle/>
                <a:p>
                  <a:endParaRPr lang="zh-CN" altLang="en-US"/>
                </a:p>
              </p:txBody>
            </p:sp>
            <p:sp>
              <p:nvSpPr>
                <p:cNvPr id="35551" name="Freeform 433"/>
                <p:cNvSpPr>
                  <a:spLocks noChangeAspect="1"/>
                </p:cNvSpPr>
                <p:nvPr/>
              </p:nvSpPr>
              <p:spPr>
                <a:xfrm>
                  <a:off x="1518" y="1978"/>
                  <a:ext cx="27" cy="12"/>
                </a:xfrm>
                <a:custGeom>
                  <a:avLst/>
                  <a:gdLst>
                    <a:gd name="txL" fmla="*/ 0 w 135"/>
                    <a:gd name="txT" fmla="*/ 0 h 57"/>
                    <a:gd name="txR" fmla="*/ 135 w 135"/>
                    <a:gd name="txB" fmla="*/ 57 h 57"/>
                  </a:gdLst>
                  <a:ahLst/>
                  <a:cxnLst>
                    <a:cxn ang="0">
                      <a:pos x="5" y="0"/>
                    </a:cxn>
                    <a:cxn ang="0">
                      <a:pos x="0" y="3"/>
                    </a:cxn>
                    <a:cxn ang="0">
                      <a:pos x="5" y="2"/>
                    </a:cxn>
                    <a:cxn ang="0">
                      <a:pos x="5" y="0"/>
                    </a:cxn>
                  </a:cxnLst>
                  <a:rect l="txL" t="txT" r="txR" b="txB"/>
                  <a:pathLst>
                    <a:path w="135" h="57">
                      <a:moveTo>
                        <a:pt x="131" y="0"/>
                      </a:moveTo>
                      <a:lnTo>
                        <a:pt x="0" y="57"/>
                      </a:lnTo>
                      <a:lnTo>
                        <a:pt x="135" y="36"/>
                      </a:lnTo>
                      <a:lnTo>
                        <a:pt x="131" y="0"/>
                      </a:lnTo>
                      <a:close/>
                    </a:path>
                  </a:pathLst>
                </a:custGeom>
                <a:solidFill>
                  <a:srgbClr val="000000">
                    <a:alpha val="100000"/>
                  </a:srgbClr>
                </a:solidFill>
                <a:ln w="9525">
                  <a:noFill/>
                </a:ln>
              </p:spPr>
              <p:txBody>
                <a:bodyPr/>
                <a:lstStyle/>
                <a:p>
                  <a:endParaRPr lang="zh-CN" altLang="en-US"/>
                </a:p>
              </p:txBody>
            </p:sp>
            <p:sp>
              <p:nvSpPr>
                <p:cNvPr id="35552" name="Freeform 434"/>
                <p:cNvSpPr>
                  <a:spLocks noChangeAspect="1"/>
                </p:cNvSpPr>
                <p:nvPr/>
              </p:nvSpPr>
              <p:spPr>
                <a:xfrm>
                  <a:off x="1517" y="1978"/>
                  <a:ext cx="28" cy="12"/>
                </a:xfrm>
                <a:custGeom>
                  <a:avLst/>
                  <a:gdLst>
                    <a:gd name="txL" fmla="*/ 0 w 141"/>
                    <a:gd name="txT" fmla="*/ 0 h 57"/>
                    <a:gd name="txR" fmla="*/ 141 w 141"/>
                    <a:gd name="txB" fmla="*/ 57 h 57"/>
                  </a:gdLst>
                  <a:ahLst/>
                  <a:cxnLst>
                    <a:cxn ang="0">
                      <a:pos x="0" y="1"/>
                    </a:cxn>
                    <a:cxn ang="0">
                      <a:pos x="5" y="0"/>
                    </a:cxn>
                    <a:cxn ang="0">
                      <a:pos x="6" y="2"/>
                    </a:cxn>
                    <a:cxn ang="0">
                      <a:pos x="0" y="3"/>
                    </a:cxn>
                    <a:cxn ang="0">
                      <a:pos x="0" y="1"/>
                    </a:cxn>
                  </a:cxnLst>
                  <a:rect l="txL" t="txT" r="txR" b="txB"/>
                  <a:pathLst>
                    <a:path w="141" h="57">
                      <a:moveTo>
                        <a:pt x="0" y="14"/>
                      </a:moveTo>
                      <a:lnTo>
                        <a:pt x="137" y="0"/>
                      </a:lnTo>
                      <a:lnTo>
                        <a:pt x="141" y="36"/>
                      </a:lnTo>
                      <a:lnTo>
                        <a:pt x="6" y="57"/>
                      </a:lnTo>
                      <a:lnTo>
                        <a:pt x="0" y="1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53" name="Freeform 435"/>
                <p:cNvSpPr>
                  <a:spLocks noChangeAspect="1"/>
                </p:cNvSpPr>
                <p:nvPr/>
              </p:nvSpPr>
              <p:spPr>
                <a:xfrm>
                  <a:off x="1518" y="1985"/>
                  <a:ext cx="27" cy="13"/>
                </a:xfrm>
                <a:custGeom>
                  <a:avLst/>
                  <a:gdLst>
                    <a:gd name="txL" fmla="*/ 0 w 135"/>
                    <a:gd name="txT" fmla="*/ 0 h 65"/>
                    <a:gd name="txR" fmla="*/ 135 w 135"/>
                    <a:gd name="txB" fmla="*/ 65 h 65"/>
                  </a:gdLst>
                  <a:ahLst/>
                  <a:cxnLst>
                    <a:cxn ang="0">
                      <a:pos x="0" y="1"/>
                    </a:cxn>
                    <a:cxn ang="0">
                      <a:pos x="5" y="0"/>
                    </a:cxn>
                    <a:cxn ang="0">
                      <a:pos x="0" y="3"/>
                    </a:cxn>
                    <a:cxn ang="0">
                      <a:pos x="0" y="1"/>
                    </a:cxn>
                  </a:cxnLst>
                  <a:rect l="txL" t="txT" r="txR" b="txB"/>
                  <a:pathLst>
                    <a:path w="135" h="65">
                      <a:moveTo>
                        <a:pt x="0" y="21"/>
                      </a:moveTo>
                      <a:lnTo>
                        <a:pt x="135" y="0"/>
                      </a:lnTo>
                      <a:lnTo>
                        <a:pt x="7" y="65"/>
                      </a:lnTo>
                      <a:lnTo>
                        <a:pt x="0" y="21"/>
                      </a:lnTo>
                      <a:close/>
                    </a:path>
                  </a:pathLst>
                </a:custGeom>
                <a:solidFill>
                  <a:srgbClr val="000000">
                    <a:alpha val="100000"/>
                  </a:srgbClr>
                </a:solidFill>
                <a:ln w="9525">
                  <a:noFill/>
                </a:ln>
              </p:spPr>
              <p:txBody>
                <a:bodyPr/>
                <a:lstStyle/>
                <a:p>
                  <a:endParaRPr lang="zh-CN" altLang="en-US"/>
                </a:p>
              </p:txBody>
            </p:sp>
            <p:sp>
              <p:nvSpPr>
                <p:cNvPr id="35554" name="Freeform 436"/>
                <p:cNvSpPr>
                  <a:spLocks noChangeAspect="1"/>
                </p:cNvSpPr>
                <p:nvPr/>
              </p:nvSpPr>
              <p:spPr>
                <a:xfrm>
                  <a:off x="1519" y="1985"/>
                  <a:ext cx="27" cy="13"/>
                </a:xfrm>
                <a:custGeom>
                  <a:avLst/>
                  <a:gdLst>
                    <a:gd name="txL" fmla="*/ 0 w 136"/>
                    <a:gd name="txT" fmla="*/ 0 h 65"/>
                    <a:gd name="txR" fmla="*/ 136 w 136"/>
                    <a:gd name="txB" fmla="*/ 65 h 65"/>
                  </a:gdLst>
                  <a:ahLst/>
                  <a:cxnLst>
                    <a:cxn ang="0">
                      <a:pos x="5" y="0"/>
                    </a:cxn>
                    <a:cxn ang="0">
                      <a:pos x="0" y="3"/>
                    </a:cxn>
                    <a:cxn ang="0">
                      <a:pos x="5" y="2"/>
                    </a:cxn>
                    <a:cxn ang="0">
                      <a:pos x="5" y="0"/>
                    </a:cxn>
                  </a:cxnLst>
                  <a:rect l="txL" t="txT" r="txR" b="txB"/>
                  <a:pathLst>
                    <a:path w="136" h="65">
                      <a:moveTo>
                        <a:pt x="128" y="0"/>
                      </a:moveTo>
                      <a:lnTo>
                        <a:pt x="0" y="65"/>
                      </a:lnTo>
                      <a:lnTo>
                        <a:pt x="136" y="38"/>
                      </a:lnTo>
                      <a:lnTo>
                        <a:pt x="128" y="0"/>
                      </a:lnTo>
                      <a:close/>
                    </a:path>
                  </a:pathLst>
                </a:custGeom>
                <a:solidFill>
                  <a:srgbClr val="000000">
                    <a:alpha val="100000"/>
                  </a:srgbClr>
                </a:solidFill>
                <a:ln w="9525">
                  <a:noFill/>
                </a:ln>
              </p:spPr>
              <p:txBody>
                <a:bodyPr/>
                <a:lstStyle/>
                <a:p>
                  <a:endParaRPr lang="zh-CN" altLang="en-US"/>
                </a:p>
              </p:txBody>
            </p:sp>
            <p:sp>
              <p:nvSpPr>
                <p:cNvPr id="35555" name="Freeform 437"/>
                <p:cNvSpPr>
                  <a:spLocks noChangeAspect="1"/>
                </p:cNvSpPr>
                <p:nvPr/>
              </p:nvSpPr>
              <p:spPr>
                <a:xfrm>
                  <a:off x="1518" y="1985"/>
                  <a:ext cx="28" cy="13"/>
                </a:xfrm>
                <a:custGeom>
                  <a:avLst/>
                  <a:gdLst>
                    <a:gd name="txL" fmla="*/ 0 w 143"/>
                    <a:gd name="txT" fmla="*/ 0 h 65"/>
                    <a:gd name="txR" fmla="*/ 143 w 143"/>
                    <a:gd name="txB" fmla="*/ 65 h 65"/>
                  </a:gdLst>
                  <a:ahLst/>
                  <a:cxnLst>
                    <a:cxn ang="0">
                      <a:pos x="0" y="1"/>
                    </a:cxn>
                    <a:cxn ang="0">
                      <a:pos x="5" y="0"/>
                    </a:cxn>
                    <a:cxn ang="0">
                      <a:pos x="5" y="2"/>
                    </a:cxn>
                    <a:cxn ang="0">
                      <a:pos x="0" y="3"/>
                    </a:cxn>
                    <a:cxn ang="0">
                      <a:pos x="0" y="1"/>
                    </a:cxn>
                  </a:cxnLst>
                  <a:rect l="txL" t="txT" r="txR" b="txB"/>
                  <a:pathLst>
                    <a:path w="143" h="65">
                      <a:moveTo>
                        <a:pt x="0" y="21"/>
                      </a:moveTo>
                      <a:lnTo>
                        <a:pt x="135" y="0"/>
                      </a:lnTo>
                      <a:lnTo>
                        <a:pt x="143" y="38"/>
                      </a:lnTo>
                      <a:lnTo>
                        <a:pt x="7" y="65"/>
                      </a:lnTo>
                      <a:lnTo>
                        <a:pt x="0"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56" name="Freeform 438"/>
                <p:cNvSpPr>
                  <a:spLocks noChangeAspect="1"/>
                </p:cNvSpPr>
                <p:nvPr/>
              </p:nvSpPr>
              <p:spPr>
                <a:xfrm>
                  <a:off x="1519" y="1993"/>
                  <a:ext cx="27" cy="14"/>
                </a:xfrm>
                <a:custGeom>
                  <a:avLst/>
                  <a:gdLst>
                    <a:gd name="txL" fmla="*/ 0 w 136"/>
                    <a:gd name="txT" fmla="*/ 0 h 69"/>
                    <a:gd name="txR" fmla="*/ 136 w 136"/>
                    <a:gd name="txB" fmla="*/ 69 h 69"/>
                  </a:gdLst>
                  <a:ahLst/>
                  <a:cxnLst>
                    <a:cxn ang="0">
                      <a:pos x="0" y="1"/>
                    </a:cxn>
                    <a:cxn ang="0">
                      <a:pos x="5" y="0"/>
                    </a:cxn>
                    <a:cxn ang="0">
                      <a:pos x="0" y="3"/>
                    </a:cxn>
                    <a:cxn ang="0">
                      <a:pos x="0" y="1"/>
                    </a:cxn>
                  </a:cxnLst>
                  <a:rect l="txL" t="txT" r="txR" b="txB"/>
                  <a:pathLst>
                    <a:path w="136" h="69">
                      <a:moveTo>
                        <a:pt x="0" y="27"/>
                      </a:moveTo>
                      <a:lnTo>
                        <a:pt x="136" y="0"/>
                      </a:lnTo>
                      <a:lnTo>
                        <a:pt x="9" y="69"/>
                      </a:lnTo>
                      <a:lnTo>
                        <a:pt x="0" y="27"/>
                      </a:lnTo>
                      <a:close/>
                    </a:path>
                  </a:pathLst>
                </a:custGeom>
                <a:solidFill>
                  <a:srgbClr val="000000">
                    <a:alpha val="100000"/>
                  </a:srgbClr>
                </a:solidFill>
                <a:ln w="9525">
                  <a:noFill/>
                </a:ln>
              </p:spPr>
              <p:txBody>
                <a:bodyPr/>
                <a:lstStyle/>
                <a:p>
                  <a:endParaRPr lang="zh-CN" altLang="en-US"/>
                </a:p>
              </p:txBody>
            </p:sp>
            <p:sp>
              <p:nvSpPr>
                <p:cNvPr id="35557" name="Freeform 439"/>
                <p:cNvSpPr>
                  <a:spLocks noChangeAspect="1"/>
                </p:cNvSpPr>
                <p:nvPr/>
              </p:nvSpPr>
              <p:spPr>
                <a:xfrm>
                  <a:off x="1521" y="1993"/>
                  <a:ext cx="27" cy="14"/>
                </a:xfrm>
                <a:custGeom>
                  <a:avLst/>
                  <a:gdLst>
                    <a:gd name="txL" fmla="*/ 0 w 135"/>
                    <a:gd name="txT" fmla="*/ 0 h 69"/>
                    <a:gd name="txR" fmla="*/ 135 w 135"/>
                    <a:gd name="txB" fmla="*/ 69 h 69"/>
                  </a:gdLst>
                  <a:ahLst/>
                  <a:cxnLst>
                    <a:cxn ang="0">
                      <a:pos x="5" y="0"/>
                    </a:cxn>
                    <a:cxn ang="0">
                      <a:pos x="0" y="3"/>
                    </a:cxn>
                    <a:cxn ang="0">
                      <a:pos x="5" y="1"/>
                    </a:cxn>
                    <a:cxn ang="0">
                      <a:pos x="5" y="0"/>
                    </a:cxn>
                  </a:cxnLst>
                  <a:rect l="txL" t="txT" r="txR" b="txB"/>
                  <a:pathLst>
                    <a:path w="135" h="69">
                      <a:moveTo>
                        <a:pt x="127" y="0"/>
                      </a:moveTo>
                      <a:lnTo>
                        <a:pt x="0" y="69"/>
                      </a:lnTo>
                      <a:lnTo>
                        <a:pt x="135" y="36"/>
                      </a:lnTo>
                      <a:lnTo>
                        <a:pt x="127" y="0"/>
                      </a:lnTo>
                      <a:close/>
                    </a:path>
                  </a:pathLst>
                </a:custGeom>
                <a:solidFill>
                  <a:srgbClr val="000000">
                    <a:alpha val="100000"/>
                  </a:srgbClr>
                </a:solidFill>
                <a:ln w="9525">
                  <a:noFill/>
                </a:ln>
              </p:spPr>
              <p:txBody>
                <a:bodyPr/>
                <a:lstStyle/>
                <a:p>
                  <a:endParaRPr lang="zh-CN" altLang="en-US"/>
                </a:p>
              </p:txBody>
            </p:sp>
            <p:sp>
              <p:nvSpPr>
                <p:cNvPr id="35558" name="Freeform 440"/>
                <p:cNvSpPr>
                  <a:spLocks noChangeAspect="1"/>
                </p:cNvSpPr>
                <p:nvPr/>
              </p:nvSpPr>
              <p:spPr>
                <a:xfrm>
                  <a:off x="1519" y="1993"/>
                  <a:ext cx="29" cy="14"/>
                </a:xfrm>
                <a:custGeom>
                  <a:avLst/>
                  <a:gdLst>
                    <a:gd name="txL" fmla="*/ 0 w 144"/>
                    <a:gd name="txT" fmla="*/ 0 h 69"/>
                    <a:gd name="txR" fmla="*/ 144 w 144"/>
                    <a:gd name="txB" fmla="*/ 69 h 69"/>
                  </a:gdLst>
                  <a:ahLst/>
                  <a:cxnLst>
                    <a:cxn ang="0">
                      <a:pos x="0" y="1"/>
                    </a:cxn>
                    <a:cxn ang="0">
                      <a:pos x="5" y="0"/>
                    </a:cxn>
                    <a:cxn ang="0">
                      <a:pos x="6" y="1"/>
                    </a:cxn>
                    <a:cxn ang="0">
                      <a:pos x="0" y="3"/>
                    </a:cxn>
                    <a:cxn ang="0">
                      <a:pos x="0" y="1"/>
                    </a:cxn>
                  </a:cxnLst>
                  <a:rect l="txL" t="txT" r="txR" b="txB"/>
                  <a:pathLst>
                    <a:path w="144" h="69">
                      <a:moveTo>
                        <a:pt x="0" y="27"/>
                      </a:moveTo>
                      <a:lnTo>
                        <a:pt x="136" y="0"/>
                      </a:lnTo>
                      <a:lnTo>
                        <a:pt x="144" y="36"/>
                      </a:lnTo>
                      <a:lnTo>
                        <a:pt x="9" y="69"/>
                      </a:lnTo>
                      <a:lnTo>
                        <a:pt x="0" y="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59" name="Freeform 441"/>
                <p:cNvSpPr>
                  <a:spLocks noChangeAspect="1"/>
                </p:cNvSpPr>
                <p:nvPr/>
              </p:nvSpPr>
              <p:spPr>
                <a:xfrm>
                  <a:off x="1521" y="2000"/>
                  <a:ext cx="27" cy="15"/>
                </a:xfrm>
                <a:custGeom>
                  <a:avLst/>
                  <a:gdLst>
                    <a:gd name="txL" fmla="*/ 0 w 135"/>
                    <a:gd name="txT" fmla="*/ 0 h 75"/>
                    <a:gd name="txR" fmla="*/ 135 w 135"/>
                    <a:gd name="txB" fmla="*/ 75 h 75"/>
                  </a:gdLst>
                  <a:ahLst/>
                  <a:cxnLst>
                    <a:cxn ang="0">
                      <a:pos x="0" y="1"/>
                    </a:cxn>
                    <a:cxn ang="0">
                      <a:pos x="5" y="0"/>
                    </a:cxn>
                    <a:cxn ang="0">
                      <a:pos x="0" y="3"/>
                    </a:cxn>
                    <a:cxn ang="0">
                      <a:pos x="0" y="1"/>
                    </a:cxn>
                  </a:cxnLst>
                  <a:rect l="txL" t="txT" r="txR" b="txB"/>
                  <a:pathLst>
                    <a:path w="135" h="75">
                      <a:moveTo>
                        <a:pt x="0" y="33"/>
                      </a:moveTo>
                      <a:lnTo>
                        <a:pt x="135" y="0"/>
                      </a:lnTo>
                      <a:lnTo>
                        <a:pt x="12" y="75"/>
                      </a:lnTo>
                      <a:lnTo>
                        <a:pt x="0" y="33"/>
                      </a:lnTo>
                      <a:close/>
                    </a:path>
                  </a:pathLst>
                </a:custGeom>
                <a:solidFill>
                  <a:srgbClr val="000000">
                    <a:alpha val="100000"/>
                  </a:srgbClr>
                </a:solidFill>
                <a:ln w="9525">
                  <a:noFill/>
                </a:ln>
              </p:spPr>
              <p:txBody>
                <a:bodyPr/>
                <a:lstStyle/>
                <a:p>
                  <a:endParaRPr lang="zh-CN" altLang="en-US"/>
                </a:p>
              </p:txBody>
            </p:sp>
            <p:sp>
              <p:nvSpPr>
                <p:cNvPr id="35560" name="Freeform 442"/>
                <p:cNvSpPr>
                  <a:spLocks noChangeAspect="1"/>
                </p:cNvSpPr>
                <p:nvPr/>
              </p:nvSpPr>
              <p:spPr>
                <a:xfrm>
                  <a:off x="1523" y="2000"/>
                  <a:ext cx="27" cy="15"/>
                </a:xfrm>
                <a:custGeom>
                  <a:avLst/>
                  <a:gdLst>
                    <a:gd name="txL" fmla="*/ 0 w 132"/>
                    <a:gd name="txT" fmla="*/ 0 h 75"/>
                    <a:gd name="txR" fmla="*/ 132 w 132"/>
                    <a:gd name="txB" fmla="*/ 75 h 75"/>
                  </a:gdLst>
                  <a:ahLst/>
                  <a:cxnLst>
                    <a:cxn ang="0">
                      <a:pos x="5" y="0"/>
                    </a:cxn>
                    <a:cxn ang="0">
                      <a:pos x="0" y="3"/>
                    </a:cxn>
                    <a:cxn ang="0">
                      <a:pos x="6" y="1"/>
                    </a:cxn>
                    <a:cxn ang="0">
                      <a:pos x="5" y="0"/>
                    </a:cxn>
                  </a:cxnLst>
                  <a:rect l="txL" t="txT" r="txR" b="txB"/>
                  <a:pathLst>
                    <a:path w="132" h="75">
                      <a:moveTo>
                        <a:pt x="123" y="0"/>
                      </a:moveTo>
                      <a:lnTo>
                        <a:pt x="0" y="75"/>
                      </a:lnTo>
                      <a:lnTo>
                        <a:pt x="132" y="37"/>
                      </a:lnTo>
                      <a:lnTo>
                        <a:pt x="123" y="0"/>
                      </a:lnTo>
                      <a:close/>
                    </a:path>
                  </a:pathLst>
                </a:custGeom>
                <a:solidFill>
                  <a:srgbClr val="000000">
                    <a:alpha val="100000"/>
                  </a:srgbClr>
                </a:solidFill>
                <a:ln w="9525">
                  <a:noFill/>
                </a:ln>
              </p:spPr>
              <p:txBody>
                <a:bodyPr/>
                <a:lstStyle/>
                <a:p>
                  <a:endParaRPr lang="zh-CN" altLang="en-US"/>
                </a:p>
              </p:txBody>
            </p:sp>
            <p:sp>
              <p:nvSpPr>
                <p:cNvPr id="35561" name="Freeform 443"/>
                <p:cNvSpPr>
                  <a:spLocks noChangeAspect="1"/>
                </p:cNvSpPr>
                <p:nvPr/>
              </p:nvSpPr>
              <p:spPr>
                <a:xfrm>
                  <a:off x="1521" y="2000"/>
                  <a:ext cx="29" cy="15"/>
                </a:xfrm>
                <a:custGeom>
                  <a:avLst/>
                  <a:gdLst>
                    <a:gd name="txL" fmla="*/ 0 w 144"/>
                    <a:gd name="txT" fmla="*/ 0 h 75"/>
                    <a:gd name="txR" fmla="*/ 144 w 144"/>
                    <a:gd name="txB" fmla="*/ 75 h 75"/>
                  </a:gdLst>
                  <a:ahLst/>
                  <a:cxnLst>
                    <a:cxn ang="0">
                      <a:pos x="0" y="1"/>
                    </a:cxn>
                    <a:cxn ang="0">
                      <a:pos x="5" y="0"/>
                    </a:cxn>
                    <a:cxn ang="0">
                      <a:pos x="6" y="1"/>
                    </a:cxn>
                    <a:cxn ang="0">
                      <a:pos x="0" y="3"/>
                    </a:cxn>
                    <a:cxn ang="0">
                      <a:pos x="0" y="1"/>
                    </a:cxn>
                  </a:cxnLst>
                  <a:rect l="txL" t="txT" r="txR" b="txB"/>
                  <a:pathLst>
                    <a:path w="144" h="75">
                      <a:moveTo>
                        <a:pt x="0" y="33"/>
                      </a:moveTo>
                      <a:lnTo>
                        <a:pt x="135" y="0"/>
                      </a:lnTo>
                      <a:lnTo>
                        <a:pt x="144" y="37"/>
                      </a:lnTo>
                      <a:lnTo>
                        <a:pt x="12" y="75"/>
                      </a:lnTo>
                      <a:lnTo>
                        <a:pt x="0"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62" name="Freeform 444"/>
                <p:cNvSpPr>
                  <a:spLocks noChangeAspect="1"/>
                </p:cNvSpPr>
                <p:nvPr/>
              </p:nvSpPr>
              <p:spPr>
                <a:xfrm>
                  <a:off x="1523" y="2008"/>
                  <a:ext cx="27" cy="16"/>
                </a:xfrm>
                <a:custGeom>
                  <a:avLst/>
                  <a:gdLst>
                    <a:gd name="txL" fmla="*/ 0 w 132"/>
                    <a:gd name="txT" fmla="*/ 0 h 80"/>
                    <a:gd name="txR" fmla="*/ 132 w 132"/>
                    <a:gd name="txB" fmla="*/ 80 h 80"/>
                  </a:gdLst>
                  <a:ahLst/>
                  <a:cxnLst>
                    <a:cxn ang="0">
                      <a:pos x="0" y="2"/>
                    </a:cxn>
                    <a:cxn ang="0">
                      <a:pos x="6" y="0"/>
                    </a:cxn>
                    <a:cxn ang="0">
                      <a:pos x="1" y="3"/>
                    </a:cxn>
                    <a:cxn ang="0">
                      <a:pos x="0" y="2"/>
                    </a:cxn>
                  </a:cxnLst>
                  <a:rect l="txL" t="txT" r="txR" b="txB"/>
                  <a:pathLst>
                    <a:path w="132" h="80">
                      <a:moveTo>
                        <a:pt x="0" y="38"/>
                      </a:moveTo>
                      <a:lnTo>
                        <a:pt x="132" y="0"/>
                      </a:lnTo>
                      <a:lnTo>
                        <a:pt x="13" y="80"/>
                      </a:lnTo>
                      <a:lnTo>
                        <a:pt x="0" y="38"/>
                      </a:lnTo>
                      <a:close/>
                    </a:path>
                  </a:pathLst>
                </a:custGeom>
                <a:solidFill>
                  <a:srgbClr val="000000">
                    <a:alpha val="100000"/>
                  </a:srgbClr>
                </a:solidFill>
                <a:ln w="9525">
                  <a:noFill/>
                </a:ln>
              </p:spPr>
              <p:txBody>
                <a:bodyPr/>
                <a:lstStyle/>
                <a:p>
                  <a:endParaRPr lang="zh-CN" altLang="en-US"/>
                </a:p>
              </p:txBody>
            </p:sp>
            <p:sp>
              <p:nvSpPr>
                <p:cNvPr id="35563" name="Freeform 445"/>
                <p:cNvSpPr>
                  <a:spLocks noChangeAspect="1"/>
                </p:cNvSpPr>
                <p:nvPr/>
              </p:nvSpPr>
              <p:spPr>
                <a:xfrm>
                  <a:off x="1526" y="2008"/>
                  <a:ext cx="26" cy="16"/>
                </a:xfrm>
                <a:custGeom>
                  <a:avLst/>
                  <a:gdLst>
                    <a:gd name="txL" fmla="*/ 0 w 130"/>
                    <a:gd name="txT" fmla="*/ 0 h 80"/>
                    <a:gd name="txR" fmla="*/ 130 w 130"/>
                    <a:gd name="txB" fmla="*/ 80 h 80"/>
                  </a:gdLst>
                  <a:ahLst/>
                  <a:cxnLst>
                    <a:cxn ang="0">
                      <a:pos x="5" y="0"/>
                    </a:cxn>
                    <a:cxn ang="0">
                      <a:pos x="0" y="3"/>
                    </a:cxn>
                    <a:cxn ang="0">
                      <a:pos x="5" y="1"/>
                    </a:cxn>
                    <a:cxn ang="0">
                      <a:pos x="5" y="0"/>
                    </a:cxn>
                  </a:cxnLst>
                  <a:rect l="txL" t="txT" r="txR" b="txB"/>
                  <a:pathLst>
                    <a:path w="130" h="80">
                      <a:moveTo>
                        <a:pt x="119" y="0"/>
                      </a:moveTo>
                      <a:lnTo>
                        <a:pt x="0" y="80"/>
                      </a:lnTo>
                      <a:lnTo>
                        <a:pt x="130" y="37"/>
                      </a:lnTo>
                      <a:lnTo>
                        <a:pt x="119" y="0"/>
                      </a:lnTo>
                      <a:close/>
                    </a:path>
                  </a:pathLst>
                </a:custGeom>
                <a:solidFill>
                  <a:srgbClr val="000000">
                    <a:alpha val="100000"/>
                  </a:srgbClr>
                </a:solidFill>
                <a:ln w="9525">
                  <a:noFill/>
                </a:ln>
              </p:spPr>
              <p:txBody>
                <a:bodyPr/>
                <a:lstStyle/>
                <a:p>
                  <a:endParaRPr lang="zh-CN" altLang="en-US"/>
                </a:p>
              </p:txBody>
            </p:sp>
            <p:sp>
              <p:nvSpPr>
                <p:cNvPr id="35564" name="Freeform 446"/>
                <p:cNvSpPr>
                  <a:spLocks noChangeAspect="1"/>
                </p:cNvSpPr>
                <p:nvPr/>
              </p:nvSpPr>
              <p:spPr>
                <a:xfrm>
                  <a:off x="1523" y="2008"/>
                  <a:ext cx="29" cy="16"/>
                </a:xfrm>
                <a:custGeom>
                  <a:avLst/>
                  <a:gdLst>
                    <a:gd name="txL" fmla="*/ 0 w 143"/>
                    <a:gd name="txT" fmla="*/ 0 h 80"/>
                    <a:gd name="txR" fmla="*/ 143 w 143"/>
                    <a:gd name="txB" fmla="*/ 80 h 80"/>
                  </a:gdLst>
                  <a:ahLst/>
                  <a:cxnLst>
                    <a:cxn ang="0">
                      <a:pos x="0" y="2"/>
                    </a:cxn>
                    <a:cxn ang="0">
                      <a:pos x="5" y="0"/>
                    </a:cxn>
                    <a:cxn ang="0">
                      <a:pos x="6" y="1"/>
                    </a:cxn>
                    <a:cxn ang="0">
                      <a:pos x="1" y="3"/>
                    </a:cxn>
                    <a:cxn ang="0">
                      <a:pos x="0" y="2"/>
                    </a:cxn>
                  </a:cxnLst>
                  <a:rect l="txL" t="txT" r="txR" b="txB"/>
                  <a:pathLst>
                    <a:path w="143" h="80">
                      <a:moveTo>
                        <a:pt x="0" y="38"/>
                      </a:moveTo>
                      <a:lnTo>
                        <a:pt x="132" y="0"/>
                      </a:lnTo>
                      <a:lnTo>
                        <a:pt x="143" y="37"/>
                      </a:lnTo>
                      <a:lnTo>
                        <a:pt x="13" y="80"/>
                      </a:lnTo>
                      <a:lnTo>
                        <a:pt x="0" y="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65" name="Freeform 447"/>
                <p:cNvSpPr>
                  <a:spLocks noChangeAspect="1"/>
                </p:cNvSpPr>
                <p:nvPr/>
              </p:nvSpPr>
              <p:spPr>
                <a:xfrm>
                  <a:off x="1526" y="2015"/>
                  <a:ext cx="26" cy="17"/>
                </a:xfrm>
                <a:custGeom>
                  <a:avLst/>
                  <a:gdLst>
                    <a:gd name="txL" fmla="*/ 0 w 130"/>
                    <a:gd name="txT" fmla="*/ 0 h 85"/>
                    <a:gd name="txR" fmla="*/ 130 w 130"/>
                    <a:gd name="txB" fmla="*/ 85 h 85"/>
                  </a:gdLst>
                  <a:ahLst/>
                  <a:cxnLst>
                    <a:cxn ang="0">
                      <a:pos x="0" y="2"/>
                    </a:cxn>
                    <a:cxn ang="0">
                      <a:pos x="5" y="0"/>
                    </a:cxn>
                    <a:cxn ang="0">
                      <a:pos x="1" y="3"/>
                    </a:cxn>
                    <a:cxn ang="0">
                      <a:pos x="0" y="2"/>
                    </a:cxn>
                  </a:cxnLst>
                  <a:rect l="txL" t="txT" r="txR" b="txB"/>
                  <a:pathLst>
                    <a:path w="130" h="85">
                      <a:moveTo>
                        <a:pt x="0" y="43"/>
                      </a:moveTo>
                      <a:lnTo>
                        <a:pt x="130" y="0"/>
                      </a:lnTo>
                      <a:lnTo>
                        <a:pt x="14" y="85"/>
                      </a:lnTo>
                      <a:lnTo>
                        <a:pt x="0" y="43"/>
                      </a:lnTo>
                      <a:close/>
                    </a:path>
                  </a:pathLst>
                </a:custGeom>
                <a:solidFill>
                  <a:srgbClr val="000000">
                    <a:alpha val="100000"/>
                  </a:srgbClr>
                </a:solidFill>
                <a:ln w="9525">
                  <a:noFill/>
                </a:ln>
              </p:spPr>
              <p:txBody>
                <a:bodyPr/>
                <a:lstStyle/>
                <a:p>
                  <a:endParaRPr lang="zh-CN" altLang="en-US"/>
                </a:p>
              </p:txBody>
            </p:sp>
            <p:sp>
              <p:nvSpPr>
                <p:cNvPr id="35566" name="Freeform 448"/>
                <p:cNvSpPr>
                  <a:spLocks noChangeAspect="1"/>
                </p:cNvSpPr>
                <p:nvPr/>
              </p:nvSpPr>
              <p:spPr>
                <a:xfrm>
                  <a:off x="1529" y="2015"/>
                  <a:ext cx="26" cy="17"/>
                </a:xfrm>
                <a:custGeom>
                  <a:avLst/>
                  <a:gdLst>
                    <a:gd name="txL" fmla="*/ 0 w 129"/>
                    <a:gd name="txT" fmla="*/ 0 h 85"/>
                    <a:gd name="txR" fmla="*/ 129 w 129"/>
                    <a:gd name="txB" fmla="*/ 85 h 85"/>
                  </a:gdLst>
                  <a:ahLst/>
                  <a:cxnLst>
                    <a:cxn ang="0">
                      <a:pos x="5" y="0"/>
                    </a:cxn>
                    <a:cxn ang="0">
                      <a:pos x="0" y="3"/>
                    </a:cxn>
                    <a:cxn ang="0">
                      <a:pos x="5" y="1"/>
                    </a:cxn>
                    <a:cxn ang="0">
                      <a:pos x="5" y="0"/>
                    </a:cxn>
                  </a:cxnLst>
                  <a:rect l="txL" t="txT" r="txR" b="txB"/>
                  <a:pathLst>
                    <a:path w="129" h="85">
                      <a:moveTo>
                        <a:pt x="116" y="0"/>
                      </a:moveTo>
                      <a:lnTo>
                        <a:pt x="0" y="85"/>
                      </a:lnTo>
                      <a:lnTo>
                        <a:pt x="129" y="35"/>
                      </a:lnTo>
                      <a:lnTo>
                        <a:pt x="116" y="0"/>
                      </a:lnTo>
                      <a:close/>
                    </a:path>
                  </a:pathLst>
                </a:custGeom>
                <a:solidFill>
                  <a:srgbClr val="000000">
                    <a:alpha val="100000"/>
                  </a:srgbClr>
                </a:solidFill>
                <a:ln w="9525">
                  <a:noFill/>
                </a:ln>
              </p:spPr>
              <p:txBody>
                <a:bodyPr/>
                <a:lstStyle/>
                <a:p>
                  <a:endParaRPr lang="zh-CN" altLang="en-US"/>
                </a:p>
              </p:txBody>
            </p:sp>
            <p:sp>
              <p:nvSpPr>
                <p:cNvPr id="35567" name="Freeform 449"/>
                <p:cNvSpPr>
                  <a:spLocks noChangeAspect="1"/>
                </p:cNvSpPr>
                <p:nvPr/>
              </p:nvSpPr>
              <p:spPr>
                <a:xfrm>
                  <a:off x="1526" y="2015"/>
                  <a:ext cx="29" cy="17"/>
                </a:xfrm>
                <a:custGeom>
                  <a:avLst/>
                  <a:gdLst>
                    <a:gd name="txL" fmla="*/ 0 w 143"/>
                    <a:gd name="txT" fmla="*/ 0 h 85"/>
                    <a:gd name="txR" fmla="*/ 143 w 143"/>
                    <a:gd name="txB" fmla="*/ 85 h 85"/>
                  </a:gdLst>
                  <a:ahLst/>
                  <a:cxnLst>
                    <a:cxn ang="0">
                      <a:pos x="0" y="2"/>
                    </a:cxn>
                    <a:cxn ang="0">
                      <a:pos x="5" y="0"/>
                    </a:cxn>
                    <a:cxn ang="0">
                      <a:pos x="6" y="1"/>
                    </a:cxn>
                    <a:cxn ang="0">
                      <a:pos x="1" y="3"/>
                    </a:cxn>
                    <a:cxn ang="0">
                      <a:pos x="0" y="2"/>
                    </a:cxn>
                  </a:cxnLst>
                  <a:rect l="txL" t="txT" r="txR" b="txB"/>
                  <a:pathLst>
                    <a:path w="143" h="85">
                      <a:moveTo>
                        <a:pt x="0" y="43"/>
                      </a:moveTo>
                      <a:lnTo>
                        <a:pt x="130" y="0"/>
                      </a:lnTo>
                      <a:lnTo>
                        <a:pt x="143" y="35"/>
                      </a:lnTo>
                      <a:lnTo>
                        <a:pt x="14" y="85"/>
                      </a:lnTo>
                      <a:lnTo>
                        <a:pt x="0"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68" name="Freeform 450"/>
                <p:cNvSpPr>
                  <a:spLocks noChangeAspect="1"/>
                </p:cNvSpPr>
                <p:nvPr/>
              </p:nvSpPr>
              <p:spPr>
                <a:xfrm>
                  <a:off x="1529" y="2022"/>
                  <a:ext cx="26" cy="18"/>
                </a:xfrm>
                <a:custGeom>
                  <a:avLst/>
                  <a:gdLst>
                    <a:gd name="txL" fmla="*/ 0 w 129"/>
                    <a:gd name="txT" fmla="*/ 0 h 90"/>
                    <a:gd name="txR" fmla="*/ 129 w 129"/>
                    <a:gd name="txB" fmla="*/ 90 h 90"/>
                  </a:gdLst>
                  <a:ahLst/>
                  <a:cxnLst>
                    <a:cxn ang="0">
                      <a:pos x="0" y="2"/>
                    </a:cxn>
                    <a:cxn ang="0">
                      <a:pos x="5" y="0"/>
                    </a:cxn>
                    <a:cxn ang="0">
                      <a:pos x="1" y="4"/>
                    </a:cxn>
                    <a:cxn ang="0">
                      <a:pos x="0" y="2"/>
                    </a:cxn>
                  </a:cxnLst>
                  <a:rect l="txL" t="txT" r="txR" b="txB"/>
                  <a:pathLst>
                    <a:path w="129" h="90">
                      <a:moveTo>
                        <a:pt x="0" y="50"/>
                      </a:moveTo>
                      <a:lnTo>
                        <a:pt x="129" y="0"/>
                      </a:lnTo>
                      <a:lnTo>
                        <a:pt x="17" y="90"/>
                      </a:lnTo>
                      <a:lnTo>
                        <a:pt x="0" y="50"/>
                      </a:lnTo>
                      <a:close/>
                    </a:path>
                  </a:pathLst>
                </a:custGeom>
                <a:solidFill>
                  <a:srgbClr val="000000">
                    <a:alpha val="100000"/>
                  </a:srgbClr>
                </a:solidFill>
                <a:ln w="9525">
                  <a:noFill/>
                </a:ln>
              </p:spPr>
              <p:txBody>
                <a:bodyPr/>
                <a:lstStyle/>
                <a:p>
                  <a:endParaRPr lang="zh-CN" altLang="en-US"/>
                </a:p>
              </p:txBody>
            </p:sp>
            <p:sp>
              <p:nvSpPr>
                <p:cNvPr id="35569" name="Freeform 451"/>
                <p:cNvSpPr>
                  <a:spLocks noChangeAspect="1"/>
                </p:cNvSpPr>
                <p:nvPr/>
              </p:nvSpPr>
              <p:spPr>
                <a:xfrm>
                  <a:off x="1532" y="2022"/>
                  <a:ext cx="25" cy="18"/>
                </a:xfrm>
                <a:custGeom>
                  <a:avLst/>
                  <a:gdLst>
                    <a:gd name="txL" fmla="*/ 0 w 126"/>
                    <a:gd name="txT" fmla="*/ 0 h 90"/>
                    <a:gd name="txR" fmla="*/ 126 w 126"/>
                    <a:gd name="txB" fmla="*/ 90 h 90"/>
                  </a:gdLst>
                  <a:ahLst/>
                  <a:cxnLst>
                    <a:cxn ang="0">
                      <a:pos x="4" y="0"/>
                    </a:cxn>
                    <a:cxn ang="0">
                      <a:pos x="0" y="4"/>
                    </a:cxn>
                    <a:cxn ang="0">
                      <a:pos x="5" y="1"/>
                    </a:cxn>
                    <a:cxn ang="0">
                      <a:pos x="4" y="0"/>
                    </a:cxn>
                  </a:cxnLst>
                  <a:rect l="txL" t="txT" r="txR" b="txB"/>
                  <a:pathLst>
                    <a:path w="126" h="90">
                      <a:moveTo>
                        <a:pt x="112" y="0"/>
                      </a:moveTo>
                      <a:lnTo>
                        <a:pt x="0" y="90"/>
                      </a:lnTo>
                      <a:lnTo>
                        <a:pt x="126" y="35"/>
                      </a:lnTo>
                      <a:lnTo>
                        <a:pt x="112" y="0"/>
                      </a:lnTo>
                      <a:close/>
                    </a:path>
                  </a:pathLst>
                </a:custGeom>
                <a:solidFill>
                  <a:srgbClr val="000000">
                    <a:alpha val="100000"/>
                  </a:srgbClr>
                </a:solidFill>
                <a:ln w="9525">
                  <a:noFill/>
                </a:ln>
              </p:spPr>
              <p:txBody>
                <a:bodyPr/>
                <a:lstStyle/>
                <a:p>
                  <a:endParaRPr lang="zh-CN" altLang="en-US"/>
                </a:p>
              </p:txBody>
            </p:sp>
            <p:sp>
              <p:nvSpPr>
                <p:cNvPr id="35570" name="Freeform 452"/>
                <p:cNvSpPr>
                  <a:spLocks noChangeAspect="1"/>
                </p:cNvSpPr>
                <p:nvPr/>
              </p:nvSpPr>
              <p:spPr>
                <a:xfrm>
                  <a:off x="1529" y="2022"/>
                  <a:ext cx="28" cy="18"/>
                </a:xfrm>
                <a:custGeom>
                  <a:avLst/>
                  <a:gdLst>
                    <a:gd name="txL" fmla="*/ 0 w 143"/>
                    <a:gd name="txT" fmla="*/ 0 h 90"/>
                    <a:gd name="txR" fmla="*/ 143 w 143"/>
                    <a:gd name="txB" fmla="*/ 90 h 90"/>
                  </a:gdLst>
                  <a:ahLst/>
                  <a:cxnLst>
                    <a:cxn ang="0">
                      <a:pos x="0" y="2"/>
                    </a:cxn>
                    <a:cxn ang="0">
                      <a:pos x="5" y="0"/>
                    </a:cxn>
                    <a:cxn ang="0">
                      <a:pos x="5" y="1"/>
                    </a:cxn>
                    <a:cxn ang="0">
                      <a:pos x="1" y="4"/>
                    </a:cxn>
                    <a:cxn ang="0">
                      <a:pos x="0" y="2"/>
                    </a:cxn>
                  </a:cxnLst>
                  <a:rect l="txL" t="txT" r="txR" b="txB"/>
                  <a:pathLst>
                    <a:path w="143" h="90">
                      <a:moveTo>
                        <a:pt x="0" y="50"/>
                      </a:moveTo>
                      <a:lnTo>
                        <a:pt x="129" y="0"/>
                      </a:lnTo>
                      <a:lnTo>
                        <a:pt x="143" y="35"/>
                      </a:lnTo>
                      <a:lnTo>
                        <a:pt x="17" y="90"/>
                      </a:lnTo>
                      <a:lnTo>
                        <a:pt x="0" y="5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71" name="Freeform 453"/>
                <p:cNvSpPr>
                  <a:spLocks noChangeAspect="1"/>
                </p:cNvSpPr>
                <p:nvPr/>
              </p:nvSpPr>
              <p:spPr>
                <a:xfrm>
                  <a:off x="1532" y="2029"/>
                  <a:ext cx="25" cy="19"/>
                </a:xfrm>
                <a:custGeom>
                  <a:avLst/>
                  <a:gdLst>
                    <a:gd name="txL" fmla="*/ 0 w 126"/>
                    <a:gd name="txT" fmla="*/ 0 h 95"/>
                    <a:gd name="txR" fmla="*/ 126 w 126"/>
                    <a:gd name="txB" fmla="*/ 95 h 95"/>
                  </a:gdLst>
                  <a:ahLst/>
                  <a:cxnLst>
                    <a:cxn ang="0">
                      <a:pos x="0" y="2"/>
                    </a:cxn>
                    <a:cxn ang="0">
                      <a:pos x="5" y="0"/>
                    </a:cxn>
                    <a:cxn ang="0">
                      <a:pos x="1" y="4"/>
                    </a:cxn>
                    <a:cxn ang="0">
                      <a:pos x="0" y="2"/>
                    </a:cxn>
                  </a:cxnLst>
                  <a:rect l="txL" t="txT" r="txR" b="txB"/>
                  <a:pathLst>
                    <a:path w="126" h="95">
                      <a:moveTo>
                        <a:pt x="0" y="55"/>
                      </a:moveTo>
                      <a:lnTo>
                        <a:pt x="126" y="0"/>
                      </a:lnTo>
                      <a:lnTo>
                        <a:pt x="17" y="95"/>
                      </a:lnTo>
                      <a:lnTo>
                        <a:pt x="0" y="55"/>
                      </a:lnTo>
                      <a:close/>
                    </a:path>
                  </a:pathLst>
                </a:custGeom>
                <a:solidFill>
                  <a:srgbClr val="000000">
                    <a:alpha val="100000"/>
                  </a:srgbClr>
                </a:solidFill>
                <a:ln w="9525">
                  <a:noFill/>
                </a:ln>
              </p:spPr>
              <p:txBody>
                <a:bodyPr/>
                <a:lstStyle/>
                <a:p>
                  <a:endParaRPr lang="zh-CN" altLang="en-US"/>
                </a:p>
              </p:txBody>
            </p:sp>
            <p:sp>
              <p:nvSpPr>
                <p:cNvPr id="35572" name="Freeform 454"/>
                <p:cNvSpPr>
                  <a:spLocks noChangeAspect="1"/>
                </p:cNvSpPr>
                <p:nvPr/>
              </p:nvSpPr>
              <p:spPr>
                <a:xfrm>
                  <a:off x="1536" y="2029"/>
                  <a:ext cx="24" cy="19"/>
                </a:xfrm>
                <a:custGeom>
                  <a:avLst/>
                  <a:gdLst>
                    <a:gd name="txL" fmla="*/ 0 w 124"/>
                    <a:gd name="txT" fmla="*/ 0 h 95"/>
                    <a:gd name="txR" fmla="*/ 124 w 124"/>
                    <a:gd name="txB" fmla="*/ 95 h 95"/>
                  </a:gdLst>
                  <a:ahLst/>
                  <a:cxnLst>
                    <a:cxn ang="0">
                      <a:pos x="4" y="0"/>
                    </a:cxn>
                    <a:cxn ang="0">
                      <a:pos x="0" y="4"/>
                    </a:cxn>
                    <a:cxn ang="0">
                      <a:pos x="5" y="1"/>
                    </a:cxn>
                    <a:cxn ang="0">
                      <a:pos x="4" y="0"/>
                    </a:cxn>
                  </a:cxnLst>
                  <a:rect l="txL" t="txT" r="txR" b="txB"/>
                  <a:pathLst>
                    <a:path w="124" h="95">
                      <a:moveTo>
                        <a:pt x="109" y="0"/>
                      </a:moveTo>
                      <a:lnTo>
                        <a:pt x="0" y="95"/>
                      </a:lnTo>
                      <a:lnTo>
                        <a:pt x="124" y="35"/>
                      </a:lnTo>
                      <a:lnTo>
                        <a:pt x="109" y="0"/>
                      </a:lnTo>
                      <a:close/>
                    </a:path>
                  </a:pathLst>
                </a:custGeom>
                <a:solidFill>
                  <a:srgbClr val="000000">
                    <a:alpha val="100000"/>
                  </a:srgbClr>
                </a:solidFill>
                <a:ln w="9525">
                  <a:noFill/>
                </a:ln>
              </p:spPr>
              <p:txBody>
                <a:bodyPr/>
                <a:lstStyle/>
                <a:p>
                  <a:endParaRPr lang="zh-CN" altLang="en-US"/>
                </a:p>
              </p:txBody>
            </p:sp>
            <p:sp>
              <p:nvSpPr>
                <p:cNvPr id="35573" name="Freeform 455"/>
                <p:cNvSpPr>
                  <a:spLocks noChangeAspect="1"/>
                </p:cNvSpPr>
                <p:nvPr/>
              </p:nvSpPr>
              <p:spPr>
                <a:xfrm>
                  <a:off x="1532" y="2029"/>
                  <a:ext cx="28" cy="19"/>
                </a:xfrm>
                <a:custGeom>
                  <a:avLst/>
                  <a:gdLst>
                    <a:gd name="txL" fmla="*/ 0 w 141"/>
                    <a:gd name="txT" fmla="*/ 0 h 95"/>
                    <a:gd name="txR" fmla="*/ 141 w 141"/>
                    <a:gd name="txB" fmla="*/ 95 h 95"/>
                  </a:gdLst>
                  <a:ahLst/>
                  <a:cxnLst>
                    <a:cxn ang="0">
                      <a:pos x="0" y="2"/>
                    </a:cxn>
                    <a:cxn ang="0">
                      <a:pos x="5" y="0"/>
                    </a:cxn>
                    <a:cxn ang="0">
                      <a:pos x="6" y="1"/>
                    </a:cxn>
                    <a:cxn ang="0">
                      <a:pos x="1" y="4"/>
                    </a:cxn>
                    <a:cxn ang="0">
                      <a:pos x="0" y="2"/>
                    </a:cxn>
                  </a:cxnLst>
                  <a:rect l="txL" t="txT" r="txR" b="txB"/>
                  <a:pathLst>
                    <a:path w="141" h="95">
                      <a:moveTo>
                        <a:pt x="0" y="55"/>
                      </a:moveTo>
                      <a:lnTo>
                        <a:pt x="126" y="0"/>
                      </a:lnTo>
                      <a:lnTo>
                        <a:pt x="141" y="35"/>
                      </a:lnTo>
                      <a:lnTo>
                        <a:pt x="17" y="95"/>
                      </a:lnTo>
                      <a:lnTo>
                        <a:pt x="0" y="5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74" name="Freeform 456"/>
                <p:cNvSpPr>
                  <a:spLocks noChangeAspect="1"/>
                </p:cNvSpPr>
                <p:nvPr/>
              </p:nvSpPr>
              <p:spPr>
                <a:xfrm>
                  <a:off x="1536" y="2036"/>
                  <a:ext cx="24" cy="20"/>
                </a:xfrm>
                <a:custGeom>
                  <a:avLst/>
                  <a:gdLst>
                    <a:gd name="txL" fmla="*/ 0 w 124"/>
                    <a:gd name="txT" fmla="*/ 0 h 99"/>
                    <a:gd name="txR" fmla="*/ 124 w 124"/>
                    <a:gd name="txB" fmla="*/ 99 h 99"/>
                  </a:gdLst>
                  <a:ahLst/>
                  <a:cxnLst>
                    <a:cxn ang="0">
                      <a:pos x="0" y="2"/>
                    </a:cxn>
                    <a:cxn ang="0">
                      <a:pos x="5" y="0"/>
                    </a:cxn>
                    <a:cxn ang="0">
                      <a:pos x="1" y="4"/>
                    </a:cxn>
                    <a:cxn ang="0">
                      <a:pos x="0" y="2"/>
                    </a:cxn>
                  </a:cxnLst>
                  <a:rect l="txL" t="txT" r="txR" b="txB"/>
                  <a:pathLst>
                    <a:path w="124" h="99">
                      <a:moveTo>
                        <a:pt x="0" y="60"/>
                      </a:moveTo>
                      <a:lnTo>
                        <a:pt x="124" y="0"/>
                      </a:lnTo>
                      <a:lnTo>
                        <a:pt x="21" y="99"/>
                      </a:lnTo>
                      <a:lnTo>
                        <a:pt x="0" y="60"/>
                      </a:lnTo>
                      <a:close/>
                    </a:path>
                  </a:pathLst>
                </a:custGeom>
                <a:solidFill>
                  <a:srgbClr val="000000">
                    <a:alpha val="100000"/>
                  </a:srgbClr>
                </a:solidFill>
                <a:ln w="9525">
                  <a:noFill/>
                </a:ln>
              </p:spPr>
              <p:txBody>
                <a:bodyPr/>
                <a:lstStyle/>
                <a:p>
                  <a:endParaRPr lang="zh-CN" altLang="en-US"/>
                </a:p>
              </p:txBody>
            </p:sp>
            <p:sp>
              <p:nvSpPr>
                <p:cNvPr id="35575" name="Freeform 457"/>
                <p:cNvSpPr>
                  <a:spLocks noChangeAspect="1"/>
                </p:cNvSpPr>
                <p:nvPr/>
              </p:nvSpPr>
              <p:spPr>
                <a:xfrm>
                  <a:off x="1540" y="2036"/>
                  <a:ext cx="24" cy="20"/>
                </a:xfrm>
                <a:custGeom>
                  <a:avLst/>
                  <a:gdLst>
                    <a:gd name="txL" fmla="*/ 0 w 121"/>
                    <a:gd name="txT" fmla="*/ 0 h 99"/>
                    <a:gd name="txR" fmla="*/ 121 w 121"/>
                    <a:gd name="txB" fmla="*/ 99 h 99"/>
                  </a:gdLst>
                  <a:ahLst/>
                  <a:cxnLst>
                    <a:cxn ang="0">
                      <a:pos x="4" y="0"/>
                    </a:cxn>
                    <a:cxn ang="0">
                      <a:pos x="0" y="4"/>
                    </a:cxn>
                    <a:cxn ang="0">
                      <a:pos x="5" y="1"/>
                    </a:cxn>
                    <a:cxn ang="0">
                      <a:pos x="4" y="0"/>
                    </a:cxn>
                  </a:cxnLst>
                  <a:rect l="txL" t="txT" r="txR" b="txB"/>
                  <a:pathLst>
                    <a:path w="121" h="99">
                      <a:moveTo>
                        <a:pt x="103" y="0"/>
                      </a:moveTo>
                      <a:lnTo>
                        <a:pt x="0" y="99"/>
                      </a:lnTo>
                      <a:lnTo>
                        <a:pt x="121" y="34"/>
                      </a:lnTo>
                      <a:lnTo>
                        <a:pt x="103" y="0"/>
                      </a:lnTo>
                      <a:close/>
                    </a:path>
                  </a:pathLst>
                </a:custGeom>
                <a:solidFill>
                  <a:srgbClr val="000000">
                    <a:alpha val="100000"/>
                  </a:srgbClr>
                </a:solidFill>
                <a:ln w="9525">
                  <a:noFill/>
                </a:ln>
              </p:spPr>
              <p:txBody>
                <a:bodyPr/>
                <a:lstStyle/>
                <a:p>
                  <a:endParaRPr lang="zh-CN" altLang="en-US"/>
                </a:p>
              </p:txBody>
            </p:sp>
            <p:sp>
              <p:nvSpPr>
                <p:cNvPr id="35576" name="Freeform 458"/>
                <p:cNvSpPr>
                  <a:spLocks noChangeAspect="1"/>
                </p:cNvSpPr>
                <p:nvPr/>
              </p:nvSpPr>
              <p:spPr>
                <a:xfrm>
                  <a:off x="1536" y="2036"/>
                  <a:ext cx="28" cy="20"/>
                </a:xfrm>
                <a:custGeom>
                  <a:avLst/>
                  <a:gdLst>
                    <a:gd name="txL" fmla="*/ 0 w 142"/>
                    <a:gd name="txT" fmla="*/ 0 h 99"/>
                    <a:gd name="txR" fmla="*/ 142 w 142"/>
                    <a:gd name="txB" fmla="*/ 99 h 99"/>
                  </a:gdLst>
                  <a:ahLst/>
                  <a:cxnLst>
                    <a:cxn ang="0">
                      <a:pos x="0" y="2"/>
                    </a:cxn>
                    <a:cxn ang="0">
                      <a:pos x="5" y="0"/>
                    </a:cxn>
                    <a:cxn ang="0">
                      <a:pos x="6" y="1"/>
                    </a:cxn>
                    <a:cxn ang="0">
                      <a:pos x="1" y="4"/>
                    </a:cxn>
                    <a:cxn ang="0">
                      <a:pos x="0" y="2"/>
                    </a:cxn>
                  </a:cxnLst>
                  <a:rect l="txL" t="txT" r="txR" b="txB"/>
                  <a:pathLst>
                    <a:path w="142" h="99">
                      <a:moveTo>
                        <a:pt x="0" y="60"/>
                      </a:moveTo>
                      <a:lnTo>
                        <a:pt x="124" y="0"/>
                      </a:lnTo>
                      <a:lnTo>
                        <a:pt x="142" y="34"/>
                      </a:lnTo>
                      <a:lnTo>
                        <a:pt x="21" y="99"/>
                      </a:lnTo>
                      <a:lnTo>
                        <a:pt x="0" y="6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77" name="Freeform 459"/>
                <p:cNvSpPr>
                  <a:spLocks noChangeAspect="1"/>
                </p:cNvSpPr>
                <p:nvPr/>
              </p:nvSpPr>
              <p:spPr>
                <a:xfrm>
                  <a:off x="1540" y="2043"/>
                  <a:ext cx="24" cy="20"/>
                </a:xfrm>
                <a:custGeom>
                  <a:avLst/>
                  <a:gdLst>
                    <a:gd name="txL" fmla="*/ 0 w 121"/>
                    <a:gd name="txT" fmla="*/ 0 h 102"/>
                    <a:gd name="txR" fmla="*/ 121 w 121"/>
                    <a:gd name="txB" fmla="*/ 102 h 102"/>
                  </a:gdLst>
                  <a:ahLst/>
                  <a:cxnLst>
                    <a:cxn ang="0">
                      <a:pos x="0" y="3"/>
                    </a:cxn>
                    <a:cxn ang="0">
                      <a:pos x="5" y="0"/>
                    </a:cxn>
                    <a:cxn ang="0">
                      <a:pos x="1" y="4"/>
                    </a:cxn>
                    <a:cxn ang="0">
                      <a:pos x="0" y="3"/>
                    </a:cxn>
                  </a:cxnLst>
                  <a:rect l="txL" t="txT" r="txR" b="txB"/>
                  <a:pathLst>
                    <a:path w="121" h="102">
                      <a:moveTo>
                        <a:pt x="0" y="65"/>
                      </a:moveTo>
                      <a:lnTo>
                        <a:pt x="121" y="0"/>
                      </a:lnTo>
                      <a:lnTo>
                        <a:pt x="21" y="102"/>
                      </a:lnTo>
                      <a:lnTo>
                        <a:pt x="0" y="65"/>
                      </a:lnTo>
                      <a:close/>
                    </a:path>
                  </a:pathLst>
                </a:custGeom>
                <a:solidFill>
                  <a:srgbClr val="000000">
                    <a:alpha val="100000"/>
                  </a:srgbClr>
                </a:solidFill>
                <a:ln w="9525">
                  <a:noFill/>
                </a:ln>
              </p:spPr>
              <p:txBody>
                <a:bodyPr/>
                <a:lstStyle/>
                <a:p>
                  <a:endParaRPr lang="zh-CN" altLang="en-US"/>
                </a:p>
              </p:txBody>
            </p:sp>
            <p:sp>
              <p:nvSpPr>
                <p:cNvPr id="35578" name="Freeform 460"/>
                <p:cNvSpPr>
                  <a:spLocks noChangeAspect="1"/>
                </p:cNvSpPr>
                <p:nvPr/>
              </p:nvSpPr>
              <p:spPr>
                <a:xfrm>
                  <a:off x="1544" y="2043"/>
                  <a:ext cx="24" cy="20"/>
                </a:xfrm>
                <a:custGeom>
                  <a:avLst/>
                  <a:gdLst>
                    <a:gd name="txL" fmla="*/ 0 w 119"/>
                    <a:gd name="txT" fmla="*/ 0 h 102"/>
                    <a:gd name="txR" fmla="*/ 119 w 119"/>
                    <a:gd name="txB" fmla="*/ 102 h 102"/>
                  </a:gdLst>
                  <a:ahLst/>
                  <a:cxnLst>
                    <a:cxn ang="0">
                      <a:pos x="4" y="0"/>
                    </a:cxn>
                    <a:cxn ang="0">
                      <a:pos x="0" y="4"/>
                    </a:cxn>
                    <a:cxn ang="0">
                      <a:pos x="5" y="1"/>
                    </a:cxn>
                    <a:cxn ang="0">
                      <a:pos x="4" y="0"/>
                    </a:cxn>
                  </a:cxnLst>
                  <a:rect l="txL" t="txT" r="txR" b="txB"/>
                  <a:pathLst>
                    <a:path w="119" h="102">
                      <a:moveTo>
                        <a:pt x="100" y="0"/>
                      </a:moveTo>
                      <a:lnTo>
                        <a:pt x="0" y="102"/>
                      </a:lnTo>
                      <a:lnTo>
                        <a:pt x="119" y="32"/>
                      </a:lnTo>
                      <a:lnTo>
                        <a:pt x="100" y="0"/>
                      </a:lnTo>
                      <a:close/>
                    </a:path>
                  </a:pathLst>
                </a:custGeom>
                <a:solidFill>
                  <a:srgbClr val="000000">
                    <a:alpha val="100000"/>
                  </a:srgbClr>
                </a:solidFill>
                <a:ln w="9525">
                  <a:noFill/>
                </a:ln>
              </p:spPr>
              <p:txBody>
                <a:bodyPr/>
                <a:lstStyle/>
                <a:p>
                  <a:endParaRPr lang="zh-CN" altLang="en-US"/>
                </a:p>
              </p:txBody>
            </p:sp>
            <p:sp>
              <p:nvSpPr>
                <p:cNvPr id="35579" name="Freeform 461"/>
                <p:cNvSpPr>
                  <a:spLocks noChangeAspect="1"/>
                </p:cNvSpPr>
                <p:nvPr/>
              </p:nvSpPr>
              <p:spPr>
                <a:xfrm>
                  <a:off x="1540" y="2043"/>
                  <a:ext cx="28" cy="20"/>
                </a:xfrm>
                <a:custGeom>
                  <a:avLst/>
                  <a:gdLst>
                    <a:gd name="txL" fmla="*/ 0 w 140"/>
                    <a:gd name="txT" fmla="*/ 0 h 102"/>
                    <a:gd name="txR" fmla="*/ 140 w 140"/>
                    <a:gd name="txB" fmla="*/ 102 h 102"/>
                  </a:gdLst>
                  <a:ahLst/>
                  <a:cxnLst>
                    <a:cxn ang="0">
                      <a:pos x="0" y="3"/>
                    </a:cxn>
                    <a:cxn ang="0">
                      <a:pos x="5" y="0"/>
                    </a:cxn>
                    <a:cxn ang="0">
                      <a:pos x="6" y="1"/>
                    </a:cxn>
                    <a:cxn ang="0">
                      <a:pos x="1" y="4"/>
                    </a:cxn>
                    <a:cxn ang="0">
                      <a:pos x="0" y="3"/>
                    </a:cxn>
                  </a:cxnLst>
                  <a:rect l="txL" t="txT" r="txR" b="txB"/>
                  <a:pathLst>
                    <a:path w="140" h="102">
                      <a:moveTo>
                        <a:pt x="0" y="65"/>
                      </a:moveTo>
                      <a:lnTo>
                        <a:pt x="121" y="0"/>
                      </a:lnTo>
                      <a:lnTo>
                        <a:pt x="140" y="32"/>
                      </a:lnTo>
                      <a:lnTo>
                        <a:pt x="21" y="102"/>
                      </a:lnTo>
                      <a:lnTo>
                        <a:pt x="0" y="6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80" name="Freeform 462"/>
                <p:cNvSpPr>
                  <a:spLocks noChangeAspect="1"/>
                </p:cNvSpPr>
                <p:nvPr/>
              </p:nvSpPr>
              <p:spPr>
                <a:xfrm>
                  <a:off x="1544" y="2049"/>
                  <a:ext cx="24" cy="22"/>
                </a:xfrm>
                <a:custGeom>
                  <a:avLst/>
                  <a:gdLst>
                    <a:gd name="txL" fmla="*/ 0 w 119"/>
                    <a:gd name="txT" fmla="*/ 0 h 107"/>
                    <a:gd name="txR" fmla="*/ 119 w 119"/>
                    <a:gd name="txB" fmla="*/ 107 h 107"/>
                  </a:gdLst>
                  <a:ahLst/>
                  <a:cxnLst>
                    <a:cxn ang="0">
                      <a:pos x="0" y="3"/>
                    </a:cxn>
                    <a:cxn ang="0">
                      <a:pos x="5" y="0"/>
                    </a:cxn>
                    <a:cxn ang="0">
                      <a:pos x="1" y="5"/>
                    </a:cxn>
                    <a:cxn ang="0">
                      <a:pos x="0" y="3"/>
                    </a:cxn>
                  </a:cxnLst>
                  <a:rect l="txL" t="txT" r="txR" b="txB"/>
                  <a:pathLst>
                    <a:path w="119" h="107">
                      <a:moveTo>
                        <a:pt x="0" y="70"/>
                      </a:moveTo>
                      <a:lnTo>
                        <a:pt x="119" y="0"/>
                      </a:lnTo>
                      <a:lnTo>
                        <a:pt x="23" y="107"/>
                      </a:lnTo>
                      <a:lnTo>
                        <a:pt x="0" y="70"/>
                      </a:lnTo>
                      <a:close/>
                    </a:path>
                  </a:pathLst>
                </a:custGeom>
                <a:solidFill>
                  <a:srgbClr val="000000">
                    <a:alpha val="100000"/>
                  </a:srgbClr>
                </a:solidFill>
                <a:ln w="9525">
                  <a:noFill/>
                </a:ln>
              </p:spPr>
              <p:txBody>
                <a:bodyPr/>
                <a:lstStyle/>
                <a:p>
                  <a:endParaRPr lang="zh-CN" altLang="en-US"/>
                </a:p>
              </p:txBody>
            </p:sp>
            <p:sp>
              <p:nvSpPr>
                <p:cNvPr id="35581" name="Freeform 463"/>
                <p:cNvSpPr>
                  <a:spLocks noChangeAspect="1"/>
                </p:cNvSpPr>
                <p:nvPr/>
              </p:nvSpPr>
              <p:spPr>
                <a:xfrm>
                  <a:off x="1549" y="2049"/>
                  <a:ext cx="23" cy="22"/>
                </a:xfrm>
                <a:custGeom>
                  <a:avLst/>
                  <a:gdLst>
                    <a:gd name="txL" fmla="*/ 0 w 115"/>
                    <a:gd name="txT" fmla="*/ 0 h 107"/>
                    <a:gd name="txR" fmla="*/ 115 w 115"/>
                    <a:gd name="txB" fmla="*/ 107 h 107"/>
                  </a:gdLst>
                  <a:ahLst/>
                  <a:cxnLst>
                    <a:cxn ang="0">
                      <a:pos x="4" y="0"/>
                    </a:cxn>
                    <a:cxn ang="0">
                      <a:pos x="0" y="5"/>
                    </a:cxn>
                    <a:cxn ang="0">
                      <a:pos x="5" y="1"/>
                    </a:cxn>
                    <a:cxn ang="0">
                      <a:pos x="4" y="0"/>
                    </a:cxn>
                  </a:cxnLst>
                  <a:rect l="txL" t="txT" r="txR" b="txB"/>
                  <a:pathLst>
                    <a:path w="115" h="107">
                      <a:moveTo>
                        <a:pt x="96" y="0"/>
                      </a:moveTo>
                      <a:lnTo>
                        <a:pt x="0" y="107"/>
                      </a:lnTo>
                      <a:lnTo>
                        <a:pt x="115" y="33"/>
                      </a:lnTo>
                      <a:lnTo>
                        <a:pt x="96" y="0"/>
                      </a:lnTo>
                      <a:close/>
                    </a:path>
                  </a:pathLst>
                </a:custGeom>
                <a:solidFill>
                  <a:srgbClr val="000000">
                    <a:alpha val="100000"/>
                  </a:srgbClr>
                </a:solidFill>
                <a:ln w="9525">
                  <a:noFill/>
                </a:ln>
              </p:spPr>
              <p:txBody>
                <a:bodyPr/>
                <a:lstStyle/>
                <a:p>
                  <a:endParaRPr lang="zh-CN" altLang="en-US"/>
                </a:p>
              </p:txBody>
            </p:sp>
            <p:sp>
              <p:nvSpPr>
                <p:cNvPr id="35582" name="Freeform 464"/>
                <p:cNvSpPr>
                  <a:spLocks noChangeAspect="1"/>
                </p:cNvSpPr>
                <p:nvPr/>
              </p:nvSpPr>
              <p:spPr>
                <a:xfrm>
                  <a:off x="1544" y="2049"/>
                  <a:ext cx="28" cy="22"/>
                </a:xfrm>
                <a:custGeom>
                  <a:avLst/>
                  <a:gdLst>
                    <a:gd name="txL" fmla="*/ 0 w 138"/>
                    <a:gd name="txT" fmla="*/ 0 h 107"/>
                    <a:gd name="txR" fmla="*/ 138 w 138"/>
                    <a:gd name="txB" fmla="*/ 107 h 107"/>
                  </a:gdLst>
                  <a:ahLst/>
                  <a:cxnLst>
                    <a:cxn ang="0">
                      <a:pos x="0" y="3"/>
                    </a:cxn>
                    <a:cxn ang="0">
                      <a:pos x="5" y="0"/>
                    </a:cxn>
                    <a:cxn ang="0">
                      <a:pos x="6" y="1"/>
                    </a:cxn>
                    <a:cxn ang="0">
                      <a:pos x="1" y="5"/>
                    </a:cxn>
                    <a:cxn ang="0">
                      <a:pos x="0" y="3"/>
                    </a:cxn>
                  </a:cxnLst>
                  <a:rect l="txL" t="txT" r="txR" b="txB"/>
                  <a:pathLst>
                    <a:path w="138" h="107">
                      <a:moveTo>
                        <a:pt x="0" y="70"/>
                      </a:moveTo>
                      <a:lnTo>
                        <a:pt x="119" y="0"/>
                      </a:lnTo>
                      <a:lnTo>
                        <a:pt x="138" y="33"/>
                      </a:lnTo>
                      <a:lnTo>
                        <a:pt x="23" y="107"/>
                      </a:lnTo>
                      <a:lnTo>
                        <a:pt x="0" y="7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83" name="Freeform 465"/>
                <p:cNvSpPr>
                  <a:spLocks noChangeAspect="1"/>
                </p:cNvSpPr>
                <p:nvPr/>
              </p:nvSpPr>
              <p:spPr>
                <a:xfrm>
                  <a:off x="1549" y="2056"/>
                  <a:ext cx="23" cy="22"/>
                </a:xfrm>
                <a:custGeom>
                  <a:avLst/>
                  <a:gdLst>
                    <a:gd name="txL" fmla="*/ 0 w 115"/>
                    <a:gd name="txT" fmla="*/ 0 h 111"/>
                    <a:gd name="txR" fmla="*/ 115 w 115"/>
                    <a:gd name="txB" fmla="*/ 111 h 111"/>
                  </a:gdLst>
                  <a:ahLst/>
                  <a:cxnLst>
                    <a:cxn ang="0">
                      <a:pos x="0" y="3"/>
                    </a:cxn>
                    <a:cxn ang="0">
                      <a:pos x="5" y="0"/>
                    </a:cxn>
                    <a:cxn ang="0">
                      <a:pos x="1" y="4"/>
                    </a:cxn>
                    <a:cxn ang="0">
                      <a:pos x="0" y="3"/>
                    </a:cxn>
                  </a:cxnLst>
                  <a:rect l="txL" t="txT" r="txR" b="txB"/>
                  <a:pathLst>
                    <a:path w="115" h="111">
                      <a:moveTo>
                        <a:pt x="0" y="74"/>
                      </a:moveTo>
                      <a:lnTo>
                        <a:pt x="115" y="0"/>
                      </a:lnTo>
                      <a:lnTo>
                        <a:pt x="25" y="111"/>
                      </a:lnTo>
                      <a:lnTo>
                        <a:pt x="0" y="74"/>
                      </a:lnTo>
                      <a:close/>
                    </a:path>
                  </a:pathLst>
                </a:custGeom>
                <a:solidFill>
                  <a:srgbClr val="000000">
                    <a:alpha val="100000"/>
                  </a:srgbClr>
                </a:solidFill>
                <a:ln w="9525">
                  <a:noFill/>
                </a:ln>
              </p:spPr>
              <p:txBody>
                <a:bodyPr/>
                <a:lstStyle/>
                <a:p>
                  <a:endParaRPr lang="zh-CN" altLang="en-US"/>
                </a:p>
              </p:txBody>
            </p:sp>
            <p:sp>
              <p:nvSpPr>
                <p:cNvPr id="35584" name="Freeform 466"/>
                <p:cNvSpPr>
                  <a:spLocks noChangeAspect="1"/>
                </p:cNvSpPr>
                <p:nvPr/>
              </p:nvSpPr>
              <p:spPr>
                <a:xfrm>
                  <a:off x="1554" y="2056"/>
                  <a:ext cx="22" cy="22"/>
                </a:xfrm>
                <a:custGeom>
                  <a:avLst/>
                  <a:gdLst>
                    <a:gd name="txL" fmla="*/ 0 w 111"/>
                    <a:gd name="txT" fmla="*/ 0 h 111"/>
                    <a:gd name="txR" fmla="*/ 111 w 111"/>
                    <a:gd name="txB" fmla="*/ 111 h 111"/>
                  </a:gdLst>
                  <a:ahLst/>
                  <a:cxnLst>
                    <a:cxn ang="0">
                      <a:pos x="4" y="0"/>
                    </a:cxn>
                    <a:cxn ang="0">
                      <a:pos x="0" y="4"/>
                    </a:cxn>
                    <a:cxn ang="0">
                      <a:pos x="4" y="1"/>
                    </a:cxn>
                    <a:cxn ang="0">
                      <a:pos x="4" y="0"/>
                    </a:cxn>
                  </a:cxnLst>
                  <a:rect l="txL" t="txT" r="txR" b="txB"/>
                  <a:pathLst>
                    <a:path w="111" h="111">
                      <a:moveTo>
                        <a:pt x="90" y="0"/>
                      </a:moveTo>
                      <a:lnTo>
                        <a:pt x="0" y="111"/>
                      </a:lnTo>
                      <a:lnTo>
                        <a:pt x="111" y="30"/>
                      </a:lnTo>
                      <a:lnTo>
                        <a:pt x="90" y="0"/>
                      </a:lnTo>
                      <a:close/>
                    </a:path>
                  </a:pathLst>
                </a:custGeom>
                <a:solidFill>
                  <a:srgbClr val="000000">
                    <a:alpha val="100000"/>
                  </a:srgbClr>
                </a:solidFill>
                <a:ln w="9525">
                  <a:noFill/>
                </a:ln>
              </p:spPr>
              <p:txBody>
                <a:bodyPr/>
                <a:lstStyle/>
                <a:p>
                  <a:endParaRPr lang="zh-CN" altLang="en-US"/>
                </a:p>
              </p:txBody>
            </p:sp>
            <p:sp>
              <p:nvSpPr>
                <p:cNvPr id="35585" name="Freeform 467"/>
                <p:cNvSpPr>
                  <a:spLocks noChangeAspect="1"/>
                </p:cNvSpPr>
                <p:nvPr/>
              </p:nvSpPr>
              <p:spPr>
                <a:xfrm>
                  <a:off x="1549" y="2056"/>
                  <a:ext cx="27" cy="22"/>
                </a:xfrm>
                <a:custGeom>
                  <a:avLst/>
                  <a:gdLst>
                    <a:gd name="txL" fmla="*/ 0 w 136"/>
                    <a:gd name="txT" fmla="*/ 0 h 111"/>
                    <a:gd name="txR" fmla="*/ 136 w 136"/>
                    <a:gd name="txB" fmla="*/ 111 h 111"/>
                  </a:gdLst>
                  <a:ahLst/>
                  <a:cxnLst>
                    <a:cxn ang="0">
                      <a:pos x="0" y="3"/>
                    </a:cxn>
                    <a:cxn ang="0">
                      <a:pos x="5" y="0"/>
                    </a:cxn>
                    <a:cxn ang="0">
                      <a:pos x="5" y="1"/>
                    </a:cxn>
                    <a:cxn ang="0">
                      <a:pos x="1" y="4"/>
                    </a:cxn>
                    <a:cxn ang="0">
                      <a:pos x="0" y="3"/>
                    </a:cxn>
                  </a:cxnLst>
                  <a:rect l="txL" t="txT" r="txR" b="txB"/>
                  <a:pathLst>
                    <a:path w="136" h="111">
                      <a:moveTo>
                        <a:pt x="0" y="74"/>
                      </a:moveTo>
                      <a:lnTo>
                        <a:pt x="115" y="0"/>
                      </a:lnTo>
                      <a:lnTo>
                        <a:pt x="136" y="30"/>
                      </a:lnTo>
                      <a:lnTo>
                        <a:pt x="25" y="111"/>
                      </a:lnTo>
                      <a:lnTo>
                        <a:pt x="0" y="7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86" name="Freeform 468"/>
                <p:cNvSpPr>
                  <a:spLocks noChangeAspect="1"/>
                </p:cNvSpPr>
                <p:nvPr/>
              </p:nvSpPr>
              <p:spPr>
                <a:xfrm>
                  <a:off x="1554" y="2062"/>
                  <a:ext cx="22" cy="23"/>
                </a:xfrm>
                <a:custGeom>
                  <a:avLst/>
                  <a:gdLst>
                    <a:gd name="txL" fmla="*/ 0 w 111"/>
                    <a:gd name="txT" fmla="*/ 0 h 115"/>
                    <a:gd name="txR" fmla="*/ 111 w 111"/>
                    <a:gd name="txB" fmla="*/ 115 h 115"/>
                  </a:gdLst>
                  <a:ahLst/>
                  <a:cxnLst>
                    <a:cxn ang="0">
                      <a:pos x="0" y="3"/>
                    </a:cxn>
                    <a:cxn ang="0">
                      <a:pos x="4" y="0"/>
                    </a:cxn>
                    <a:cxn ang="0">
                      <a:pos x="1" y="5"/>
                    </a:cxn>
                    <a:cxn ang="0">
                      <a:pos x="0" y="3"/>
                    </a:cxn>
                  </a:cxnLst>
                  <a:rect l="txL" t="txT" r="txR" b="txB"/>
                  <a:pathLst>
                    <a:path w="111" h="115">
                      <a:moveTo>
                        <a:pt x="0" y="81"/>
                      </a:moveTo>
                      <a:lnTo>
                        <a:pt x="111" y="0"/>
                      </a:lnTo>
                      <a:lnTo>
                        <a:pt x="26" y="115"/>
                      </a:lnTo>
                      <a:lnTo>
                        <a:pt x="0" y="81"/>
                      </a:lnTo>
                      <a:close/>
                    </a:path>
                  </a:pathLst>
                </a:custGeom>
                <a:solidFill>
                  <a:srgbClr val="000000">
                    <a:alpha val="100000"/>
                  </a:srgbClr>
                </a:solidFill>
                <a:ln w="9525">
                  <a:noFill/>
                </a:ln>
              </p:spPr>
              <p:txBody>
                <a:bodyPr/>
                <a:lstStyle/>
                <a:p>
                  <a:endParaRPr lang="zh-CN" altLang="en-US"/>
                </a:p>
              </p:txBody>
            </p:sp>
            <p:sp>
              <p:nvSpPr>
                <p:cNvPr id="35587" name="Freeform 469"/>
                <p:cNvSpPr>
                  <a:spLocks noChangeAspect="1"/>
                </p:cNvSpPr>
                <p:nvPr/>
              </p:nvSpPr>
              <p:spPr>
                <a:xfrm>
                  <a:off x="1559" y="2062"/>
                  <a:ext cx="22" cy="23"/>
                </a:xfrm>
                <a:custGeom>
                  <a:avLst/>
                  <a:gdLst>
                    <a:gd name="txL" fmla="*/ 0 w 109"/>
                    <a:gd name="txT" fmla="*/ 0 h 115"/>
                    <a:gd name="txR" fmla="*/ 109 w 109"/>
                    <a:gd name="txB" fmla="*/ 115 h 115"/>
                  </a:gdLst>
                  <a:ahLst/>
                  <a:cxnLst>
                    <a:cxn ang="0">
                      <a:pos x="3" y="0"/>
                    </a:cxn>
                    <a:cxn ang="0">
                      <a:pos x="0" y="5"/>
                    </a:cxn>
                    <a:cxn ang="0">
                      <a:pos x="4" y="1"/>
                    </a:cxn>
                    <a:cxn ang="0">
                      <a:pos x="3" y="0"/>
                    </a:cxn>
                  </a:cxnLst>
                  <a:rect l="txL" t="txT" r="txR" b="txB"/>
                  <a:pathLst>
                    <a:path w="109" h="115">
                      <a:moveTo>
                        <a:pt x="85" y="0"/>
                      </a:moveTo>
                      <a:lnTo>
                        <a:pt x="0" y="115"/>
                      </a:lnTo>
                      <a:lnTo>
                        <a:pt x="109" y="31"/>
                      </a:lnTo>
                      <a:lnTo>
                        <a:pt x="85" y="0"/>
                      </a:lnTo>
                      <a:close/>
                    </a:path>
                  </a:pathLst>
                </a:custGeom>
                <a:solidFill>
                  <a:srgbClr val="000000">
                    <a:alpha val="100000"/>
                  </a:srgbClr>
                </a:solidFill>
                <a:ln w="9525">
                  <a:noFill/>
                </a:ln>
              </p:spPr>
              <p:txBody>
                <a:bodyPr/>
                <a:lstStyle/>
                <a:p>
                  <a:endParaRPr lang="zh-CN" altLang="en-US"/>
                </a:p>
              </p:txBody>
            </p:sp>
            <p:sp>
              <p:nvSpPr>
                <p:cNvPr id="35588" name="Freeform 470"/>
                <p:cNvSpPr>
                  <a:spLocks noChangeAspect="1"/>
                </p:cNvSpPr>
                <p:nvPr/>
              </p:nvSpPr>
              <p:spPr>
                <a:xfrm>
                  <a:off x="1554" y="2062"/>
                  <a:ext cx="27" cy="23"/>
                </a:xfrm>
                <a:custGeom>
                  <a:avLst/>
                  <a:gdLst>
                    <a:gd name="txL" fmla="*/ 0 w 135"/>
                    <a:gd name="txT" fmla="*/ 0 h 115"/>
                    <a:gd name="txR" fmla="*/ 135 w 135"/>
                    <a:gd name="txB" fmla="*/ 115 h 115"/>
                  </a:gdLst>
                  <a:ahLst/>
                  <a:cxnLst>
                    <a:cxn ang="0">
                      <a:pos x="0" y="3"/>
                    </a:cxn>
                    <a:cxn ang="0">
                      <a:pos x="4" y="0"/>
                    </a:cxn>
                    <a:cxn ang="0">
                      <a:pos x="5" y="1"/>
                    </a:cxn>
                    <a:cxn ang="0">
                      <a:pos x="1" y="5"/>
                    </a:cxn>
                    <a:cxn ang="0">
                      <a:pos x="0" y="3"/>
                    </a:cxn>
                  </a:cxnLst>
                  <a:rect l="txL" t="txT" r="txR" b="txB"/>
                  <a:pathLst>
                    <a:path w="135" h="115">
                      <a:moveTo>
                        <a:pt x="0" y="81"/>
                      </a:moveTo>
                      <a:lnTo>
                        <a:pt x="111" y="0"/>
                      </a:lnTo>
                      <a:lnTo>
                        <a:pt x="135" y="31"/>
                      </a:lnTo>
                      <a:lnTo>
                        <a:pt x="26" y="115"/>
                      </a:lnTo>
                      <a:lnTo>
                        <a:pt x="0" y="8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89" name="Freeform 471"/>
                <p:cNvSpPr>
                  <a:spLocks noChangeAspect="1"/>
                </p:cNvSpPr>
                <p:nvPr/>
              </p:nvSpPr>
              <p:spPr>
                <a:xfrm>
                  <a:off x="1559" y="2068"/>
                  <a:ext cx="22" cy="24"/>
                </a:xfrm>
                <a:custGeom>
                  <a:avLst/>
                  <a:gdLst>
                    <a:gd name="txL" fmla="*/ 0 w 109"/>
                    <a:gd name="txT" fmla="*/ 0 h 118"/>
                    <a:gd name="txR" fmla="*/ 109 w 109"/>
                    <a:gd name="txB" fmla="*/ 118 h 118"/>
                  </a:gdLst>
                  <a:ahLst/>
                  <a:cxnLst>
                    <a:cxn ang="0">
                      <a:pos x="0" y="3"/>
                    </a:cxn>
                    <a:cxn ang="0">
                      <a:pos x="4" y="0"/>
                    </a:cxn>
                    <a:cxn ang="0">
                      <a:pos x="1" y="5"/>
                    </a:cxn>
                    <a:cxn ang="0">
                      <a:pos x="0" y="3"/>
                    </a:cxn>
                  </a:cxnLst>
                  <a:rect l="txL" t="txT" r="txR" b="txB"/>
                  <a:pathLst>
                    <a:path w="109" h="118">
                      <a:moveTo>
                        <a:pt x="0" y="84"/>
                      </a:moveTo>
                      <a:lnTo>
                        <a:pt x="109" y="0"/>
                      </a:lnTo>
                      <a:lnTo>
                        <a:pt x="27" y="118"/>
                      </a:lnTo>
                      <a:lnTo>
                        <a:pt x="0" y="84"/>
                      </a:lnTo>
                      <a:close/>
                    </a:path>
                  </a:pathLst>
                </a:custGeom>
                <a:solidFill>
                  <a:srgbClr val="000000">
                    <a:alpha val="100000"/>
                  </a:srgbClr>
                </a:solidFill>
                <a:ln w="9525">
                  <a:noFill/>
                </a:ln>
              </p:spPr>
              <p:txBody>
                <a:bodyPr/>
                <a:lstStyle/>
                <a:p>
                  <a:endParaRPr lang="zh-CN" altLang="en-US"/>
                </a:p>
              </p:txBody>
            </p:sp>
            <p:sp>
              <p:nvSpPr>
                <p:cNvPr id="35590" name="Freeform 472"/>
                <p:cNvSpPr>
                  <a:spLocks noChangeAspect="1"/>
                </p:cNvSpPr>
                <p:nvPr/>
              </p:nvSpPr>
              <p:spPr>
                <a:xfrm>
                  <a:off x="1564" y="2068"/>
                  <a:ext cx="21" cy="24"/>
                </a:xfrm>
                <a:custGeom>
                  <a:avLst/>
                  <a:gdLst>
                    <a:gd name="txL" fmla="*/ 0 w 105"/>
                    <a:gd name="txT" fmla="*/ 0 h 118"/>
                    <a:gd name="txR" fmla="*/ 105 w 105"/>
                    <a:gd name="txB" fmla="*/ 118 h 118"/>
                  </a:gdLst>
                  <a:ahLst/>
                  <a:cxnLst>
                    <a:cxn ang="0">
                      <a:pos x="3" y="0"/>
                    </a:cxn>
                    <a:cxn ang="0">
                      <a:pos x="0" y="5"/>
                    </a:cxn>
                    <a:cxn ang="0">
                      <a:pos x="4" y="1"/>
                    </a:cxn>
                    <a:cxn ang="0">
                      <a:pos x="3" y="0"/>
                    </a:cxn>
                  </a:cxnLst>
                  <a:rect l="txL" t="txT" r="txR" b="txB"/>
                  <a:pathLst>
                    <a:path w="105" h="118">
                      <a:moveTo>
                        <a:pt x="82" y="0"/>
                      </a:moveTo>
                      <a:lnTo>
                        <a:pt x="0" y="118"/>
                      </a:lnTo>
                      <a:lnTo>
                        <a:pt x="105" y="30"/>
                      </a:lnTo>
                      <a:lnTo>
                        <a:pt x="82" y="0"/>
                      </a:lnTo>
                      <a:close/>
                    </a:path>
                  </a:pathLst>
                </a:custGeom>
                <a:solidFill>
                  <a:srgbClr val="000000">
                    <a:alpha val="100000"/>
                  </a:srgbClr>
                </a:solidFill>
                <a:ln w="9525">
                  <a:noFill/>
                </a:ln>
              </p:spPr>
              <p:txBody>
                <a:bodyPr/>
                <a:lstStyle/>
                <a:p>
                  <a:endParaRPr lang="zh-CN" altLang="en-US"/>
                </a:p>
              </p:txBody>
            </p:sp>
            <p:sp>
              <p:nvSpPr>
                <p:cNvPr id="35591" name="Freeform 473"/>
                <p:cNvSpPr>
                  <a:spLocks noChangeAspect="1"/>
                </p:cNvSpPr>
                <p:nvPr/>
              </p:nvSpPr>
              <p:spPr>
                <a:xfrm>
                  <a:off x="1559" y="2068"/>
                  <a:ext cx="26" cy="24"/>
                </a:xfrm>
                <a:custGeom>
                  <a:avLst/>
                  <a:gdLst>
                    <a:gd name="txL" fmla="*/ 0 w 132"/>
                    <a:gd name="txT" fmla="*/ 0 h 118"/>
                    <a:gd name="txR" fmla="*/ 132 w 132"/>
                    <a:gd name="txB" fmla="*/ 118 h 118"/>
                  </a:gdLst>
                  <a:ahLst/>
                  <a:cxnLst>
                    <a:cxn ang="0">
                      <a:pos x="0" y="3"/>
                    </a:cxn>
                    <a:cxn ang="0">
                      <a:pos x="4" y="0"/>
                    </a:cxn>
                    <a:cxn ang="0">
                      <a:pos x="5" y="1"/>
                    </a:cxn>
                    <a:cxn ang="0">
                      <a:pos x="1" y="5"/>
                    </a:cxn>
                    <a:cxn ang="0">
                      <a:pos x="0" y="3"/>
                    </a:cxn>
                  </a:cxnLst>
                  <a:rect l="txL" t="txT" r="txR" b="txB"/>
                  <a:pathLst>
                    <a:path w="132" h="118">
                      <a:moveTo>
                        <a:pt x="0" y="84"/>
                      </a:moveTo>
                      <a:lnTo>
                        <a:pt x="109" y="0"/>
                      </a:lnTo>
                      <a:lnTo>
                        <a:pt x="132" y="30"/>
                      </a:lnTo>
                      <a:lnTo>
                        <a:pt x="27" y="118"/>
                      </a:lnTo>
                      <a:lnTo>
                        <a:pt x="0" y="8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92" name="Freeform 474"/>
                <p:cNvSpPr>
                  <a:spLocks noChangeAspect="1"/>
                </p:cNvSpPr>
                <p:nvPr/>
              </p:nvSpPr>
              <p:spPr>
                <a:xfrm>
                  <a:off x="1564" y="2074"/>
                  <a:ext cx="21" cy="24"/>
                </a:xfrm>
                <a:custGeom>
                  <a:avLst/>
                  <a:gdLst>
                    <a:gd name="txL" fmla="*/ 0 w 105"/>
                    <a:gd name="txT" fmla="*/ 0 h 121"/>
                    <a:gd name="txR" fmla="*/ 105 w 105"/>
                    <a:gd name="txB" fmla="*/ 121 h 121"/>
                  </a:gdLst>
                  <a:ahLst/>
                  <a:cxnLst>
                    <a:cxn ang="0">
                      <a:pos x="0" y="3"/>
                    </a:cxn>
                    <a:cxn ang="0">
                      <a:pos x="4" y="0"/>
                    </a:cxn>
                    <a:cxn ang="0">
                      <a:pos x="1" y="5"/>
                    </a:cxn>
                    <a:cxn ang="0">
                      <a:pos x="0" y="3"/>
                    </a:cxn>
                  </a:cxnLst>
                  <a:rect l="txL" t="txT" r="txR" b="txB"/>
                  <a:pathLst>
                    <a:path w="105" h="121">
                      <a:moveTo>
                        <a:pt x="0" y="88"/>
                      </a:moveTo>
                      <a:lnTo>
                        <a:pt x="105" y="0"/>
                      </a:lnTo>
                      <a:lnTo>
                        <a:pt x="28" y="121"/>
                      </a:lnTo>
                      <a:lnTo>
                        <a:pt x="0" y="88"/>
                      </a:lnTo>
                      <a:close/>
                    </a:path>
                  </a:pathLst>
                </a:custGeom>
                <a:solidFill>
                  <a:srgbClr val="000000">
                    <a:alpha val="100000"/>
                  </a:srgbClr>
                </a:solidFill>
                <a:ln w="9525">
                  <a:noFill/>
                </a:ln>
              </p:spPr>
              <p:txBody>
                <a:bodyPr/>
                <a:lstStyle/>
                <a:p>
                  <a:endParaRPr lang="zh-CN" altLang="en-US"/>
                </a:p>
              </p:txBody>
            </p:sp>
            <p:sp>
              <p:nvSpPr>
                <p:cNvPr id="35593" name="Freeform 475"/>
                <p:cNvSpPr>
                  <a:spLocks noChangeAspect="1"/>
                </p:cNvSpPr>
                <p:nvPr/>
              </p:nvSpPr>
              <p:spPr>
                <a:xfrm>
                  <a:off x="1570" y="2074"/>
                  <a:ext cx="20" cy="24"/>
                </a:xfrm>
                <a:custGeom>
                  <a:avLst/>
                  <a:gdLst>
                    <a:gd name="txL" fmla="*/ 0 w 102"/>
                    <a:gd name="txT" fmla="*/ 0 h 121"/>
                    <a:gd name="txR" fmla="*/ 102 w 102"/>
                    <a:gd name="txB" fmla="*/ 121 h 121"/>
                  </a:gdLst>
                  <a:ahLst/>
                  <a:cxnLst>
                    <a:cxn ang="0">
                      <a:pos x="3" y="0"/>
                    </a:cxn>
                    <a:cxn ang="0">
                      <a:pos x="0" y="5"/>
                    </a:cxn>
                    <a:cxn ang="0">
                      <a:pos x="4" y="1"/>
                    </a:cxn>
                    <a:cxn ang="0">
                      <a:pos x="3" y="0"/>
                    </a:cxn>
                  </a:cxnLst>
                  <a:rect l="txL" t="txT" r="txR" b="txB"/>
                  <a:pathLst>
                    <a:path w="102" h="121">
                      <a:moveTo>
                        <a:pt x="77" y="0"/>
                      </a:moveTo>
                      <a:lnTo>
                        <a:pt x="0" y="121"/>
                      </a:lnTo>
                      <a:lnTo>
                        <a:pt x="102" y="28"/>
                      </a:lnTo>
                      <a:lnTo>
                        <a:pt x="77" y="0"/>
                      </a:lnTo>
                      <a:close/>
                    </a:path>
                  </a:pathLst>
                </a:custGeom>
                <a:solidFill>
                  <a:srgbClr val="000000">
                    <a:alpha val="100000"/>
                  </a:srgbClr>
                </a:solidFill>
                <a:ln w="9525">
                  <a:noFill/>
                </a:ln>
              </p:spPr>
              <p:txBody>
                <a:bodyPr/>
                <a:lstStyle/>
                <a:p>
                  <a:endParaRPr lang="zh-CN" altLang="en-US"/>
                </a:p>
              </p:txBody>
            </p:sp>
            <p:sp>
              <p:nvSpPr>
                <p:cNvPr id="35594" name="Freeform 476"/>
                <p:cNvSpPr>
                  <a:spLocks noChangeAspect="1"/>
                </p:cNvSpPr>
                <p:nvPr/>
              </p:nvSpPr>
              <p:spPr>
                <a:xfrm>
                  <a:off x="1564" y="2074"/>
                  <a:ext cx="26" cy="24"/>
                </a:xfrm>
                <a:custGeom>
                  <a:avLst/>
                  <a:gdLst>
                    <a:gd name="txL" fmla="*/ 0 w 130"/>
                    <a:gd name="txT" fmla="*/ 0 h 121"/>
                    <a:gd name="txR" fmla="*/ 130 w 130"/>
                    <a:gd name="txB" fmla="*/ 121 h 121"/>
                  </a:gdLst>
                  <a:ahLst/>
                  <a:cxnLst>
                    <a:cxn ang="0">
                      <a:pos x="0" y="3"/>
                    </a:cxn>
                    <a:cxn ang="0">
                      <a:pos x="4" y="0"/>
                    </a:cxn>
                    <a:cxn ang="0">
                      <a:pos x="5" y="1"/>
                    </a:cxn>
                    <a:cxn ang="0">
                      <a:pos x="1" y="5"/>
                    </a:cxn>
                    <a:cxn ang="0">
                      <a:pos x="0" y="3"/>
                    </a:cxn>
                  </a:cxnLst>
                  <a:rect l="txL" t="txT" r="txR" b="txB"/>
                  <a:pathLst>
                    <a:path w="130" h="121">
                      <a:moveTo>
                        <a:pt x="0" y="88"/>
                      </a:moveTo>
                      <a:lnTo>
                        <a:pt x="105" y="0"/>
                      </a:lnTo>
                      <a:lnTo>
                        <a:pt x="130" y="28"/>
                      </a:lnTo>
                      <a:lnTo>
                        <a:pt x="28" y="121"/>
                      </a:lnTo>
                      <a:lnTo>
                        <a:pt x="0" y="8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95" name="Freeform 477"/>
                <p:cNvSpPr>
                  <a:spLocks noChangeAspect="1"/>
                </p:cNvSpPr>
                <p:nvPr/>
              </p:nvSpPr>
              <p:spPr>
                <a:xfrm>
                  <a:off x="1570" y="2080"/>
                  <a:ext cx="20" cy="25"/>
                </a:xfrm>
                <a:custGeom>
                  <a:avLst/>
                  <a:gdLst>
                    <a:gd name="txL" fmla="*/ 0 w 102"/>
                    <a:gd name="txT" fmla="*/ 0 h 125"/>
                    <a:gd name="txR" fmla="*/ 102 w 102"/>
                    <a:gd name="txB" fmla="*/ 125 h 125"/>
                  </a:gdLst>
                  <a:ahLst/>
                  <a:cxnLst>
                    <a:cxn ang="0">
                      <a:pos x="0" y="4"/>
                    </a:cxn>
                    <a:cxn ang="0">
                      <a:pos x="4" y="0"/>
                    </a:cxn>
                    <a:cxn ang="0">
                      <a:pos x="1" y="5"/>
                    </a:cxn>
                    <a:cxn ang="0">
                      <a:pos x="0" y="4"/>
                    </a:cxn>
                  </a:cxnLst>
                  <a:rect l="txL" t="txT" r="txR" b="txB"/>
                  <a:pathLst>
                    <a:path w="102" h="125">
                      <a:moveTo>
                        <a:pt x="0" y="93"/>
                      </a:moveTo>
                      <a:lnTo>
                        <a:pt x="102" y="0"/>
                      </a:lnTo>
                      <a:lnTo>
                        <a:pt x="31" y="125"/>
                      </a:lnTo>
                      <a:lnTo>
                        <a:pt x="0" y="93"/>
                      </a:lnTo>
                      <a:close/>
                    </a:path>
                  </a:pathLst>
                </a:custGeom>
                <a:solidFill>
                  <a:srgbClr val="000000">
                    <a:alpha val="100000"/>
                  </a:srgbClr>
                </a:solidFill>
                <a:ln w="9525">
                  <a:noFill/>
                </a:ln>
              </p:spPr>
              <p:txBody>
                <a:bodyPr/>
                <a:lstStyle/>
                <a:p>
                  <a:endParaRPr lang="zh-CN" altLang="en-US"/>
                </a:p>
              </p:txBody>
            </p:sp>
            <p:sp>
              <p:nvSpPr>
                <p:cNvPr id="35596" name="Freeform 478"/>
                <p:cNvSpPr>
                  <a:spLocks noChangeAspect="1"/>
                </p:cNvSpPr>
                <p:nvPr/>
              </p:nvSpPr>
              <p:spPr>
                <a:xfrm>
                  <a:off x="1576" y="2080"/>
                  <a:ext cx="19" cy="25"/>
                </a:xfrm>
                <a:custGeom>
                  <a:avLst/>
                  <a:gdLst>
                    <a:gd name="txL" fmla="*/ 0 w 97"/>
                    <a:gd name="txT" fmla="*/ 0 h 125"/>
                    <a:gd name="txR" fmla="*/ 97 w 97"/>
                    <a:gd name="txB" fmla="*/ 125 h 125"/>
                  </a:gdLst>
                  <a:ahLst/>
                  <a:cxnLst>
                    <a:cxn ang="0">
                      <a:pos x="3" y="0"/>
                    </a:cxn>
                    <a:cxn ang="0">
                      <a:pos x="0" y="5"/>
                    </a:cxn>
                    <a:cxn ang="0">
                      <a:pos x="4" y="1"/>
                    </a:cxn>
                    <a:cxn ang="0">
                      <a:pos x="3" y="0"/>
                    </a:cxn>
                  </a:cxnLst>
                  <a:rect l="txL" t="txT" r="txR" b="txB"/>
                  <a:pathLst>
                    <a:path w="97" h="125">
                      <a:moveTo>
                        <a:pt x="71" y="0"/>
                      </a:moveTo>
                      <a:lnTo>
                        <a:pt x="0" y="125"/>
                      </a:lnTo>
                      <a:lnTo>
                        <a:pt x="97" y="27"/>
                      </a:lnTo>
                      <a:lnTo>
                        <a:pt x="71" y="0"/>
                      </a:lnTo>
                      <a:close/>
                    </a:path>
                  </a:pathLst>
                </a:custGeom>
                <a:solidFill>
                  <a:srgbClr val="000000">
                    <a:alpha val="100000"/>
                  </a:srgbClr>
                </a:solidFill>
                <a:ln w="9525">
                  <a:noFill/>
                </a:ln>
              </p:spPr>
              <p:txBody>
                <a:bodyPr/>
                <a:lstStyle/>
                <a:p>
                  <a:endParaRPr lang="zh-CN" altLang="en-US"/>
                </a:p>
              </p:txBody>
            </p:sp>
            <p:sp>
              <p:nvSpPr>
                <p:cNvPr id="35597" name="Freeform 479"/>
                <p:cNvSpPr>
                  <a:spLocks noChangeAspect="1"/>
                </p:cNvSpPr>
                <p:nvPr/>
              </p:nvSpPr>
              <p:spPr>
                <a:xfrm>
                  <a:off x="1570" y="2080"/>
                  <a:ext cx="25" cy="25"/>
                </a:xfrm>
                <a:custGeom>
                  <a:avLst/>
                  <a:gdLst>
                    <a:gd name="txL" fmla="*/ 0 w 128"/>
                    <a:gd name="txT" fmla="*/ 0 h 125"/>
                    <a:gd name="txR" fmla="*/ 128 w 128"/>
                    <a:gd name="txB" fmla="*/ 125 h 125"/>
                  </a:gdLst>
                  <a:ahLst/>
                  <a:cxnLst>
                    <a:cxn ang="0">
                      <a:pos x="0" y="4"/>
                    </a:cxn>
                    <a:cxn ang="0">
                      <a:pos x="4" y="0"/>
                    </a:cxn>
                    <a:cxn ang="0">
                      <a:pos x="5" y="1"/>
                    </a:cxn>
                    <a:cxn ang="0">
                      <a:pos x="1" y="5"/>
                    </a:cxn>
                    <a:cxn ang="0">
                      <a:pos x="0" y="4"/>
                    </a:cxn>
                  </a:cxnLst>
                  <a:rect l="txL" t="txT" r="txR" b="txB"/>
                  <a:pathLst>
                    <a:path w="128" h="125">
                      <a:moveTo>
                        <a:pt x="0" y="93"/>
                      </a:moveTo>
                      <a:lnTo>
                        <a:pt x="102" y="0"/>
                      </a:lnTo>
                      <a:lnTo>
                        <a:pt x="128" y="27"/>
                      </a:lnTo>
                      <a:lnTo>
                        <a:pt x="31" y="125"/>
                      </a:lnTo>
                      <a:lnTo>
                        <a:pt x="0" y="9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98" name="Freeform 480"/>
                <p:cNvSpPr>
                  <a:spLocks noChangeAspect="1"/>
                </p:cNvSpPr>
                <p:nvPr/>
              </p:nvSpPr>
              <p:spPr>
                <a:xfrm>
                  <a:off x="1576" y="2085"/>
                  <a:ext cx="19" cy="25"/>
                </a:xfrm>
                <a:custGeom>
                  <a:avLst/>
                  <a:gdLst>
                    <a:gd name="txL" fmla="*/ 0 w 97"/>
                    <a:gd name="txT" fmla="*/ 0 h 127"/>
                    <a:gd name="txR" fmla="*/ 97 w 97"/>
                    <a:gd name="txB" fmla="*/ 127 h 127"/>
                  </a:gdLst>
                  <a:ahLst/>
                  <a:cxnLst>
                    <a:cxn ang="0">
                      <a:pos x="0" y="4"/>
                    </a:cxn>
                    <a:cxn ang="0">
                      <a:pos x="4" y="0"/>
                    </a:cxn>
                    <a:cxn ang="0">
                      <a:pos x="1" y="5"/>
                    </a:cxn>
                    <a:cxn ang="0">
                      <a:pos x="0" y="4"/>
                    </a:cxn>
                  </a:cxnLst>
                  <a:rect l="txL" t="txT" r="txR" b="txB"/>
                  <a:pathLst>
                    <a:path w="97" h="127">
                      <a:moveTo>
                        <a:pt x="0" y="98"/>
                      </a:moveTo>
                      <a:lnTo>
                        <a:pt x="97" y="0"/>
                      </a:lnTo>
                      <a:lnTo>
                        <a:pt x="32" y="127"/>
                      </a:lnTo>
                      <a:lnTo>
                        <a:pt x="0" y="98"/>
                      </a:lnTo>
                      <a:close/>
                    </a:path>
                  </a:pathLst>
                </a:custGeom>
                <a:solidFill>
                  <a:srgbClr val="000000">
                    <a:alpha val="100000"/>
                  </a:srgbClr>
                </a:solidFill>
                <a:ln w="9525">
                  <a:noFill/>
                </a:ln>
              </p:spPr>
              <p:txBody>
                <a:bodyPr/>
                <a:lstStyle/>
                <a:p>
                  <a:endParaRPr lang="zh-CN" altLang="en-US"/>
                </a:p>
              </p:txBody>
            </p:sp>
            <p:sp>
              <p:nvSpPr>
                <p:cNvPr id="35599" name="Freeform 481"/>
                <p:cNvSpPr>
                  <a:spLocks noChangeAspect="1"/>
                </p:cNvSpPr>
                <p:nvPr/>
              </p:nvSpPr>
              <p:spPr>
                <a:xfrm>
                  <a:off x="1582" y="2085"/>
                  <a:ext cx="19" cy="25"/>
                </a:xfrm>
                <a:custGeom>
                  <a:avLst/>
                  <a:gdLst>
                    <a:gd name="txL" fmla="*/ 0 w 92"/>
                    <a:gd name="txT" fmla="*/ 0 h 127"/>
                    <a:gd name="txR" fmla="*/ 92 w 92"/>
                    <a:gd name="txB" fmla="*/ 127 h 127"/>
                  </a:gdLst>
                  <a:ahLst/>
                  <a:cxnLst>
                    <a:cxn ang="0">
                      <a:pos x="3" y="0"/>
                    </a:cxn>
                    <a:cxn ang="0">
                      <a:pos x="0" y="5"/>
                    </a:cxn>
                    <a:cxn ang="0">
                      <a:pos x="4" y="1"/>
                    </a:cxn>
                    <a:cxn ang="0">
                      <a:pos x="3" y="0"/>
                    </a:cxn>
                  </a:cxnLst>
                  <a:rect l="txL" t="txT" r="txR" b="txB"/>
                  <a:pathLst>
                    <a:path w="92" h="127">
                      <a:moveTo>
                        <a:pt x="65" y="0"/>
                      </a:moveTo>
                      <a:lnTo>
                        <a:pt x="0" y="127"/>
                      </a:lnTo>
                      <a:lnTo>
                        <a:pt x="92" y="26"/>
                      </a:lnTo>
                      <a:lnTo>
                        <a:pt x="65" y="0"/>
                      </a:lnTo>
                      <a:close/>
                    </a:path>
                  </a:pathLst>
                </a:custGeom>
                <a:solidFill>
                  <a:srgbClr val="000000">
                    <a:alpha val="100000"/>
                  </a:srgbClr>
                </a:solidFill>
                <a:ln w="9525">
                  <a:noFill/>
                </a:ln>
              </p:spPr>
              <p:txBody>
                <a:bodyPr/>
                <a:lstStyle/>
                <a:p>
                  <a:endParaRPr lang="zh-CN" altLang="en-US"/>
                </a:p>
              </p:txBody>
            </p:sp>
            <p:sp>
              <p:nvSpPr>
                <p:cNvPr id="35600" name="Freeform 482"/>
                <p:cNvSpPr>
                  <a:spLocks noChangeAspect="1"/>
                </p:cNvSpPr>
                <p:nvPr/>
              </p:nvSpPr>
              <p:spPr>
                <a:xfrm>
                  <a:off x="1576" y="2085"/>
                  <a:ext cx="25" cy="25"/>
                </a:xfrm>
                <a:custGeom>
                  <a:avLst/>
                  <a:gdLst>
                    <a:gd name="txL" fmla="*/ 0 w 124"/>
                    <a:gd name="txT" fmla="*/ 0 h 127"/>
                    <a:gd name="txR" fmla="*/ 124 w 124"/>
                    <a:gd name="txB" fmla="*/ 127 h 127"/>
                  </a:gdLst>
                  <a:ahLst/>
                  <a:cxnLst>
                    <a:cxn ang="0">
                      <a:pos x="0" y="4"/>
                    </a:cxn>
                    <a:cxn ang="0">
                      <a:pos x="4" y="0"/>
                    </a:cxn>
                    <a:cxn ang="0">
                      <a:pos x="5" y="1"/>
                    </a:cxn>
                    <a:cxn ang="0">
                      <a:pos x="1" y="5"/>
                    </a:cxn>
                    <a:cxn ang="0">
                      <a:pos x="0" y="4"/>
                    </a:cxn>
                  </a:cxnLst>
                  <a:rect l="txL" t="txT" r="txR" b="txB"/>
                  <a:pathLst>
                    <a:path w="124" h="127">
                      <a:moveTo>
                        <a:pt x="0" y="98"/>
                      </a:moveTo>
                      <a:lnTo>
                        <a:pt x="97" y="0"/>
                      </a:lnTo>
                      <a:lnTo>
                        <a:pt x="124" y="26"/>
                      </a:lnTo>
                      <a:lnTo>
                        <a:pt x="32" y="127"/>
                      </a:lnTo>
                      <a:lnTo>
                        <a:pt x="0" y="9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01" name="Freeform 483"/>
                <p:cNvSpPr>
                  <a:spLocks noChangeAspect="1"/>
                </p:cNvSpPr>
                <p:nvPr/>
              </p:nvSpPr>
              <p:spPr>
                <a:xfrm>
                  <a:off x="1582" y="2090"/>
                  <a:ext cx="19" cy="26"/>
                </a:xfrm>
                <a:custGeom>
                  <a:avLst/>
                  <a:gdLst>
                    <a:gd name="txL" fmla="*/ 0 w 92"/>
                    <a:gd name="txT" fmla="*/ 0 h 130"/>
                    <a:gd name="txR" fmla="*/ 92 w 92"/>
                    <a:gd name="txB" fmla="*/ 130 h 130"/>
                  </a:gdLst>
                  <a:ahLst/>
                  <a:cxnLst>
                    <a:cxn ang="0">
                      <a:pos x="0" y="4"/>
                    </a:cxn>
                    <a:cxn ang="0">
                      <a:pos x="4" y="0"/>
                    </a:cxn>
                    <a:cxn ang="0">
                      <a:pos x="1" y="5"/>
                    </a:cxn>
                    <a:cxn ang="0">
                      <a:pos x="0" y="4"/>
                    </a:cxn>
                  </a:cxnLst>
                  <a:rect l="txL" t="txT" r="txR" b="txB"/>
                  <a:pathLst>
                    <a:path w="92" h="130">
                      <a:moveTo>
                        <a:pt x="0" y="101"/>
                      </a:moveTo>
                      <a:lnTo>
                        <a:pt x="92" y="0"/>
                      </a:lnTo>
                      <a:lnTo>
                        <a:pt x="33" y="130"/>
                      </a:lnTo>
                      <a:lnTo>
                        <a:pt x="0" y="101"/>
                      </a:lnTo>
                      <a:close/>
                    </a:path>
                  </a:pathLst>
                </a:custGeom>
                <a:solidFill>
                  <a:srgbClr val="000000">
                    <a:alpha val="100000"/>
                  </a:srgbClr>
                </a:solidFill>
                <a:ln w="9525">
                  <a:noFill/>
                </a:ln>
              </p:spPr>
              <p:txBody>
                <a:bodyPr/>
                <a:lstStyle/>
                <a:p>
                  <a:endParaRPr lang="zh-CN" altLang="en-US"/>
                </a:p>
              </p:txBody>
            </p:sp>
            <p:sp>
              <p:nvSpPr>
                <p:cNvPr id="35602" name="Freeform 484"/>
                <p:cNvSpPr>
                  <a:spLocks noChangeAspect="1"/>
                </p:cNvSpPr>
                <p:nvPr/>
              </p:nvSpPr>
              <p:spPr>
                <a:xfrm>
                  <a:off x="1589" y="2090"/>
                  <a:ext cx="18" cy="26"/>
                </a:xfrm>
                <a:custGeom>
                  <a:avLst/>
                  <a:gdLst>
                    <a:gd name="txL" fmla="*/ 0 w 88"/>
                    <a:gd name="txT" fmla="*/ 0 h 130"/>
                    <a:gd name="txR" fmla="*/ 88 w 88"/>
                    <a:gd name="txB" fmla="*/ 130 h 130"/>
                  </a:gdLst>
                  <a:ahLst/>
                  <a:cxnLst>
                    <a:cxn ang="0">
                      <a:pos x="2" y="0"/>
                    </a:cxn>
                    <a:cxn ang="0">
                      <a:pos x="0" y="5"/>
                    </a:cxn>
                    <a:cxn ang="0">
                      <a:pos x="4" y="1"/>
                    </a:cxn>
                    <a:cxn ang="0">
                      <a:pos x="2" y="0"/>
                    </a:cxn>
                  </a:cxnLst>
                  <a:rect l="txL" t="txT" r="txR" b="txB"/>
                  <a:pathLst>
                    <a:path w="88" h="130">
                      <a:moveTo>
                        <a:pt x="59" y="0"/>
                      </a:moveTo>
                      <a:lnTo>
                        <a:pt x="0" y="130"/>
                      </a:lnTo>
                      <a:lnTo>
                        <a:pt x="88" y="25"/>
                      </a:lnTo>
                      <a:lnTo>
                        <a:pt x="59" y="0"/>
                      </a:lnTo>
                      <a:close/>
                    </a:path>
                  </a:pathLst>
                </a:custGeom>
                <a:solidFill>
                  <a:srgbClr val="000000">
                    <a:alpha val="100000"/>
                  </a:srgbClr>
                </a:solidFill>
                <a:ln w="9525">
                  <a:noFill/>
                </a:ln>
              </p:spPr>
              <p:txBody>
                <a:bodyPr/>
                <a:lstStyle/>
                <a:p>
                  <a:endParaRPr lang="zh-CN" altLang="en-US"/>
                </a:p>
              </p:txBody>
            </p:sp>
            <p:sp>
              <p:nvSpPr>
                <p:cNvPr id="35603" name="Freeform 485"/>
                <p:cNvSpPr>
                  <a:spLocks noChangeAspect="1"/>
                </p:cNvSpPr>
                <p:nvPr/>
              </p:nvSpPr>
              <p:spPr>
                <a:xfrm>
                  <a:off x="1582" y="2090"/>
                  <a:ext cx="25" cy="26"/>
                </a:xfrm>
                <a:custGeom>
                  <a:avLst/>
                  <a:gdLst>
                    <a:gd name="txL" fmla="*/ 0 w 121"/>
                    <a:gd name="txT" fmla="*/ 0 h 130"/>
                    <a:gd name="txR" fmla="*/ 121 w 121"/>
                    <a:gd name="txB" fmla="*/ 130 h 130"/>
                  </a:gdLst>
                  <a:ahLst/>
                  <a:cxnLst>
                    <a:cxn ang="0">
                      <a:pos x="0" y="4"/>
                    </a:cxn>
                    <a:cxn ang="0">
                      <a:pos x="4" y="0"/>
                    </a:cxn>
                    <a:cxn ang="0">
                      <a:pos x="5" y="1"/>
                    </a:cxn>
                    <a:cxn ang="0">
                      <a:pos x="1" y="5"/>
                    </a:cxn>
                    <a:cxn ang="0">
                      <a:pos x="0" y="4"/>
                    </a:cxn>
                  </a:cxnLst>
                  <a:rect l="txL" t="txT" r="txR" b="txB"/>
                  <a:pathLst>
                    <a:path w="121" h="130">
                      <a:moveTo>
                        <a:pt x="0" y="101"/>
                      </a:moveTo>
                      <a:lnTo>
                        <a:pt x="92" y="0"/>
                      </a:lnTo>
                      <a:lnTo>
                        <a:pt x="121" y="25"/>
                      </a:lnTo>
                      <a:lnTo>
                        <a:pt x="33" y="130"/>
                      </a:lnTo>
                      <a:lnTo>
                        <a:pt x="0" y="10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04" name="Freeform 486"/>
                <p:cNvSpPr>
                  <a:spLocks noChangeAspect="1"/>
                </p:cNvSpPr>
                <p:nvPr/>
              </p:nvSpPr>
              <p:spPr>
                <a:xfrm>
                  <a:off x="1589" y="2095"/>
                  <a:ext cx="18" cy="27"/>
                </a:xfrm>
                <a:custGeom>
                  <a:avLst/>
                  <a:gdLst>
                    <a:gd name="txL" fmla="*/ 0 w 88"/>
                    <a:gd name="txT" fmla="*/ 0 h 133"/>
                    <a:gd name="txR" fmla="*/ 88 w 88"/>
                    <a:gd name="txB" fmla="*/ 133 h 133"/>
                  </a:gdLst>
                  <a:ahLst/>
                  <a:cxnLst>
                    <a:cxn ang="0">
                      <a:pos x="0" y="4"/>
                    </a:cxn>
                    <a:cxn ang="0">
                      <a:pos x="4" y="0"/>
                    </a:cxn>
                    <a:cxn ang="0">
                      <a:pos x="1" y="5"/>
                    </a:cxn>
                    <a:cxn ang="0">
                      <a:pos x="0" y="4"/>
                    </a:cxn>
                  </a:cxnLst>
                  <a:rect l="txL" t="txT" r="txR" b="txB"/>
                  <a:pathLst>
                    <a:path w="88" h="133">
                      <a:moveTo>
                        <a:pt x="0" y="105"/>
                      </a:moveTo>
                      <a:lnTo>
                        <a:pt x="88" y="0"/>
                      </a:lnTo>
                      <a:lnTo>
                        <a:pt x="34" y="133"/>
                      </a:lnTo>
                      <a:lnTo>
                        <a:pt x="0" y="105"/>
                      </a:lnTo>
                      <a:close/>
                    </a:path>
                  </a:pathLst>
                </a:custGeom>
                <a:solidFill>
                  <a:srgbClr val="000000">
                    <a:alpha val="100000"/>
                  </a:srgbClr>
                </a:solidFill>
                <a:ln w="9525">
                  <a:noFill/>
                </a:ln>
              </p:spPr>
              <p:txBody>
                <a:bodyPr/>
                <a:lstStyle/>
                <a:p>
                  <a:endParaRPr lang="zh-CN" altLang="en-US"/>
                </a:p>
              </p:txBody>
            </p:sp>
            <p:sp>
              <p:nvSpPr>
                <p:cNvPr id="35605" name="Freeform 487"/>
                <p:cNvSpPr>
                  <a:spLocks noChangeAspect="1"/>
                </p:cNvSpPr>
                <p:nvPr/>
              </p:nvSpPr>
              <p:spPr>
                <a:xfrm>
                  <a:off x="1596" y="2095"/>
                  <a:ext cx="17" cy="27"/>
                </a:xfrm>
                <a:custGeom>
                  <a:avLst/>
                  <a:gdLst>
                    <a:gd name="txL" fmla="*/ 0 w 84"/>
                    <a:gd name="txT" fmla="*/ 0 h 133"/>
                    <a:gd name="txR" fmla="*/ 84 w 84"/>
                    <a:gd name="txB" fmla="*/ 133 h 133"/>
                  </a:gdLst>
                  <a:ahLst/>
                  <a:cxnLst>
                    <a:cxn ang="0">
                      <a:pos x="2" y="0"/>
                    </a:cxn>
                    <a:cxn ang="0">
                      <a:pos x="0" y="5"/>
                    </a:cxn>
                    <a:cxn ang="0">
                      <a:pos x="3" y="1"/>
                    </a:cxn>
                    <a:cxn ang="0">
                      <a:pos x="2" y="0"/>
                    </a:cxn>
                  </a:cxnLst>
                  <a:rect l="txL" t="txT" r="txR" b="txB"/>
                  <a:pathLst>
                    <a:path w="84" h="133">
                      <a:moveTo>
                        <a:pt x="54" y="0"/>
                      </a:moveTo>
                      <a:lnTo>
                        <a:pt x="0" y="133"/>
                      </a:lnTo>
                      <a:lnTo>
                        <a:pt x="84" y="23"/>
                      </a:lnTo>
                      <a:lnTo>
                        <a:pt x="54" y="0"/>
                      </a:lnTo>
                      <a:close/>
                    </a:path>
                  </a:pathLst>
                </a:custGeom>
                <a:solidFill>
                  <a:srgbClr val="000000">
                    <a:alpha val="100000"/>
                  </a:srgbClr>
                </a:solidFill>
                <a:ln w="9525">
                  <a:noFill/>
                </a:ln>
              </p:spPr>
              <p:txBody>
                <a:bodyPr/>
                <a:lstStyle/>
                <a:p>
                  <a:endParaRPr lang="zh-CN" altLang="en-US"/>
                </a:p>
              </p:txBody>
            </p:sp>
            <p:sp>
              <p:nvSpPr>
                <p:cNvPr id="35606" name="Freeform 488"/>
                <p:cNvSpPr>
                  <a:spLocks noChangeAspect="1"/>
                </p:cNvSpPr>
                <p:nvPr/>
              </p:nvSpPr>
              <p:spPr>
                <a:xfrm>
                  <a:off x="1589" y="2095"/>
                  <a:ext cx="24" cy="27"/>
                </a:xfrm>
                <a:custGeom>
                  <a:avLst/>
                  <a:gdLst>
                    <a:gd name="txL" fmla="*/ 0 w 118"/>
                    <a:gd name="txT" fmla="*/ 0 h 133"/>
                    <a:gd name="txR" fmla="*/ 118 w 118"/>
                    <a:gd name="txB" fmla="*/ 133 h 133"/>
                  </a:gdLst>
                  <a:ahLst/>
                  <a:cxnLst>
                    <a:cxn ang="0">
                      <a:pos x="0" y="4"/>
                    </a:cxn>
                    <a:cxn ang="0">
                      <a:pos x="4" y="0"/>
                    </a:cxn>
                    <a:cxn ang="0">
                      <a:pos x="5" y="1"/>
                    </a:cxn>
                    <a:cxn ang="0">
                      <a:pos x="1" y="5"/>
                    </a:cxn>
                    <a:cxn ang="0">
                      <a:pos x="0" y="4"/>
                    </a:cxn>
                  </a:cxnLst>
                  <a:rect l="txL" t="txT" r="txR" b="txB"/>
                  <a:pathLst>
                    <a:path w="118" h="133">
                      <a:moveTo>
                        <a:pt x="0" y="105"/>
                      </a:moveTo>
                      <a:lnTo>
                        <a:pt x="88" y="0"/>
                      </a:lnTo>
                      <a:lnTo>
                        <a:pt x="118" y="23"/>
                      </a:lnTo>
                      <a:lnTo>
                        <a:pt x="34" y="133"/>
                      </a:lnTo>
                      <a:lnTo>
                        <a:pt x="0" y="10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07" name="Freeform 489"/>
                <p:cNvSpPr>
                  <a:spLocks noChangeAspect="1"/>
                </p:cNvSpPr>
                <p:nvPr/>
              </p:nvSpPr>
              <p:spPr>
                <a:xfrm>
                  <a:off x="1596" y="2100"/>
                  <a:ext cx="17" cy="27"/>
                </a:xfrm>
                <a:custGeom>
                  <a:avLst/>
                  <a:gdLst>
                    <a:gd name="txL" fmla="*/ 0 w 84"/>
                    <a:gd name="txT" fmla="*/ 0 h 136"/>
                    <a:gd name="txR" fmla="*/ 84 w 84"/>
                    <a:gd name="txB" fmla="*/ 136 h 136"/>
                  </a:gdLst>
                  <a:ahLst/>
                  <a:cxnLst>
                    <a:cxn ang="0">
                      <a:pos x="0" y="4"/>
                    </a:cxn>
                    <a:cxn ang="0">
                      <a:pos x="3" y="0"/>
                    </a:cxn>
                    <a:cxn ang="0">
                      <a:pos x="1" y="5"/>
                    </a:cxn>
                    <a:cxn ang="0">
                      <a:pos x="0" y="4"/>
                    </a:cxn>
                  </a:cxnLst>
                  <a:rect l="txL" t="txT" r="txR" b="txB"/>
                  <a:pathLst>
                    <a:path w="84" h="136">
                      <a:moveTo>
                        <a:pt x="0" y="110"/>
                      </a:moveTo>
                      <a:lnTo>
                        <a:pt x="84" y="0"/>
                      </a:lnTo>
                      <a:lnTo>
                        <a:pt x="34" y="136"/>
                      </a:lnTo>
                      <a:lnTo>
                        <a:pt x="0" y="110"/>
                      </a:lnTo>
                      <a:close/>
                    </a:path>
                  </a:pathLst>
                </a:custGeom>
                <a:solidFill>
                  <a:srgbClr val="000000">
                    <a:alpha val="100000"/>
                  </a:srgbClr>
                </a:solidFill>
                <a:ln w="9525">
                  <a:noFill/>
                </a:ln>
              </p:spPr>
              <p:txBody>
                <a:bodyPr/>
                <a:lstStyle/>
                <a:p>
                  <a:endParaRPr lang="zh-CN" altLang="en-US"/>
                </a:p>
              </p:txBody>
            </p:sp>
            <p:sp>
              <p:nvSpPr>
                <p:cNvPr id="35608" name="Freeform 490"/>
                <p:cNvSpPr>
                  <a:spLocks noChangeAspect="1"/>
                </p:cNvSpPr>
                <p:nvPr/>
              </p:nvSpPr>
              <p:spPr>
                <a:xfrm>
                  <a:off x="1603" y="2100"/>
                  <a:ext cx="15" cy="27"/>
                </a:xfrm>
                <a:custGeom>
                  <a:avLst/>
                  <a:gdLst>
                    <a:gd name="txL" fmla="*/ 0 w 79"/>
                    <a:gd name="txT" fmla="*/ 0 h 136"/>
                    <a:gd name="txR" fmla="*/ 79 w 79"/>
                    <a:gd name="txB" fmla="*/ 136 h 136"/>
                  </a:gdLst>
                  <a:ahLst/>
                  <a:cxnLst>
                    <a:cxn ang="0">
                      <a:pos x="2" y="0"/>
                    </a:cxn>
                    <a:cxn ang="0">
                      <a:pos x="0" y="5"/>
                    </a:cxn>
                    <a:cxn ang="0">
                      <a:pos x="3" y="1"/>
                    </a:cxn>
                    <a:cxn ang="0">
                      <a:pos x="2" y="0"/>
                    </a:cxn>
                  </a:cxnLst>
                  <a:rect l="txL" t="txT" r="txR" b="txB"/>
                  <a:pathLst>
                    <a:path w="79" h="136">
                      <a:moveTo>
                        <a:pt x="50" y="0"/>
                      </a:moveTo>
                      <a:lnTo>
                        <a:pt x="0" y="136"/>
                      </a:lnTo>
                      <a:lnTo>
                        <a:pt x="79" y="23"/>
                      </a:lnTo>
                      <a:lnTo>
                        <a:pt x="50" y="0"/>
                      </a:lnTo>
                      <a:close/>
                    </a:path>
                  </a:pathLst>
                </a:custGeom>
                <a:solidFill>
                  <a:srgbClr val="000000">
                    <a:alpha val="100000"/>
                  </a:srgbClr>
                </a:solidFill>
                <a:ln w="9525">
                  <a:noFill/>
                </a:ln>
              </p:spPr>
              <p:txBody>
                <a:bodyPr/>
                <a:lstStyle/>
                <a:p>
                  <a:endParaRPr lang="zh-CN" altLang="en-US"/>
                </a:p>
              </p:txBody>
            </p:sp>
            <p:sp>
              <p:nvSpPr>
                <p:cNvPr id="35609" name="Freeform 491"/>
                <p:cNvSpPr>
                  <a:spLocks noChangeAspect="1"/>
                </p:cNvSpPr>
                <p:nvPr/>
              </p:nvSpPr>
              <p:spPr>
                <a:xfrm>
                  <a:off x="1596" y="2100"/>
                  <a:ext cx="22" cy="27"/>
                </a:xfrm>
                <a:custGeom>
                  <a:avLst/>
                  <a:gdLst>
                    <a:gd name="txL" fmla="*/ 0 w 113"/>
                    <a:gd name="txT" fmla="*/ 0 h 136"/>
                    <a:gd name="txR" fmla="*/ 113 w 113"/>
                    <a:gd name="txB" fmla="*/ 136 h 136"/>
                  </a:gdLst>
                  <a:ahLst/>
                  <a:cxnLst>
                    <a:cxn ang="0">
                      <a:pos x="0" y="4"/>
                    </a:cxn>
                    <a:cxn ang="0">
                      <a:pos x="3" y="0"/>
                    </a:cxn>
                    <a:cxn ang="0">
                      <a:pos x="4" y="1"/>
                    </a:cxn>
                    <a:cxn ang="0">
                      <a:pos x="1" y="5"/>
                    </a:cxn>
                    <a:cxn ang="0">
                      <a:pos x="0" y="4"/>
                    </a:cxn>
                  </a:cxnLst>
                  <a:rect l="txL" t="txT" r="txR" b="txB"/>
                  <a:pathLst>
                    <a:path w="113" h="136">
                      <a:moveTo>
                        <a:pt x="0" y="110"/>
                      </a:moveTo>
                      <a:lnTo>
                        <a:pt x="84" y="0"/>
                      </a:lnTo>
                      <a:lnTo>
                        <a:pt x="113" y="23"/>
                      </a:lnTo>
                      <a:lnTo>
                        <a:pt x="34" y="136"/>
                      </a:lnTo>
                      <a:lnTo>
                        <a:pt x="0" y="1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10" name="Freeform 492"/>
                <p:cNvSpPr>
                  <a:spLocks noChangeAspect="1"/>
                </p:cNvSpPr>
                <p:nvPr/>
              </p:nvSpPr>
              <p:spPr>
                <a:xfrm>
                  <a:off x="1603" y="2104"/>
                  <a:ext cx="15" cy="28"/>
                </a:xfrm>
                <a:custGeom>
                  <a:avLst/>
                  <a:gdLst>
                    <a:gd name="txL" fmla="*/ 0 w 79"/>
                    <a:gd name="txT" fmla="*/ 0 h 137"/>
                    <a:gd name="txR" fmla="*/ 79 w 79"/>
                    <a:gd name="txB" fmla="*/ 137 h 137"/>
                  </a:gdLst>
                  <a:ahLst/>
                  <a:cxnLst>
                    <a:cxn ang="0">
                      <a:pos x="0" y="5"/>
                    </a:cxn>
                    <a:cxn ang="0">
                      <a:pos x="3" y="0"/>
                    </a:cxn>
                    <a:cxn ang="0">
                      <a:pos x="1" y="6"/>
                    </a:cxn>
                    <a:cxn ang="0">
                      <a:pos x="0" y="5"/>
                    </a:cxn>
                  </a:cxnLst>
                  <a:rect l="txL" t="txT" r="txR" b="txB"/>
                  <a:pathLst>
                    <a:path w="79" h="137">
                      <a:moveTo>
                        <a:pt x="0" y="113"/>
                      </a:moveTo>
                      <a:lnTo>
                        <a:pt x="79" y="0"/>
                      </a:lnTo>
                      <a:lnTo>
                        <a:pt x="37" y="137"/>
                      </a:lnTo>
                      <a:lnTo>
                        <a:pt x="0" y="113"/>
                      </a:lnTo>
                      <a:close/>
                    </a:path>
                  </a:pathLst>
                </a:custGeom>
                <a:solidFill>
                  <a:srgbClr val="000000">
                    <a:alpha val="100000"/>
                  </a:srgbClr>
                </a:solidFill>
                <a:ln w="9525">
                  <a:noFill/>
                </a:ln>
              </p:spPr>
              <p:txBody>
                <a:bodyPr/>
                <a:lstStyle/>
                <a:p>
                  <a:endParaRPr lang="zh-CN" altLang="en-US"/>
                </a:p>
              </p:txBody>
            </p:sp>
            <p:sp>
              <p:nvSpPr>
                <p:cNvPr id="35611" name="Freeform 493"/>
                <p:cNvSpPr>
                  <a:spLocks noChangeAspect="1"/>
                </p:cNvSpPr>
                <p:nvPr/>
              </p:nvSpPr>
              <p:spPr>
                <a:xfrm>
                  <a:off x="1610" y="2104"/>
                  <a:ext cx="15" cy="28"/>
                </a:xfrm>
                <a:custGeom>
                  <a:avLst/>
                  <a:gdLst>
                    <a:gd name="txL" fmla="*/ 0 w 74"/>
                    <a:gd name="txT" fmla="*/ 0 h 137"/>
                    <a:gd name="txR" fmla="*/ 74 w 74"/>
                    <a:gd name="txB" fmla="*/ 137 h 137"/>
                  </a:gdLst>
                  <a:ahLst/>
                  <a:cxnLst>
                    <a:cxn ang="0">
                      <a:pos x="2" y="0"/>
                    </a:cxn>
                    <a:cxn ang="0">
                      <a:pos x="0" y="6"/>
                    </a:cxn>
                    <a:cxn ang="0">
                      <a:pos x="3" y="1"/>
                    </a:cxn>
                    <a:cxn ang="0">
                      <a:pos x="2" y="0"/>
                    </a:cxn>
                  </a:cxnLst>
                  <a:rect l="txL" t="txT" r="txR" b="txB"/>
                  <a:pathLst>
                    <a:path w="74" h="137">
                      <a:moveTo>
                        <a:pt x="42" y="0"/>
                      </a:moveTo>
                      <a:lnTo>
                        <a:pt x="0" y="137"/>
                      </a:lnTo>
                      <a:lnTo>
                        <a:pt x="74" y="21"/>
                      </a:lnTo>
                      <a:lnTo>
                        <a:pt x="42" y="0"/>
                      </a:lnTo>
                      <a:close/>
                    </a:path>
                  </a:pathLst>
                </a:custGeom>
                <a:solidFill>
                  <a:srgbClr val="000000">
                    <a:alpha val="100000"/>
                  </a:srgbClr>
                </a:solidFill>
                <a:ln w="9525">
                  <a:noFill/>
                </a:ln>
              </p:spPr>
              <p:txBody>
                <a:bodyPr/>
                <a:lstStyle/>
                <a:p>
                  <a:endParaRPr lang="zh-CN" altLang="en-US"/>
                </a:p>
              </p:txBody>
            </p:sp>
            <p:sp>
              <p:nvSpPr>
                <p:cNvPr id="35612" name="Freeform 494"/>
                <p:cNvSpPr>
                  <a:spLocks noChangeAspect="1"/>
                </p:cNvSpPr>
                <p:nvPr/>
              </p:nvSpPr>
              <p:spPr>
                <a:xfrm>
                  <a:off x="1603" y="2104"/>
                  <a:ext cx="22" cy="28"/>
                </a:xfrm>
                <a:custGeom>
                  <a:avLst/>
                  <a:gdLst>
                    <a:gd name="txL" fmla="*/ 0 w 111"/>
                    <a:gd name="txT" fmla="*/ 0 h 137"/>
                    <a:gd name="txR" fmla="*/ 111 w 111"/>
                    <a:gd name="txB" fmla="*/ 137 h 137"/>
                  </a:gdLst>
                  <a:ahLst/>
                  <a:cxnLst>
                    <a:cxn ang="0">
                      <a:pos x="0" y="5"/>
                    </a:cxn>
                    <a:cxn ang="0">
                      <a:pos x="3" y="0"/>
                    </a:cxn>
                    <a:cxn ang="0">
                      <a:pos x="4" y="1"/>
                    </a:cxn>
                    <a:cxn ang="0">
                      <a:pos x="1" y="6"/>
                    </a:cxn>
                    <a:cxn ang="0">
                      <a:pos x="0" y="5"/>
                    </a:cxn>
                  </a:cxnLst>
                  <a:rect l="txL" t="txT" r="txR" b="txB"/>
                  <a:pathLst>
                    <a:path w="111" h="137">
                      <a:moveTo>
                        <a:pt x="0" y="113"/>
                      </a:moveTo>
                      <a:lnTo>
                        <a:pt x="79" y="0"/>
                      </a:lnTo>
                      <a:lnTo>
                        <a:pt x="111" y="21"/>
                      </a:lnTo>
                      <a:lnTo>
                        <a:pt x="37" y="137"/>
                      </a:lnTo>
                      <a:lnTo>
                        <a:pt x="0" y="11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13" name="Freeform 495"/>
                <p:cNvSpPr>
                  <a:spLocks noChangeAspect="1"/>
                </p:cNvSpPr>
                <p:nvPr/>
              </p:nvSpPr>
              <p:spPr>
                <a:xfrm>
                  <a:off x="1610" y="2109"/>
                  <a:ext cx="15" cy="27"/>
                </a:xfrm>
                <a:custGeom>
                  <a:avLst/>
                  <a:gdLst>
                    <a:gd name="txL" fmla="*/ 0 w 74"/>
                    <a:gd name="txT" fmla="*/ 0 h 139"/>
                    <a:gd name="txR" fmla="*/ 74 w 74"/>
                    <a:gd name="txB" fmla="*/ 139 h 139"/>
                  </a:gdLst>
                  <a:ahLst/>
                  <a:cxnLst>
                    <a:cxn ang="0">
                      <a:pos x="0" y="4"/>
                    </a:cxn>
                    <a:cxn ang="0">
                      <a:pos x="3" y="0"/>
                    </a:cxn>
                    <a:cxn ang="0">
                      <a:pos x="1" y="5"/>
                    </a:cxn>
                    <a:cxn ang="0">
                      <a:pos x="0" y="4"/>
                    </a:cxn>
                  </a:cxnLst>
                  <a:rect l="txL" t="txT" r="txR" b="txB"/>
                  <a:pathLst>
                    <a:path w="74" h="139">
                      <a:moveTo>
                        <a:pt x="0" y="116"/>
                      </a:moveTo>
                      <a:lnTo>
                        <a:pt x="74" y="0"/>
                      </a:lnTo>
                      <a:lnTo>
                        <a:pt x="36" y="139"/>
                      </a:lnTo>
                      <a:lnTo>
                        <a:pt x="0" y="116"/>
                      </a:lnTo>
                      <a:close/>
                    </a:path>
                  </a:pathLst>
                </a:custGeom>
                <a:solidFill>
                  <a:srgbClr val="000000">
                    <a:alpha val="100000"/>
                  </a:srgbClr>
                </a:solidFill>
                <a:ln w="9525">
                  <a:noFill/>
                </a:ln>
              </p:spPr>
              <p:txBody>
                <a:bodyPr/>
                <a:lstStyle/>
                <a:p>
                  <a:endParaRPr lang="zh-CN" altLang="en-US"/>
                </a:p>
              </p:txBody>
            </p:sp>
            <p:sp>
              <p:nvSpPr>
                <p:cNvPr id="35614" name="Freeform 496"/>
                <p:cNvSpPr>
                  <a:spLocks noChangeAspect="1"/>
                </p:cNvSpPr>
                <p:nvPr/>
              </p:nvSpPr>
              <p:spPr>
                <a:xfrm>
                  <a:off x="1617" y="2109"/>
                  <a:ext cx="14" cy="27"/>
                </a:xfrm>
                <a:custGeom>
                  <a:avLst/>
                  <a:gdLst>
                    <a:gd name="txL" fmla="*/ 0 w 70"/>
                    <a:gd name="txT" fmla="*/ 0 h 139"/>
                    <a:gd name="txR" fmla="*/ 70 w 70"/>
                    <a:gd name="txB" fmla="*/ 139 h 139"/>
                  </a:gdLst>
                  <a:ahLst/>
                  <a:cxnLst>
                    <a:cxn ang="0">
                      <a:pos x="2" y="0"/>
                    </a:cxn>
                    <a:cxn ang="0">
                      <a:pos x="0" y="5"/>
                    </a:cxn>
                    <a:cxn ang="0">
                      <a:pos x="3" y="1"/>
                    </a:cxn>
                    <a:cxn ang="0">
                      <a:pos x="2" y="0"/>
                    </a:cxn>
                  </a:cxnLst>
                  <a:rect l="txL" t="txT" r="txR" b="txB"/>
                  <a:pathLst>
                    <a:path w="70" h="139">
                      <a:moveTo>
                        <a:pt x="38" y="0"/>
                      </a:moveTo>
                      <a:lnTo>
                        <a:pt x="0" y="139"/>
                      </a:lnTo>
                      <a:lnTo>
                        <a:pt x="70" y="20"/>
                      </a:lnTo>
                      <a:lnTo>
                        <a:pt x="38" y="0"/>
                      </a:lnTo>
                      <a:close/>
                    </a:path>
                  </a:pathLst>
                </a:custGeom>
                <a:solidFill>
                  <a:srgbClr val="000000">
                    <a:alpha val="100000"/>
                  </a:srgbClr>
                </a:solidFill>
                <a:ln w="9525">
                  <a:noFill/>
                </a:ln>
              </p:spPr>
              <p:txBody>
                <a:bodyPr/>
                <a:lstStyle/>
                <a:p>
                  <a:endParaRPr lang="zh-CN" altLang="en-US"/>
                </a:p>
              </p:txBody>
            </p:sp>
            <p:sp>
              <p:nvSpPr>
                <p:cNvPr id="35615" name="Freeform 497"/>
                <p:cNvSpPr>
                  <a:spLocks noChangeAspect="1"/>
                </p:cNvSpPr>
                <p:nvPr/>
              </p:nvSpPr>
              <p:spPr>
                <a:xfrm>
                  <a:off x="1610" y="2109"/>
                  <a:ext cx="21" cy="27"/>
                </a:xfrm>
                <a:custGeom>
                  <a:avLst/>
                  <a:gdLst>
                    <a:gd name="txL" fmla="*/ 0 w 106"/>
                    <a:gd name="txT" fmla="*/ 0 h 139"/>
                    <a:gd name="txR" fmla="*/ 106 w 106"/>
                    <a:gd name="txB" fmla="*/ 139 h 139"/>
                  </a:gdLst>
                  <a:ahLst/>
                  <a:cxnLst>
                    <a:cxn ang="0">
                      <a:pos x="0" y="4"/>
                    </a:cxn>
                    <a:cxn ang="0">
                      <a:pos x="3" y="0"/>
                    </a:cxn>
                    <a:cxn ang="0">
                      <a:pos x="4" y="1"/>
                    </a:cxn>
                    <a:cxn ang="0">
                      <a:pos x="1" y="5"/>
                    </a:cxn>
                    <a:cxn ang="0">
                      <a:pos x="0" y="4"/>
                    </a:cxn>
                  </a:cxnLst>
                  <a:rect l="txL" t="txT" r="txR" b="txB"/>
                  <a:pathLst>
                    <a:path w="106" h="139">
                      <a:moveTo>
                        <a:pt x="0" y="116"/>
                      </a:moveTo>
                      <a:lnTo>
                        <a:pt x="74" y="0"/>
                      </a:lnTo>
                      <a:lnTo>
                        <a:pt x="106" y="20"/>
                      </a:lnTo>
                      <a:lnTo>
                        <a:pt x="36" y="139"/>
                      </a:lnTo>
                      <a:lnTo>
                        <a:pt x="0" y="11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16" name="Freeform 498"/>
                <p:cNvSpPr>
                  <a:spLocks noChangeAspect="1"/>
                </p:cNvSpPr>
                <p:nvPr/>
              </p:nvSpPr>
              <p:spPr>
                <a:xfrm>
                  <a:off x="1617" y="2113"/>
                  <a:ext cx="14" cy="28"/>
                </a:xfrm>
                <a:custGeom>
                  <a:avLst/>
                  <a:gdLst>
                    <a:gd name="txL" fmla="*/ 0 w 70"/>
                    <a:gd name="txT" fmla="*/ 0 h 140"/>
                    <a:gd name="txR" fmla="*/ 70 w 70"/>
                    <a:gd name="txB" fmla="*/ 140 h 140"/>
                  </a:gdLst>
                  <a:ahLst/>
                  <a:cxnLst>
                    <a:cxn ang="0">
                      <a:pos x="0" y="5"/>
                    </a:cxn>
                    <a:cxn ang="0">
                      <a:pos x="3" y="0"/>
                    </a:cxn>
                    <a:cxn ang="0">
                      <a:pos x="2" y="6"/>
                    </a:cxn>
                    <a:cxn ang="0">
                      <a:pos x="0" y="5"/>
                    </a:cxn>
                  </a:cxnLst>
                  <a:rect l="txL" t="txT" r="txR" b="txB"/>
                  <a:pathLst>
                    <a:path w="70" h="140">
                      <a:moveTo>
                        <a:pt x="0" y="119"/>
                      </a:moveTo>
                      <a:lnTo>
                        <a:pt x="70" y="0"/>
                      </a:lnTo>
                      <a:lnTo>
                        <a:pt x="39" y="140"/>
                      </a:lnTo>
                      <a:lnTo>
                        <a:pt x="0" y="119"/>
                      </a:lnTo>
                      <a:close/>
                    </a:path>
                  </a:pathLst>
                </a:custGeom>
                <a:solidFill>
                  <a:srgbClr val="000000">
                    <a:alpha val="100000"/>
                  </a:srgbClr>
                </a:solidFill>
                <a:ln w="9525">
                  <a:noFill/>
                </a:ln>
              </p:spPr>
              <p:txBody>
                <a:bodyPr/>
                <a:lstStyle/>
                <a:p>
                  <a:endParaRPr lang="zh-CN" altLang="en-US"/>
                </a:p>
              </p:txBody>
            </p:sp>
            <p:sp>
              <p:nvSpPr>
                <p:cNvPr id="35617" name="Freeform 499"/>
                <p:cNvSpPr>
                  <a:spLocks noChangeAspect="1"/>
                </p:cNvSpPr>
                <p:nvPr/>
              </p:nvSpPr>
              <p:spPr>
                <a:xfrm>
                  <a:off x="1625" y="2113"/>
                  <a:ext cx="13" cy="28"/>
                </a:xfrm>
                <a:custGeom>
                  <a:avLst/>
                  <a:gdLst>
                    <a:gd name="txL" fmla="*/ 0 w 64"/>
                    <a:gd name="txT" fmla="*/ 0 h 140"/>
                    <a:gd name="txR" fmla="*/ 64 w 64"/>
                    <a:gd name="txB" fmla="*/ 140 h 140"/>
                  </a:gdLst>
                  <a:ahLst/>
                  <a:cxnLst>
                    <a:cxn ang="0">
                      <a:pos x="1" y="0"/>
                    </a:cxn>
                    <a:cxn ang="0">
                      <a:pos x="0" y="6"/>
                    </a:cxn>
                    <a:cxn ang="0">
                      <a:pos x="3" y="1"/>
                    </a:cxn>
                    <a:cxn ang="0">
                      <a:pos x="1" y="0"/>
                    </a:cxn>
                  </a:cxnLst>
                  <a:rect l="txL" t="txT" r="txR" b="txB"/>
                  <a:pathLst>
                    <a:path w="64" h="140">
                      <a:moveTo>
                        <a:pt x="31" y="0"/>
                      </a:moveTo>
                      <a:lnTo>
                        <a:pt x="0" y="140"/>
                      </a:lnTo>
                      <a:lnTo>
                        <a:pt x="64" y="19"/>
                      </a:lnTo>
                      <a:lnTo>
                        <a:pt x="31" y="0"/>
                      </a:lnTo>
                      <a:close/>
                    </a:path>
                  </a:pathLst>
                </a:custGeom>
                <a:solidFill>
                  <a:srgbClr val="000000">
                    <a:alpha val="100000"/>
                  </a:srgbClr>
                </a:solidFill>
                <a:ln w="9525">
                  <a:noFill/>
                </a:ln>
              </p:spPr>
              <p:txBody>
                <a:bodyPr/>
                <a:lstStyle/>
                <a:p>
                  <a:endParaRPr lang="zh-CN" altLang="en-US"/>
                </a:p>
              </p:txBody>
            </p:sp>
            <p:sp>
              <p:nvSpPr>
                <p:cNvPr id="35618" name="Freeform 500"/>
                <p:cNvSpPr>
                  <a:spLocks noChangeAspect="1"/>
                </p:cNvSpPr>
                <p:nvPr/>
              </p:nvSpPr>
              <p:spPr>
                <a:xfrm>
                  <a:off x="1617" y="2113"/>
                  <a:ext cx="21" cy="28"/>
                </a:xfrm>
                <a:custGeom>
                  <a:avLst/>
                  <a:gdLst>
                    <a:gd name="txL" fmla="*/ 0 w 103"/>
                    <a:gd name="txT" fmla="*/ 0 h 140"/>
                    <a:gd name="txR" fmla="*/ 103 w 103"/>
                    <a:gd name="txB" fmla="*/ 140 h 140"/>
                  </a:gdLst>
                  <a:ahLst/>
                  <a:cxnLst>
                    <a:cxn ang="0">
                      <a:pos x="0" y="5"/>
                    </a:cxn>
                    <a:cxn ang="0">
                      <a:pos x="3" y="0"/>
                    </a:cxn>
                    <a:cxn ang="0">
                      <a:pos x="4" y="1"/>
                    </a:cxn>
                    <a:cxn ang="0">
                      <a:pos x="2" y="6"/>
                    </a:cxn>
                    <a:cxn ang="0">
                      <a:pos x="0" y="5"/>
                    </a:cxn>
                  </a:cxnLst>
                  <a:rect l="txL" t="txT" r="txR" b="txB"/>
                  <a:pathLst>
                    <a:path w="103" h="140">
                      <a:moveTo>
                        <a:pt x="0" y="119"/>
                      </a:moveTo>
                      <a:lnTo>
                        <a:pt x="70" y="0"/>
                      </a:lnTo>
                      <a:lnTo>
                        <a:pt x="103" y="19"/>
                      </a:lnTo>
                      <a:lnTo>
                        <a:pt x="39" y="140"/>
                      </a:lnTo>
                      <a:lnTo>
                        <a:pt x="0" y="1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19" name="Freeform 501"/>
                <p:cNvSpPr>
                  <a:spLocks noChangeAspect="1"/>
                </p:cNvSpPr>
                <p:nvPr/>
              </p:nvSpPr>
              <p:spPr>
                <a:xfrm>
                  <a:off x="1625" y="2116"/>
                  <a:ext cx="13" cy="28"/>
                </a:xfrm>
                <a:custGeom>
                  <a:avLst/>
                  <a:gdLst>
                    <a:gd name="txL" fmla="*/ 0 w 64"/>
                    <a:gd name="txT" fmla="*/ 0 h 140"/>
                    <a:gd name="txR" fmla="*/ 64 w 64"/>
                    <a:gd name="txB" fmla="*/ 140 h 140"/>
                  </a:gdLst>
                  <a:ahLst/>
                  <a:cxnLst>
                    <a:cxn ang="0">
                      <a:pos x="0" y="5"/>
                    </a:cxn>
                    <a:cxn ang="0">
                      <a:pos x="3" y="0"/>
                    </a:cxn>
                    <a:cxn ang="0">
                      <a:pos x="2" y="6"/>
                    </a:cxn>
                    <a:cxn ang="0">
                      <a:pos x="0" y="5"/>
                    </a:cxn>
                  </a:cxnLst>
                  <a:rect l="txL" t="txT" r="txR" b="txB"/>
                  <a:pathLst>
                    <a:path w="64" h="140">
                      <a:moveTo>
                        <a:pt x="0" y="121"/>
                      </a:moveTo>
                      <a:lnTo>
                        <a:pt x="64" y="0"/>
                      </a:lnTo>
                      <a:lnTo>
                        <a:pt x="39" y="140"/>
                      </a:lnTo>
                      <a:lnTo>
                        <a:pt x="0" y="121"/>
                      </a:lnTo>
                      <a:close/>
                    </a:path>
                  </a:pathLst>
                </a:custGeom>
                <a:solidFill>
                  <a:srgbClr val="000000">
                    <a:alpha val="100000"/>
                  </a:srgbClr>
                </a:solidFill>
                <a:ln w="9525">
                  <a:noFill/>
                </a:ln>
              </p:spPr>
              <p:txBody>
                <a:bodyPr/>
                <a:lstStyle/>
                <a:p>
                  <a:endParaRPr lang="zh-CN" altLang="en-US"/>
                </a:p>
              </p:txBody>
            </p:sp>
            <p:sp>
              <p:nvSpPr>
                <p:cNvPr id="35620" name="Freeform 502"/>
                <p:cNvSpPr>
                  <a:spLocks noChangeAspect="1"/>
                </p:cNvSpPr>
                <p:nvPr/>
              </p:nvSpPr>
              <p:spPr>
                <a:xfrm>
                  <a:off x="1633" y="2116"/>
                  <a:ext cx="12" cy="28"/>
                </a:xfrm>
                <a:custGeom>
                  <a:avLst/>
                  <a:gdLst>
                    <a:gd name="txL" fmla="*/ 0 w 59"/>
                    <a:gd name="txT" fmla="*/ 0 h 140"/>
                    <a:gd name="txR" fmla="*/ 59 w 59"/>
                    <a:gd name="txB" fmla="*/ 140 h 140"/>
                  </a:gdLst>
                  <a:ahLst/>
                  <a:cxnLst>
                    <a:cxn ang="0">
                      <a:pos x="1" y="0"/>
                    </a:cxn>
                    <a:cxn ang="0">
                      <a:pos x="0" y="6"/>
                    </a:cxn>
                    <a:cxn ang="0">
                      <a:pos x="2" y="1"/>
                    </a:cxn>
                    <a:cxn ang="0">
                      <a:pos x="1" y="0"/>
                    </a:cxn>
                  </a:cxnLst>
                  <a:rect l="txL" t="txT" r="txR" b="txB"/>
                  <a:pathLst>
                    <a:path w="59" h="140">
                      <a:moveTo>
                        <a:pt x="25" y="0"/>
                      </a:moveTo>
                      <a:lnTo>
                        <a:pt x="0" y="140"/>
                      </a:lnTo>
                      <a:lnTo>
                        <a:pt x="59" y="16"/>
                      </a:lnTo>
                      <a:lnTo>
                        <a:pt x="25" y="0"/>
                      </a:lnTo>
                      <a:close/>
                    </a:path>
                  </a:pathLst>
                </a:custGeom>
                <a:solidFill>
                  <a:srgbClr val="000000">
                    <a:alpha val="100000"/>
                  </a:srgbClr>
                </a:solidFill>
                <a:ln w="9525">
                  <a:noFill/>
                </a:ln>
              </p:spPr>
              <p:txBody>
                <a:bodyPr/>
                <a:lstStyle/>
                <a:p>
                  <a:endParaRPr lang="zh-CN" altLang="en-US"/>
                </a:p>
              </p:txBody>
            </p:sp>
            <p:sp>
              <p:nvSpPr>
                <p:cNvPr id="35621" name="Freeform 503"/>
                <p:cNvSpPr>
                  <a:spLocks noChangeAspect="1"/>
                </p:cNvSpPr>
                <p:nvPr/>
              </p:nvSpPr>
              <p:spPr>
                <a:xfrm>
                  <a:off x="1625" y="2116"/>
                  <a:ext cx="20" cy="28"/>
                </a:xfrm>
                <a:custGeom>
                  <a:avLst/>
                  <a:gdLst>
                    <a:gd name="txL" fmla="*/ 0 w 98"/>
                    <a:gd name="txT" fmla="*/ 0 h 140"/>
                    <a:gd name="txR" fmla="*/ 98 w 98"/>
                    <a:gd name="txB" fmla="*/ 140 h 140"/>
                  </a:gdLst>
                  <a:ahLst/>
                  <a:cxnLst>
                    <a:cxn ang="0">
                      <a:pos x="0" y="5"/>
                    </a:cxn>
                    <a:cxn ang="0">
                      <a:pos x="3" y="0"/>
                    </a:cxn>
                    <a:cxn ang="0">
                      <a:pos x="4" y="1"/>
                    </a:cxn>
                    <a:cxn ang="0">
                      <a:pos x="2" y="6"/>
                    </a:cxn>
                    <a:cxn ang="0">
                      <a:pos x="0" y="5"/>
                    </a:cxn>
                  </a:cxnLst>
                  <a:rect l="txL" t="txT" r="txR" b="txB"/>
                  <a:pathLst>
                    <a:path w="98" h="140">
                      <a:moveTo>
                        <a:pt x="0" y="121"/>
                      </a:moveTo>
                      <a:lnTo>
                        <a:pt x="64" y="0"/>
                      </a:lnTo>
                      <a:lnTo>
                        <a:pt x="98" y="16"/>
                      </a:lnTo>
                      <a:lnTo>
                        <a:pt x="39" y="140"/>
                      </a:lnTo>
                      <a:lnTo>
                        <a:pt x="0" y="1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22" name="Freeform 504"/>
                <p:cNvSpPr>
                  <a:spLocks noChangeAspect="1"/>
                </p:cNvSpPr>
                <p:nvPr/>
              </p:nvSpPr>
              <p:spPr>
                <a:xfrm>
                  <a:off x="1633" y="2120"/>
                  <a:ext cx="12" cy="28"/>
                </a:xfrm>
                <a:custGeom>
                  <a:avLst/>
                  <a:gdLst>
                    <a:gd name="txL" fmla="*/ 0 w 59"/>
                    <a:gd name="txT" fmla="*/ 0 h 142"/>
                    <a:gd name="txR" fmla="*/ 59 w 59"/>
                    <a:gd name="txB" fmla="*/ 142 h 142"/>
                  </a:gdLst>
                  <a:ahLst/>
                  <a:cxnLst>
                    <a:cxn ang="0">
                      <a:pos x="0" y="5"/>
                    </a:cxn>
                    <a:cxn ang="0">
                      <a:pos x="2" y="0"/>
                    </a:cxn>
                    <a:cxn ang="0">
                      <a:pos x="2" y="6"/>
                    </a:cxn>
                    <a:cxn ang="0">
                      <a:pos x="0" y="5"/>
                    </a:cxn>
                  </a:cxnLst>
                  <a:rect l="txL" t="txT" r="txR" b="txB"/>
                  <a:pathLst>
                    <a:path w="59" h="142">
                      <a:moveTo>
                        <a:pt x="0" y="124"/>
                      </a:moveTo>
                      <a:lnTo>
                        <a:pt x="59" y="0"/>
                      </a:lnTo>
                      <a:lnTo>
                        <a:pt x="40" y="142"/>
                      </a:lnTo>
                      <a:lnTo>
                        <a:pt x="0" y="124"/>
                      </a:lnTo>
                      <a:close/>
                    </a:path>
                  </a:pathLst>
                </a:custGeom>
                <a:solidFill>
                  <a:srgbClr val="000000">
                    <a:alpha val="100000"/>
                  </a:srgbClr>
                </a:solidFill>
                <a:ln w="9525">
                  <a:noFill/>
                </a:ln>
              </p:spPr>
              <p:txBody>
                <a:bodyPr/>
                <a:lstStyle/>
                <a:p>
                  <a:endParaRPr lang="zh-CN" altLang="en-US"/>
                </a:p>
              </p:txBody>
            </p:sp>
            <p:sp>
              <p:nvSpPr>
                <p:cNvPr id="35623" name="Freeform 505"/>
                <p:cNvSpPr>
                  <a:spLocks noChangeAspect="1"/>
                </p:cNvSpPr>
                <p:nvPr/>
              </p:nvSpPr>
              <p:spPr>
                <a:xfrm>
                  <a:off x="1641" y="2120"/>
                  <a:ext cx="10" cy="28"/>
                </a:xfrm>
                <a:custGeom>
                  <a:avLst/>
                  <a:gdLst>
                    <a:gd name="txL" fmla="*/ 0 w 53"/>
                    <a:gd name="txT" fmla="*/ 0 h 142"/>
                    <a:gd name="txR" fmla="*/ 53 w 53"/>
                    <a:gd name="txB" fmla="*/ 142 h 142"/>
                  </a:gdLst>
                  <a:ahLst/>
                  <a:cxnLst>
                    <a:cxn ang="0">
                      <a:pos x="1" y="0"/>
                    </a:cxn>
                    <a:cxn ang="0">
                      <a:pos x="0" y="6"/>
                    </a:cxn>
                    <a:cxn ang="0">
                      <a:pos x="2" y="1"/>
                    </a:cxn>
                    <a:cxn ang="0">
                      <a:pos x="1" y="0"/>
                    </a:cxn>
                  </a:cxnLst>
                  <a:rect l="txL" t="txT" r="txR" b="txB"/>
                  <a:pathLst>
                    <a:path w="53" h="142">
                      <a:moveTo>
                        <a:pt x="19" y="0"/>
                      </a:moveTo>
                      <a:lnTo>
                        <a:pt x="0" y="142"/>
                      </a:lnTo>
                      <a:lnTo>
                        <a:pt x="53" y="16"/>
                      </a:lnTo>
                      <a:lnTo>
                        <a:pt x="19" y="0"/>
                      </a:lnTo>
                      <a:close/>
                    </a:path>
                  </a:pathLst>
                </a:custGeom>
                <a:solidFill>
                  <a:srgbClr val="000000">
                    <a:alpha val="100000"/>
                  </a:srgbClr>
                </a:solidFill>
                <a:ln w="9525">
                  <a:noFill/>
                </a:ln>
              </p:spPr>
              <p:txBody>
                <a:bodyPr/>
                <a:lstStyle/>
                <a:p>
                  <a:endParaRPr lang="zh-CN" altLang="en-US"/>
                </a:p>
              </p:txBody>
            </p:sp>
            <p:sp>
              <p:nvSpPr>
                <p:cNvPr id="35624" name="Freeform 506"/>
                <p:cNvSpPr>
                  <a:spLocks noChangeAspect="1"/>
                </p:cNvSpPr>
                <p:nvPr/>
              </p:nvSpPr>
              <p:spPr>
                <a:xfrm>
                  <a:off x="1633" y="2120"/>
                  <a:ext cx="18" cy="28"/>
                </a:xfrm>
                <a:custGeom>
                  <a:avLst/>
                  <a:gdLst>
                    <a:gd name="txL" fmla="*/ 0 w 93"/>
                    <a:gd name="txT" fmla="*/ 0 h 142"/>
                    <a:gd name="txR" fmla="*/ 93 w 93"/>
                    <a:gd name="txB" fmla="*/ 142 h 142"/>
                  </a:gdLst>
                  <a:ahLst/>
                  <a:cxnLst>
                    <a:cxn ang="0">
                      <a:pos x="0" y="5"/>
                    </a:cxn>
                    <a:cxn ang="0">
                      <a:pos x="2" y="0"/>
                    </a:cxn>
                    <a:cxn ang="0">
                      <a:pos x="3" y="1"/>
                    </a:cxn>
                    <a:cxn ang="0">
                      <a:pos x="2" y="6"/>
                    </a:cxn>
                    <a:cxn ang="0">
                      <a:pos x="0" y="5"/>
                    </a:cxn>
                  </a:cxnLst>
                  <a:rect l="txL" t="txT" r="txR" b="txB"/>
                  <a:pathLst>
                    <a:path w="93" h="142">
                      <a:moveTo>
                        <a:pt x="0" y="124"/>
                      </a:moveTo>
                      <a:lnTo>
                        <a:pt x="59" y="0"/>
                      </a:lnTo>
                      <a:lnTo>
                        <a:pt x="93" y="16"/>
                      </a:lnTo>
                      <a:lnTo>
                        <a:pt x="40" y="142"/>
                      </a:lnTo>
                      <a:lnTo>
                        <a:pt x="0"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25" name="Freeform 507"/>
                <p:cNvSpPr>
                  <a:spLocks noChangeAspect="1"/>
                </p:cNvSpPr>
                <p:nvPr/>
              </p:nvSpPr>
              <p:spPr>
                <a:xfrm>
                  <a:off x="1641" y="2123"/>
                  <a:ext cx="10" cy="28"/>
                </a:xfrm>
                <a:custGeom>
                  <a:avLst/>
                  <a:gdLst>
                    <a:gd name="txL" fmla="*/ 0 w 53"/>
                    <a:gd name="txT" fmla="*/ 0 h 143"/>
                    <a:gd name="txR" fmla="*/ 53 w 53"/>
                    <a:gd name="txB" fmla="*/ 143 h 143"/>
                  </a:gdLst>
                  <a:ahLst/>
                  <a:cxnLst>
                    <a:cxn ang="0">
                      <a:pos x="0" y="5"/>
                    </a:cxn>
                    <a:cxn ang="0">
                      <a:pos x="2" y="0"/>
                    </a:cxn>
                    <a:cxn ang="0">
                      <a:pos x="2" y="5"/>
                    </a:cxn>
                    <a:cxn ang="0">
                      <a:pos x="0" y="5"/>
                    </a:cxn>
                  </a:cxnLst>
                  <a:rect l="txL" t="txT" r="txR" b="txB"/>
                  <a:pathLst>
                    <a:path w="53" h="143">
                      <a:moveTo>
                        <a:pt x="0" y="126"/>
                      </a:moveTo>
                      <a:lnTo>
                        <a:pt x="53" y="0"/>
                      </a:lnTo>
                      <a:lnTo>
                        <a:pt x="41" y="143"/>
                      </a:lnTo>
                      <a:lnTo>
                        <a:pt x="0" y="126"/>
                      </a:lnTo>
                      <a:close/>
                    </a:path>
                  </a:pathLst>
                </a:custGeom>
                <a:solidFill>
                  <a:srgbClr val="000000">
                    <a:alpha val="100000"/>
                  </a:srgbClr>
                </a:solidFill>
                <a:ln w="9525">
                  <a:noFill/>
                </a:ln>
              </p:spPr>
              <p:txBody>
                <a:bodyPr/>
                <a:lstStyle/>
                <a:p>
                  <a:endParaRPr lang="zh-CN" altLang="en-US"/>
                </a:p>
              </p:txBody>
            </p:sp>
            <p:sp>
              <p:nvSpPr>
                <p:cNvPr id="35626" name="Freeform 508"/>
                <p:cNvSpPr>
                  <a:spLocks noChangeAspect="1"/>
                </p:cNvSpPr>
                <p:nvPr/>
              </p:nvSpPr>
              <p:spPr>
                <a:xfrm>
                  <a:off x="1649" y="2123"/>
                  <a:ext cx="10" cy="28"/>
                </a:xfrm>
                <a:custGeom>
                  <a:avLst/>
                  <a:gdLst>
                    <a:gd name="txL" fmla="*/ 0 w 48"/>
                    <a:gd name="txT" fmla="*/ 0 h 143"/>
                    <a:gd name="txR" fmla="*/ 48 w 48"/>
                    <a:gd name="txB" fmla="*/ 143 h 143"/>
                  </a:gdLst>
                  <a:ahLst/>
                  <a:cxnLst>
                    <a:cxn ang="0">
                      <a:pos x="1" y="0"/>
                    </a:cxn>
                    <a:cxn ang="0">
                      <a:pos x="0" y="5"/>
                    </a:cxn>
                    <a:cxn ang="0">
                      <a:pos x="2" y="1"/>
                    </a:cxn>
                    <a:cxn ang="0">
                      <a:pos x="1" y="0"/>
                    </a:cxn>
                  </a:cxnLst>
                  <a:rect l="txL" t="txT" r="txR" b="txB"/>
                  <a:pathLst>
                    <a:path w="48" h="143">
                      <a:moveTo>
                        <a:pt x="12" y="0"/>
                      </a:moveTo>
                      <a:lnTo>
                        <a:pt x="0" y="143"/>
                      </a:lnTo>
                      <a:lnTo>
                        <a:pt x="48" y="14"/>
                      </a:lnTo>
                      <a:lnTo>
                        <a:pt x="12" y="0"/>
                      </a:lnTo>
                      <a:close/>
                    </a:path>
                  </a:pathLst>
                </a:custGeom>
                <a:solidFill>
                  <a:srgbClr val="000000">
                    <a:alpha val="100000"/>
                  </a:srgbClr>
                </a:solidFill>
                <a:ln w="9525">
                  <a:noFill/>
                </a:ln>
              </p:spPr>
              <p:txBody>
                <a:bodyPr/>
                <a:lstStyle/>
                <a:p>
                  <a:endParaRPr lang="zh-CN" altLang="en-US"/>
                </a:p>
              </p:txBody>
            </p:sp>
            <p:sp>
              <p:nvSpPr>
                <p:cNvPr id="35627" name="Freeform 509"/>
                <p:cNvSpPr>
                  <a:spLocks noChangeAspect="1"/>
                </p:cNvSpPr>
                <p:nvPr/>
              </p:nvSpPr>
              <p:spPr>
                <a:xfrm>
                  <a:off x="1641" y="2123"/>
                  <a:ext cx="18" cy="28"/>
                </a:xfrm>
                <a:custGeom>
                  <a:avLst/>
                  <a:gdLst>
                    <a:gd name="txL" fmla="*/ 0 w 89"/>
                    <a:gd name="txT" fmla="*/ 0 h 143"/>
                    <a:gd name="txR" fmla="*/ 89 w 89"/>
                    <a:gd name="txB" fmla="*/ 143 h 143"/>
                  </a:gdLst>
                  <a:ahLst/>
                  <a:cxnLst>
                    <a:cxn ang="0">
                      <a:pos x="0" y="5"/>
                    </a:cxn>
                    <a:cxn ang="0">
                      <a:pos x="2" y="0"/>
                    </a:cxn>
                    <a:cxn ang="0">
                      <a:pos x="4" y="1"/>
                    </a:cxn>
                    <a:cxn ang="0">
                      <a:pos x="2" y="5"/>
                    </a:cxn>
                    <a:cxn ang="0">
                      <a:pos x="0" y="5"/>
                    </a:cxn>
                  </a:cxnLst>
                  <a:rect l="txL" t="txT" r="txR" b="txB"/>
                  <a:pathLst>
                    <a:path w="89" h="143">
                      <a:moveTo>
                        <a:pt x="0" y="126"/>
                      </a:moveTo>
                      <a:lnTo>
                        <a:pt x="53" y="0"/>
                      </a:lnTo>
                      <a:lnTo>
                        <a:pt x="89" y="14"/>
                      </a:lnTo>
                      <a:lnTo>
                        <a:pt x="41" y="143"/>
                      </a:lnTo>
                      <a:lnTo>
                        <a:pt x="0" y="1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28" name="Freeform 510"/>
                <p:cNvSpPr>
                  <a:spLocks noChangeAspect="1"/>
                </p:cNvSpPr>
                <p:nvPr/>
              </p:nvSpPr>
              <p:spPr>
                <a:xfrm>
                  <a:off x="1649" y="2126"/>
                  <a:ext cx="10" cy="28"/>
                </a:xfrm>
                <a:custGeom>
                  <a:avLst/>
                  <a:gdLst>
                    <a:gd name="txL" fmla="*/ 0 w 48"/>
                    <a:gd name="txT" fmla="*/ 0 h 143"/>
                    <a:gd name="txR" fmla="*/ 48 w 48"/>
                    <a:gd name="txB" fmla="*/ 143 h 143"/>
                  </a:gdLst>
                  <a:ahLst/>
                  <a:cxnLst>
                    <a:cxn ang="0">
                      <a:pos x="0" y="5"/>
                    </a:cxn>
                    <a:cxn ang="0">
                      <a:pos x="2" y="0"/>
                    </a:cxn>
                    <a:cxn ang="0">
                      <a:pos x="2" y="5"/>
                    </a:cxn>
                    <a:cxn ang="0">
                      <a:pos x="0" y="5"/>
                    </a:cxn>
                  </a:cxnLst>
                  <a:rect l="txL" t="txT" r="txR" b="txB"/>
                  <a:pathLst>
                    <a:path w="48" h="143">
                      <a:moveTo>
                        <a:pt x="0" y="129"/>
                      </a:moveTo>
                      <a:lnTo>
                        <a:pt x="48" y="0"/>
                      </a:lnTo>
                      <a:lnTo>
                        <a:pt x="41" y="143"/>
                      </a:lnTo>
                      <a:lnTo>
                        <a:pt x="0" y="129"/>
                      </a:lnTo>
                      <a:close/>
                    </a:path>
                  </a:pathLst>
                </a:custGeom>
                <a:solidFill>
                  <a:srgbClr val="000000">
                    <a:alpha val="100000"/>
                  </a:srgbClr>
                </a:solidFill>
                <a:ln w="9525">
                  <a:noFill/>
                </a:ln>
              </p:spPr>
              <p:txBody>
                <a:bodyPr/>
                <a:lstStyle/>
                <a:p>
                  <a:endParaRPr lang="zh-CN" altLang="en-US"/>
                </a:p>
              </p:txBody>
            </p:sp>
            <p:sp>
              <p:nvSpPr>
                <p:cNvPr id="35629" name="Freeform 511"/>
                <p:cNvSpPr>
                  <a:spLocks noChangeAspect="1"/>
                </p:cNvSpPr>
                <p:nvPr/>
              </p:nvSpPr>
              <p:spPr>
                <a:xfrm>
                  <a:off x="1657" y="2126"/>
                  <a:ext cx="9" cy="28"/>
                </a:xfrm>
                <a:custGeom>
                  <a:avLst/>
                  <a:gdLst>
                    <a:gd name="txL" fmla="*/ 0 w 42"/>
                    <a:gd name="txT" fmla="*/ 0 h 143"/>
                    <a:gd name="txR" fmla="*/ 42 w 42"/>
                    <a:gd name="txB" fmla="*/ 143 h 143"/>
                  </a:gdLst>
                  <a:ahLst/>
                  <a:cxnLst>
                    <a:cxn ang="0">
                      <a:pos x="0" y="0"/>
                    </a:cxn>
                    <a:cxn ang="0">
                      <a:pos x="0" y="5"/>
                    </a:cxn>
                    <a:cxn ang="0">
                      <a:pos x="2" y="1"/>
                    </a:cxn>
                    <a:cxn ang="0">
                      <a:pos x="0" y="0"/>
                    </a:cxn>
                  </a:cxnLst>
                  <a:rect l="txL" t="txT" r="txR" b="txB"/>
                  <a:pathLst>
                    <a:path w="42" h="143">
                      <a:moveTo>
                        <a:pt x="7" y="0"/>
                      </a:moveTo>
                      <a:lnTo>
                        <a:pt x="0" y="143"/>
                      </a:lnTo>
                      <a:lnTo>
                        <a:pt x="42" y="13"/>
                      </a:lnTo>
                      <a:lnTo>
                        <a:pt x="7" y="0"/>
                      </a:lnTo>
                      <a:close/>
                    </a:path>
                  </a:pathLst>
                </a:custGeom>
                <a:solidFill>
                  <a:srgbClr val="000000">
                    <a:alpha val="100000"/>
                  </a:srgbClr>
                </a:solidFill>
                <a:ln w="9525">
                  <a:noFill/>
                </a:ln>
              </p:spPr>
              <p:txBody>
                <a:bodyPr/>
                <a:lstStyle/>
                <a:p>
                  <a:endParaRPr lang="zh-CN" altLang="en-US"/>
                </a:p>
              </p:txBody>
            </p:sp>
            <p:sp>
              <p:nvSpPr>
                <p:cNvPr id="35630" name="Freeform 512"/>
                <p:cNvSpPr>
                  <a:spLocks noChangeAspect="1"/>
                </p:cNvSpPr>
                <p:nvPr/>
              </p:nvSpPr>
              <p:spPr>
                <a:xfrm>
                  <a:off x="1649" y="2126"/>
                  <a:ext cx="17" cy="28"/>
                </a:xfrm>
                <a:custGeom>
                  <a:avLst/>
                  <a:gdLst>
                    <a:gd name="txL" fmla="*/ 0 w 83"/>
                    <a:gd name="txT" fmla="*/ 0 h 143"/>
                    <a:gd name="txR" fmla="*/ 83 w 83"/>
                    <a:gd name="txB" fmla="*/ 143 h 143"/>
                  </a:gdLst>
                  <a:ahLst/>
                  <a:cxnLst>
                    <a:cxn ang="0">
                      <a:pos x="0" y="5"/>
                    </a:cxn>
                    <a:cxn ang="0">
                      <a:pos x="2" y="0"/>
                    </a:cxn>
                    <a:cxn ang="0">
                      <a:pos x="3" y="1"/>
                    </a:cxn>
                    <a:cxn ang="0">
                      <a:pos x="2" y="5"/>
                    </a:cxn>
                    <a:cxn ang="0">
                      <a:pos x="0" y="5"/>
                    </a:cxn>
                  </a:cxnLst>
                  <a:rect l="txL" t="txT" r="txR" b="txB"/>
                  <a:pathLst>
                    <a:path w="83" h="143">
                      <a:moveTo>
                        <a:pt x="0" y="129"/>
                      </a:moveTo>
                      <a:lnTo>
                        <a:pt x="48" y="0"/>
                      </a:lnTo>
                      <a:lnTo>
                        <a:pt x="83" y="13"/>
                      </a:lnTo>
                      <a:lnTo>
                        <a:pt x="41" y="143"/>
                      </a:lnTo>
                      <a:lnTo>
                        <a:pt x="0" y="12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31" name="Freeform 513"/>
                <p:cNvSpPr>
                  <a:spLocks noChangeAspect="1"/>
                </p:cNvSpPr>
                <p:nvPr/>
              </p:nvSpPr>
              <p:spPr>
                <a:xfrm>
                  <a:off x="1657" y="2128"/>
                  <a:ext cx="9" cy="29"/>
                </a:xfrm>
                <a:custGeom>
                  <a:avLst/>
                  <a:gdLst>
                    <a:gd name="txL" fmla="*/ 0 w 42"/>
                    <a:gd name="txT" fmla="*/ 0 h 143"/>
                    <a:gd name="txR" fmla="*/ 42 w 42"/>
                    <a:gd name="txB" fmla="*/ 143 h 143"/>
                  </a:gdLst>
                  <a:ahLst/>
                  <a:cxnLst>
                    <a:cxn ang="0">
                      <a:pos x="0" y="5"/>
                    </a:cxn>
                    <a:cxn ang="0">
                      <a:pos x="2" y="0"/>
                    </a:cxn>
                    <a:cxn ang="0">
                      <a:pos x="2" y="6"/>
                    </a:cxn>
                    <a:cxn ang="0">
                      <a:pos x="0" y="5"/>
                    </a:cxn>
                  </a:cxnLst>
                  <a:rect l="txL" t="txT" r="txR" b="txB"/>
                  <a:pathLst>
                    <a:path w="42" h="143">
                      <a:moveTo>
                        <a:pt x="0" y="130"/>
                      </a:moveTo>
                      <a:lnTo>
                        <a:pt x="42" y="0"/>
                      </a:lnTo>
                      <a:lnTo>
                        <a:pt x="41" y="143"/>
                      </a:lnTo>
                      <a:lnTo>
                        <a:pt x="0" y="130"/>
                      </a:lnTo>
                      <a:close/>
                    </a:path>
                  </a:pathLst>
                </a:custGeom>
                <a:solidFill>
                  <a:srgbClr val="000000">
                    <a:alpha val="100000"/>
                  </a:srgbClr>
                </a:solidFill>
                <a:ln w="9525">
                  <a:noFill/>
                </a:ln>
              </p:spPr>
              <p:txBody>
                <a:bodyPr/>
                <a:lstStyle/>
                <a:p>
                  <a:endParaRPr lang="zh-CN" altLang="en-US"/>
                </a:p>
              </p:txBody>
            </p:sp>
            <p:sp>
              <p:nvSpPr>
                <p:cNvPr id="35632" name="Freeform 514"/>
                <p:cNvSpPr>
                  <a:spLocks noChangeAspect="1"/>
                </p:cNvSpPr>
                <p:nvPr/>
              </p:nvSpPr>
              <p:spPr>
                <a:xfrm>
                  <a:off x="1665" y="2128"/>
                  <a:ext cx="8" cy="29"/>
                </a:xfrm>
                <a:custGeom>
                  <a:avLst/>
                  <a:gdLst>
                    <a:gd name="txL" fmla="*/ 0 w 38"/>
                    <a:gd name="txT" fmla="*/ 0 h 143"/>
                    <a:gd name="txR" fmla="*/ 38 w 38"/>
                    <a:gd name="txB" fmla="*/ 143 h 143"/>
                  </a:gdLst>
                  <a:ahLst/>
                  <a:cxnLst>
                    <a:cxn ang="0">
                      <a:pos x="0" y="0"/>
                    </a:cxn>
                    <a:cxn ang="0">
                      <a:pos x="0" y="6"/>
                    </a:cxn>
                    <a:cxn ang="0">
                      <a:pos x="2" y="0"/>
                    </a:cxn>
                    <a:cxn ang="0">
                      <a:pos x="0" y="0"/>
                    </a:cxn>
                  </a:cxnLst>
                  <a:rect l="txL" t="txT" r="txR" b="txB"/>
                  <a:pathLst>
                    <a:path w="38" h="143">
                      <a:moveTo>
                        <a:pt x="1" y="0"/>
                      </a:moveTo>
                      <a:lnTo>
                        <a:pt x="0" y="143"/>
                      </a:lnTo>
                      <a:lnTo>
                        <a:pt x="38" y="11"/>
                      </a:lnTo>
                      <a:lnTo>
                        <a:pt x="1" y="0"/>
                      </a:lnTo>
                      <a:close/>
                    </a:path>
                  </a:pathLst>
                </a:custGeom>
                <a:solidFill>
                  <a:srgbClr val="000000">
                    <a:alpha val="100000"/>
                  </a:srgbClr>
                </a:solidFill>
                <a:ln w="9525">
                  <a:noFill/>
                </a:ln>
              </p:spPr>
              <p:txBody>
                <a:bodyPr/>
                <a:lstStyle/>
                <a:p>
                  <a:endParaRPr lang="zh-CN" altLang="en-US"/>
                </a:p>
              </p:txBody>
            </p:sp>
            <p:sp>
              <p:nvSpPr>
                <p:cNvPr id="35633" name="Freeform 515"/>
                <p:cNvSpPr>
                  <a:spLocks noChangeAspect="1"/>
                </p:cNvSpPr>
                <p:nvPr/>
              </p:nvSpPr>
              <p:spPr>
                <a:xfrm>
                  <a:off x="1657" y="2128"/>
                  <a:ext cx="16" cy="29"/>
                </a:xfrm>
                <a:custGeom>
                  <a:avLst/>
                  <a:gdLst>
                    <a:gd name="txL" fmla="*/ 0 w 79"/>
                    <a:gd name="txT" fmla="*/ 0 h 143"/>
                    <a:gd name="txR" fmla="*/ 79 w 79"/>
                    <a:gd name="txB" fmla="*/ 143 h 143"/>
                  </a:gdLst>
                  <a:ahLst/>
                  <a:cxnLst>
                    <a:cxn ang="0">
                      <a:pos x="0" y="5"/>
                    </a:cxn>
                    <a:cxn ang="0">
                      <a:pos x="2" y="0"/>
                    </a:cxn>
                    <a:cxn ang="0">
                      <a:pos x="3" y="0"/>
                    </a:cxn>
                    <a:cxn ang="0">
                      <a:pos x="2" y="6"/>
                    </a:cxn>
                    <a:cxn ang="0">
                      <a:pos x="0" y="5"/>
                    </a:cxn>
                  </a:cxnLst>
                  <a:rect l="txL" t="txT" r="txR" b="txB"/>
                  <a:pathLst>
                    <a:path w="79" h="143">
                      <a:moveTo>
                        <a:pt x="0" y="130"/>
                      </a:moveTo>
                      <a:lnTo>
                        <a:pt x="42" y="0"/>
                      </a:lnTo>
                      <a:lnTo>
                        <a:pt x="79" y="11"/>
                      </a:lnTo>
                      <a:lnTo>
                        <a:pt x="41" y="143"/>
                      </a:lnTo>
                      <a:lnTo>
                        <a:pt x="0"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34" name="Freeform 516"/>
                <p:cNvSpPr>
                  <a:spLocks noChangeAspect="1"/>
                </p:cNvSpPr>
                <p:nvPr/>
              </p:nvSpPr>
              <p:spPr>
                <a:xfrm>
                  <a:off x="1665" y="2130"/>
                  <a:ext cx="9" cy="29"/>
                </a:xfrm>
                <a:custGeom>
                  <a:avLst/>
                  <a:gdLst>
                    <a:gd name="txL" fmla="*/ 0 w 43"/>
                    <a:gd name="txT" fmla="*/ 0 h 142"/>
                    <a:gd name="txR" fmla="*/ 43 w 43"/>
                    <a:gd name="txB" fmla="*/ 142 h 142"/>
                  </a:gdLst>
                  <a:ahLst/>
                  <a:cxnLst>
                    <a:cxn ang="0">
                      <a:pos x="0" y="6"/>
                    </a:cxn>
                    <a:cxn ang="0">
                      <a:pos x="2" y="0"/>
                    </a:cxn>
                    <a:cxn ang="0">
                      <a:pos x="2" y="6"/>
                    </a:cxn>
                    <a:cxn ang="0">
                      <a:pos x="0" y="6"/>
                    </a:cxn>
                  </a:cxnLst>
                  <a:rect l="txL" t="txT" r="txR" b="txB"/>
                  <a:pathLst>
                    <a:path w="43" h="142">
                      <a:moveTo>
                        <a:pt x="0" y="132"/>
                      </a:moveTo>
                      <a:lnTo>
                        <a:pt x="38" y="0"/>
                      </a:lnTo>
                      <a:lnTo>
                        <a:pt x="43" y="142"/>
                      </a:lnTo>
                      <a:lnTo>
                        <a:pt x="0" y="132"/>
                      </a:lnTo>
                      <a:close/>
                    </a:path>
                  </a:pathLst>
                </a:custGeom>
                <a:solidFill>
                  <a:srgbClr val="000000">
                    <a:alpha val="100000"/>
                  </a:srgbClr>
                </a:solidFill>
                <a:ln w="9525">
                  <a:noFill/>
                </a:ln>
              </p:spPr>
              <p:txBody>
                <a:bodyPr/>
                <a:lstStyle/>
                <a:p>
                  <a:endParaRPr lang="zh-CN" altLang="en-US"/>
                </a:p>
              </p:txBody>
            </p:sp>
            <p:sp>
              <p:nvSpPr>
                <p:cNvPr id="35635" name="Freeform 517"/>
                <p:cNvSpPr>
                  <a:spLocks noChangeAspect="1"/>
                </p:cNvSpPr>
                <p:nvPr/>
              </p:nvSpPr>
              <p:spPr>
                <a:xfrm>
                  <a:off x="1673" y="2130"/>
                  <a:ext cx="7" cy="29"/>
                </a:xfrm>
                <a:custGeom>
                  <a:avLst/>
                  <a:gdLst>
                    <a:gd name="txL" fmla="*/ 0 w 36"/>
                    <a:gd name="txT" fmla="*/ 0 h 142"/>
                    <a:gd name="txR" fmla="*/ 36 w 36"/>
                    <a:gd name="txB" fmla="*/ 142 h 142"/>
                  </a:gdLst>
                  <a:ahLst/>
                  <a:cxnLst>
                    <a:cxn ang="0">
                      <a:pos x="0" y="0"/>
                    </a:cxn>
                    <a:cxn ang="0">
                      <a:pos x="0" y="6"/>
                    </a:cxn>
                    <a:cxn ang="0">
                      <a:pos x="1" y="0"/>
                    </a:cxn>
                    <a:cxn ang="0">
                      <a:pos x="0" y="0"/>
                    </a:cxn>
                  </a:cxnLst>
                  <a:rect l="txL" t="txT" r="txR" b="txB"/>
                  <a:pathLst>
                    <a:path w="36" h="142">
                      <a:moveTo>
                        <a:pt x="0" y="0"/>
                      </a:moveTo>
                      <a:lnTo>
                        <a:pt x="5" y="142"/>
                      </a:lnTo>
                      <a:lnTo>
                        <a:pt x="36" y="9"/>
                      </a:lnTo>
                      <a:lnTo>
                        <a:pt x="0" y="0"/>
                      </a:lnTo>
                      <a:close/>
                    </a:path>
                  </a:pathLst>
                </a:custGeom>
                <a:solidFill>
                  <a:srgbClr val="000000">
                    <a:alpha val="100000"/>
                  </a:srgbClr>
                </a:solidFill>
                <a:ln w="9525">
                  <a:noFill/>
                </a:ln>
              </p:spPr>
              <p:txBody>
                <a:bodyPr/>
                <a:lstStyle/>
                <a:p>
                  <a:endParaRPr lang="zh-CN" altLang="en-US"/>
                </a:p>
              </p:txBody>
            </p:sp>
            <p:sp>
              <p:nvSpPr>
                <p:cNvPr id="35636" name="Freeform 518"/>
                <p:cNvSpPr>
                  <a:spLocks noChangeAspect="1"/>
                </p:cNvSpPr>
                <p:nvPr/>
              </p:nvSpPr>
              <p:spPr>
                <a:xfrm>
                  <a:off x="1665" y="2130"/>
                  <a:ext cx="15" cy="29"/>
                </a:xfrm>
                <a:custGeom>
                  <a:avLst/>
                  <a:gdLst>
                    <a:gd name="txL" fmla="*/ 0 w 74"/>
                    <a:gd name="txT" fmla="*/ 0 h 142"/>
                    <a:gd name="txR" fmla="*/ 74 w 74"/>
                    <a:gd name="txB" fmla="*/ 142 h 142"/>
                  </a:gdLst>
                  <a:ahLst/>
                  <a:cxnLst>
                    <a:cxn ang="0">
                      <a:pos x="0" y="6"/>
                    </a:cxn>
                    <a:cxn ang="0">
                      <a:pos x="2" y="0"/>
                    </a:cxn>
                    <a:cxn ang="0">
                      <a:pos x="3" y="0"/>
                    </a:cxn>
                    <a:cxn ang="0">
                      <a:pos x="2" y="6"/>
                    </a:cxn>
                    <a:cxn ang="0">
                      <a:pos x="0" y="6"/>
                    </a:cxn>
                  </a:cxnLst>
                  <a:rect l="txL" t="txT" r="txR" b="txB"/>
                  <a:pathLst>
                    <a:path w="74" h="142">
                      <a:moveTo>
                        <a:pt x="0" y="132"/>
                      </a:moveTo>
                      <a:lnTo>
                        <a:pt x="38" y="0"/>
                      </a:lnTo>
                      <a:lnTo>
                        <a:pt x="74" y="9"/>
                      </a:lnTo>
                      <a:lnTo>
                        <a:pt x="43" y="142"/>
                      </a:lnTo>
                      <a:lnTo>
                        <a:pt x="0" y="1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37" name="Freeform 519"/>
                <p:cNvSpPr>
                  <a:spLocks noChangeAspect="1"/>
                </p:cNvSpPr>
                <p:nvPr/>
              </p:nvSpPr>
              <p:spPr>
                <a:xfrm>
                  <a:off x="1674" y="2132"/>
                  <a:ext cx="8" cy="29"/>
                </a:xfrm>
                <a:custGeom>
                  <a:avLst/>
                  <a:gdLst>
                    <a:gd name="txL" fmla="*/ 0 w 42"/>
                    <a:gd name="txT" fmla="*/ 0 h 143"/>
                    <a:gd name="txR" fmla="*/ 42 w 42"/>
                    <a:gd name="txB" fmla="*/ 143 h 143"/>
                  </a:gdLst>
                  <a:ahLst/>
                  <a:cxnLst>
                    <a:cxn ang="0">
                      <a:pos x="0" y="5"/>
                    </a:cxn>
                    <a:cxn ang="0">
                      <a:pos x="1" y="0"/>
                    </a:cxn>
                    <a:cxn ang="0">
                      <a:pos x="2" y="6"/>
                    </a:cxn>
                    <a:cxn ang="0">
                      <a:pos x="0" y="5"/>
                    </a:cxn>
                  </a:cxnLst>
                  <a:rect l="txL" t="txT" r="txR" b="txB"/>
                  <a:pathLst>
                    <a:path w="42" h="143">
                      <a:moveTo>
                        <a:pt x="0" y="133"/>
                      </a:moveTo>
                      <a:lnTo>
                        <a:pt x="31" y="0"/>
                      </a:lnTo>
                      <a:lnTo>
                        <a:pt x="42" y="143"/>
                      </a:lnTo>
                      <a:lnTo>
                        <a:pt x="0" y="133"/>
                      </a:lnTo>
                      <a:close/>
                    </a:path>
                  </a:pathLst>
                </a:custGeom>
                <a:solidFill>
                  <a:srgbClr val="000000">
                    <a:alpha val="100000"/>
                  </a:srgbClr>
                </a:solidFill>
                <a:ln w="9525">
                  <a:noFill/>
                </a:ln>
              </p:spPr>
              <p:txBody>
                <a:bodyPr/>
                <a:lstStyle/>
                <a:p>
                  <a:endParaRPr lang="zh-CN" altLang="en-US"/>
                </a:p>
              </p:txBody>
            </p:sp>
            <p:sp>
              <p:nvSpPr>
                <p:cNvPr id="35638" name="Freeform 520"/>
                <p:cNvSpPr>
                  <a:spLocks noChangeAspect="1"/>
                </p:cNvSpPr>
                <p:nvPr/>
              </p:nvSpPr>
              <p:spPr>
                <a:xfrm>
                  <a:off x="1680" y="2132"/>
                  <a:ext cx="8" cy="29"/>
                </a:xfrm>
                <a:custGeom>
                  <a:avLst/>
                  <a:gdLst>
                    <a:gd name="txL" fmla="*/ 0 w 37"/>
                    <a:gd name="txT" fmla="*/ 0 h 143"/>
                    <a:gd name="txR" fmla="*/ 37 w 37"/>
                    <a:gd name="txB" fmla="*/ 143 h 143"/>
                  </a:gdLst>
                  <a:ahLst/>
                  <a:cxnLst>
                    <a:cxn ang="0">
                      <a:pos x="0" y="0"/>
                    </a:cxn>
                    <a:cxn ang="0">
                      <a:pos x="0" y="6"/>
                    </a:cxn>
                    <a:cxn ang="0">
                      <a:pos x="2" y="0"/>
                    </a:cxn>
                    <a:cxn ang="0">
                      <a:pos x="0" y="0"/>
                    </a:cxn>
                  </a:cxnLst>
                  <a:rect l="txL" t="txT" r="txR" b="txB"/>
                  <a:pathLst>
                    <a:path w="37" h="143">
                      <a:moveTo>
                        <a:pt x="0" y="0"/>
                      </a:moveTo>
                      <a:lnTo>
                        <a:pt x="11" y="143"/>
                      </a:lnTo>
                      <a:lnTo>
                        <a:pt x="37" y="8"/>
                      </a:lnTo>
                      <a:lnTo>
                        <a:pt x="0" y="0"/>
                      </a:lnTo>
                      <a:close/>
                    </a:path>
                  </a:pathLst>
                </a:custGeom>
                <a:solidFill>
                  <a:srgbClr val="000000">
                    <a:alpha val="100000"/>
                  </a:srgbClr>
                </a:solidFill>
                <a:ln w="9525">
                  <a:noFill/>
                </a:ln>
              </p:spPr>
              <p:txBody>
                <a:bodyPr/>
                <a:lstStyle/>
                <a:p>
                  <a:endParaRPr lang="zh-CN" altLang="en-US"/>
                </a:p>
              </p:txBody>
            </p:sp>
            <p:sp>
              <p:nvSpPr>
                <p:cNvPr id="35639" name="Freeform 521"/>
                <p:cNvSpPr>
                  <a:spLocks noChangeAspect="1"/>
                </p:cNvSpPr>
                <p:nvPr/>
              </p:nvSpPr>
              <p:spPr>
                <a:xfrm>
                  <a:off x="1674" y="2132"/>
                  <a:ext cx="14" cy="29"/>
                </a:xfrm>
                <a:custGeom>
                  <a:avLst/>
                  <a:gdLst>
                    <a:gd name="txL" fmla="*/ 0 w 68"/>
                    <a:gd name="txT" fmla="*/ 0 h 143"/>
                    <a:gd name="txR" fmla="*/ 68 w 68"/>
                    <a:gd name="txB" fmla="*/ 143 h 143"/>
                  </a:gdLst>
                  <a:ahLst/>
                  <a:cxnLst>
                    <a:cxn ang="0">
                      <a:pos x="0" y="5"/>
                    </a:cxn>
                    <a:cxn ang="0">
                      <a:pos x="1" y="0"/>
                    </a:cxn>
                    <a:cxn ang="0">
                      <a:pos x="3" y="0"/>
                    </a:cxn>
                    <a:cxn ang="0">
                      <a:pos x="2" y="6"/>
                    </a:cxn>
                    <a:cxn ang="0">
                      <a:pos x="0" y="5"/>
                    </a:cxn>
                  </a:cxnLst>
                  <a:rect l="txL" t="txT" r="txR" b="txB"/>
                  <a:pathLst>
                    <a:path w="68" h="143">
                      <a:moveTo>
                        <a:pt x="0" y="133"/>
                      </a:moveTo>
                      <a:lnTo>
                        <a:pt x="31" y="0"/>
                      </a:lnTo>
                      <a:lnTo>
                        <a:pt x="68" y="8"/>
                      </a:lnTo>
                      <a:lnTo>
                        <a:pt x="42" y="143"/>
                      </a:lnTo>
                      <a:lnTo>
                        <a:pt x="0"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40" name="Freeform 522"/>
                <p:cNvSpPr>
                  <a:spLocks noChangeAspect="1"/>
                </p:cNvSpPr>
                <p:nvPr/>
              </p:nvSpPr>
              <p:spPr>
                <a:xfrm>
                  <a:off x="1682" y="2134"/>
                  <a:ext cx="9" cy="28"/>
                </a:xfrm>
                <a:custGeom>
                  <a:avLst/>
                  <a:gdLst>
                    <a:gd name="txL" fmla="*/ 0 w 42"/>
                    <a:gd name="txT" fmla="*/ 0 h 142"/>
                    <a:gd name="txR" fmla="*/ 42 w 42"/>
                    <a:gd name="txB" fmla="*/ 142 h 142"/>
                  </a:gdLst>
                  <a:ahLst/>
                  <a:cxnLst>
                    <a:cxn ang="0">
                      <a:pos x="0" y="5"/>
                    </a:cxn>
                    <a:cxn ang="0">
                      <a:pos x="1" y="0"/>
                    </a:cxn>
                    <a:cxn ang="0">
                      <a:pos x="2" y="6"/>
                    </a:cxn>
                    <a:cxn ang="0">
                      <a:pos x="0" y="5"/>
                    </a:cxn>
                  </a:cxnLst>
                  <a:rect l="txL" t="txT" r="txR" b="txB"/>
                  <a:pathLst>
                    <a:path w="42" h="142">
                      <a:moveTo>
                        <a:pt x="0" y="135"/>
                      </a:moveTo>
                      <a:lnTo>
                        <a:pt x="26" y="0"/>
                      </a:lnTo>
                      <a:lnTo>
                        <a:pt x="42" y="142"/>
                      </a:lnTo>
                      <a:lnTo>
                        <a:pt x="0" y="135"/>
                      </a:lnTo>
                      <a:close/>
                    </a:path>
                  </a:pathLst>
                </a:custGeom>
                <a:solidFill>
                  <a:srgbClr val="000000">
                    <a:alpha val="100000"/>
                  </a:srgbClr>
                </a:solidFill>
                <a:ln w="9525">
                  <a:noFill/>
                </a:ln>
              </p:spPr>
              <p:txBody>
                <a:bodyPr/>
                <a:lstStyle/>
                <a:p>
                  <a:endParaRPr lang="zh-CN" altLang="en-US"/>
                </a:p>
              </p:txBody>
            </p:sp>
            <p:sp>
              <p:nvSpPr>
                <p:cNvPr id="35641" name="Freeform 523"/>
                <p:cNvSpPr>
                  <a:spLocks noChangeAspect="1"/>
                </p:cNvSpPr>
                <p:nvPr/>
              </p:nvSpPr>
              <p:spPr>
                <a:xfrm>
                  <a:off x="1688" y="2134"/>
                  <a:ext cx="7" cy="28"/>
                </a:xfrm>
                <a:custGeom>
                  <a:avLst/>
                  <a:gdLst>
                    <a:gd name="txL" fmla="*/ 0 w 38"/>
                    <a:gd name="txT" fmla="*/ 0 h 142"/>
                    <a:gd name="txR" fmla="*/ 38 w 38"/>
                    <a:gd name="txB" fmla="*/ 142 h 142"/>
                  </a:gdLst>
                  <a:ahLst/>
                  <a:cxnLst>
                    <a:cxn ang="0">
                      <a:pos x="0" y="0"/>
                    </a:cxn>
                    <a:cxn ang="0">
                      <a:pos x="1" y="6"/>
                    </a:cxn>
                    <a:cxn ang="0">
                      <a:pos x="1" y="0"/>
                    </a:cxn>
                    <a:cxn ang="0">
                      <a:pos x="0" y="0"/>
                    </a:cxn>
                  </a:cxnLst>
                  <a:rect l="txL" t="txT" r="txR" b="txB"/>
                  <a:pathLst>
                    <a:path w="38" h="142">
                      <a:moveTo>
                        <a:pt x="0" y="0"/>
                      </a:moveTo>
                      <a:lnTo>
                        <a:pt x="16" y="142"/>
                      </a:lnTo>
                      <a:lnTo>
                        <a:pt x="38" y="6"/>
                      </a:lnTo>
                      <a:lnTo>
                        <a:pt x="0" y="0"/>
                      </a:lnTo>
                      <a:close/>
                    </a:path>
                  </a:pathLst>
                </a:custGeom>
                <a:solidFill>
                  <a:srgbClr val="000000">
                    <a:alpha val="100000"/>
                  </a:srgbClr>
                </a:solidFill>
                <a:ln w="9525">
                  <a:noFill/>
                </a:ln>
              </p:spPr>
              <p:txBody>
                <a:bodyPr/>
                <a:lstStyle/>
                <a:p>
                  <a:endParaRPr lang="zh-CN" altLang="en-US"/>
                </a:p>
              </p:txBody>
            </p:sp>
            <p:sp>
              <p:nvSpPr>
                <p:cNvPr id="35642" name="Freeform 524"/>
                <p:cNvSpPr>
                  <a:spLocks noChangeAspect="1"/>
                </p:cNvSpPr>
                <p:nvPr/>
              </p:nvSpPr>
              <p:spPr>
                <a:xfrm>
                  <a:off x="1682" y="2134"/>
                  <a:ext cx="13" cy="28"/>
                </a:xfrm>
                <a:custGeom>
                  <a:avLst/>
                  <a:gdLst>
                    <a:gd name="txL" fmla="*/ 0 w 64"/>
                    <a:gd name="txT" fmla="*/ 0 h 142"/>
                    <a:gd name="txR" fmla="*/ 64 w 64"/>
                    <a:gd name="txB" fmla="*/ 142 h 142"/>
                  </a:gdLst>
                  <a:ahLst/>
                  <a:cxnLst>
                    <a:cxn ang="0">
                      <a:pos x="0" y="5"/>
                    </a:cxn>
                    <a:cxn ang="0">
                      <a:pos x="1" y="0"/>
                    </a:cxn>
                    <a:cxn ang="0">
                      <a:pos x="3" y="0"/>
                    </a:cxn>
                    <a:cxn ang="0">
                      <a:pos x="2" y="6"/>
                    </a:cxn>
                    <a:cxn ang="0">
                      <a:pos x="0" y="5"/>
                    </a:cxn>
                  </a:cxnLst>
                  <a:rect l="txL" t="txT" r="txR" b="txB"/>
                  <a:pathLst>
                    <a:path w="64" h="142">
                      <a:moveTo>
                        <a:pt x="0" y="135"/>
                      </a:moveTo>
                      <a:lnTo>
                        <a:pt x="26" y="0"/>
                      </a:lnTo>
                      <a:lnTo>
                        <a:pt x="64" y="6"/>
                      </a:lnTo>
                      <a:lnTo>
                        <a:pt x="42" y="142"/>
                      </a:lnTo>
                      <a:lnTo>
                        <a:pt x="0" y="1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43" name="Freeform 525"/>
                <p:cNvSpPr>
                  <a:spLocks noChangeAspect="1"/>
                </p:cNvSpPr>
                <p:nvPr/>
              </p:nvSpPr>
              <p:spPr>
                <a:xfrm>
                  <a:off x="1691" y="2135"/>
                  <a:ext cx="9" cy="28"/>
                </a:xfrm>
                <a:custGeom>
                  <a:avLst/>
                  <a:gdLst>
                    <a:gd name="txL" fmla="*/ 0 w 44"/>
                    <a:gd name="txT" fmla="*/ 0 h 142"/>
                    <a:gd name="txR" fmla="*/ 44 w 44"/>
                    <a:gd name="txB" fmla="*/ 142 h 142"/>
                  </a:gdLst>
                  <a:ahLst/>
                  <a:cxnLst>
                    <a:cxn ang="0">
                      <a:pos x="0" y="5"/>
                    </a:cxn>
                    <a:cxn ang="0">
                      <a:pos x="1" y="0"/>
                    </a:cxn>
                    <a:cxn ang="0">
                      <a:pos x="2" y="6"/>
                    </a:cxn>
                    <a:cxn ang="0">
                      <a:pos x="0" y="5"/>
                    </a:cxn>
                  </a:cxnLst>
                  <a:rect l="txL" t="txT" r="txR" b="txB"/>
                  <a:pathLst>
                    <a:path w="44" h="142">
                      <a:moveTo>
                        <a:pt x="0" y="136"/>
                      </a:moveTo>
                      <a:lnTo>
                        <a:pt x="22" y="0"/>
                      </a:lnTo>
                      <a:lnTo>
                        <a:pt x="44" y="142"/>
                      </a:lnTo>
                      <a:lnTo>
                        <a:pt x="0" y="136"/>
                      </a:lnTo>
                      <a:close/>
                    </a:path>
                  </a:pathLst>
                </a:custGeom>
                <a:solidFill>
                  <a:srgbClr val="000000">
                    <a:alpha val="100000"/>
                  </a:srgbClr>
                </a:solidFill>
                <a:ln w="9525">
                  <a:noFill/>
                </a:ln>
              </p:spPr>
              <p:txBody>
                <a:bodyPr/>
                <a:lstStyle/>
                <a:p>
                  <a:endParaRPr lang="zh-CN" altLang="en-US"/>
                </a:p>
              </p:txBody>
            </p:sp>
            <p:sp>
              <p:nvSpPr>
                <p:cNvPr id="35644" name="Freeform 526"/>
                <p:cNvSpPr>
                  <a:spLocks noChangeAspect="1"/>
                </p:cNvSpPr>
                <p:nvPr/>
              </p:nvSpPr>
              <p:spPr>
                <a:xfrm>
                  <a:off x="1695" y="2135"/>
                  <a:ext cx="7" cy="28"/>
                </a:xfrm>
                <a:custGeom>
                  <a:avLst/>
                  <a:gdLst>
                    <a:gd name="txL" fmla="*/ 0 w 36"/>
                    <a:gd name="txT" fmla="*/ 0 h 142"/>
                    <a:gd name="txR" fmla="*/ 36 w 36"/>
                    <a:gd name="txB" fmla="*/ 142 h 142"/>
                  </a:gdLst>
                  <a:ahLst/>
                  <a:cxnLst>
                    <a:cxn ang="0">
                      <a:pos x="0" y="0"/>
                    </a:cxn>
                    <a:cxn ang="0">
                      <a:pos x="1" y="6"/>
                    </a:cxn>
                    <a:cxn ang="0">
                      <a:pos x="1" y="0"/>
                    </a:cxn>
                    <a:cxn ang="0">
                      <a:pos x="0" y="0"/>
                    </a:cxn>
                  </a:cxnLst>
                  <a:rect l="txL" t="txT" r="txR" b="txB"/>
                  <a:pathLst>
                    <a:path w="36" h="142">
                      <a:moveTo>
                        <a:pt x="0" y="0"/>
                      </a:moveTo>
                      <a:lnTo>
                        <a:pt x="22" y="142"/>
                      </a:lnTo>
                      <a:lnTo>
                        <a:pt x="36" y="5"/>
                      </a:lnTo>
                      <a:lnTo>
                        <a:pt x="0" y="0"/>
                      </a:lnTo>
                      <a:close/>
                    </a:path>
                  </a:pathLst>
                </a:custGeom>
                <a:solidFill>
                  <a:srgbClr val="000000">
                    <a:alpha val="100000"/>
                  </a:srgbClr>
                </a:solidFill>
                <a:ln w="9525">
                  <a:noFill/>
                </a:ln>
              </p:spPr>
              <p:txBody>
                <a:bodyPr/>
                <a:lstStyle/>
                <a:p>
                  <a:endParaRPr lang="zh-CN" altLang="en-US"/>
                </a:p>
              </p:txBody>
            </p:sp>
            <p:sp>
              <p:nvSpPr>
                <p:cNvPr id="35645" name="Freeform 527"/>
                <p:cNvSpPr>
                  <a:spLocks noChangeAspect="1"/>
                </p:cNvSpPr>
                <p:nvPr/>
              </p:nvSpPr>
              <p:spPr>
                <a:xfrm>
                  <a:off x="1691" y="2135"/>
                  <a:ext cx="11" cy="28"/>
                </a:xfrm>
                <a:custGeom>
                  <a:avLst/>
                  <a:gdLst>
                    <a:gd name="txL" fmla="*/ 0 w 58"/>
                    <a:gd name="txT" fmla="*/ 0 h 142"/>
                    <a:gd name="txR" fmla="*/ 58 w 58"/>
                    <a:gd name="txB" fmla="*/ 142 h 142"/>
                  </a:gdLst>
                  <a:ahLst/>
                  <a:cxnLst>
                    <a:cxn ang="0">
                      <a:pos x="0" y="5"/>
                    </a:cxn>
                    <a:cxn ang="0">
                      <a:pos x="1" y="0"/>
                    </a:cxn>
                    <a:cxn ang="0">
                      <a:pos x="2" y="0"/>
                    </a:cxn>
                    <a:cxn ang="0">
                      <a:pos x="2" y="6"/>
                    </a:cxn>
                    <a:cxn ang="0">
                      <a:pos x="0" y="5"/>
                    </a:cxn>
                  </a:cxnLst>
                  <a:rect l="txL" t="txT" r="txR" b="txB"/>
                  <a:pathLst>
                    <a:path w="58" h="142">
                      <a:moveTo>
                        <a:pt x="0" y="136"/>
                      </a:moveTo>
                      <a:lnTo>
                        <a:pt x="22" y="0"/>
                      </a:lnTo>
                      <a:lnTo>
                        <a:pt x="58" y="5"/>
                      </a:lnTo>
                      <a:lnTo>
                        <a:pt x="44" y="142"/>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46" name="Freeform 528"/>
                <p:cNvSpPr>
                  <a:spLocks noChangeAspect="1"/>
                </p:cNvSpPr>
                <p:nvPr/>
              </p:nvSpPr>
              <p:spPr>
                <a:xfrm>
                  <a:off x="1700" y="2136"/>
                  <a:ext cx="8" cy="28"/>
                </a:xfrm>
                <a:custGeom>
                  <a:avLst/>
                  <a:gdLst>
                    <a:gd name="txL" fmla="*/ 0 w 44"/>
                    <a:gd name="txT" fmla="*/ 0 h 140"/>
                    <a:gd name="txR" fmla="*/ 44 w 44"/>
                    <a:gd name="txB" fmla="*/ 140 h 140"/>
                  </a:gdLst>
                  <a:ahLst/>
                  <a:cxnLst>
                    <a:cxn ang="0">
                      <a:pos x="0" y="5"/>
                    </a:cxn>
                    <a:cxn ang="0">
                      <a:pos x="1" y="0"/>
                    </a:cxn>
                    <a:cxn ang="0">
                      <a:pos x="1" y="6"/>
                    </a:cxn>
                    <a:cxn ang="0">
                      <a:pos x="0" y="5"/>
                    </a:cxn>
                  </a:cxnLst>
                  <a:rect l="txL" t="txT" r="txR" b="txB"/>
                  <a:pathLst>
                    <a:path w="44" h="140">
                      <a:moveTo>
                        <a:pt x="0" y="137"/>
                      </a:moveTo>
                      <a:lnTo>
                        <a:pt x="14" y="0"/>
                      </a:lnTo>
                      <a:lnTo>
                        <a:pt x="44" y="140"/>
                      </a:lnTo>
                      <a:lnTo>
                        <a:pt x="0" y="137"/>
                      </a:lnTo>
                      <a:close/>
                    </a:path>
                  </a:pathLst>
                </a:custGeom>
                <a:solidFill>
                  <a:srgbClr val="000000">
                    <a:alpha val="100000"/>
                  </a:srgbClr>
                </a:solidFill>
                <a:ln w="9525">
                  <a:noFill/>
                </a:ln>
              </p:spPr>
              <p:txBody>
                <a:bodyPr/>
                <a:lstStyle/>
                <a:p>
                  <a:endParaRPr lang="zh-CN" altLang="en-US"/>
                </a:p>
              </p:txBody>
            </p:sp>
            <p:sp>
              <p:nvSpPr>
                <p:cNvPr id="35647" name="Freeform 529"/>
                <p:cNvSpPr>
                  <a:spLocks noChangeAspect="1"/>
                </p:cNvSpPr>
                <p:nvPr/>
              </p:nvSpPr>
              <p:spPr>
                <a:xfrm>
                  <a:off x="1702" y="2136"/>
                  <a:ext cx="8" cy="28"/>
                </a:xfrm>
                <a:custGeom>
                  <a:avLst/>
                  <a:gdLst>
                    <a:gd name="txL" fmla="*/ 0 w 38"/>
                    <a:gd name="txT" fmla="*/ 0 h 140"/>
                    <a:gd name="txR" fmla="*/ 38 w 38"/>
                    <a:gd name="txB" fmla="*/ 140 h 140"/>
                  </a:gdLst>
                  <a:ahLst/>
                  <a:cxnLst>
                    <a:cxn ang="0">
                      <a:pos x="0" y="0"/>
                    </a:cxn>
                    <a:cxn ang="0">
                      <a:pos x="1" y="6"/>
                    </a:cxn>
                    <a:cxn ang="0">
                      <a:pos x="2" y="0"/>
                    </a:cxn>
                    <a:cxn ang="0">
                      <a:pos x="0" y="0"/>
                    </a:cxn>
                  </a:cxnLst>
                  <a:rect l="txL" t="txT" r="txR" b="txB"/>
                  <a:pathLst>
                    <a:path w="38" h="140">
                      <a:moveTo>
                        <a:pt x="0" y="0"/>
                      </a:moveTo>
                      <a:lnTo>
                        <a:pt x="30" y="140"/>
                      </a:lnTo>
                      <a:lnTo>
                        <a:pt x="38" y="3"/>
                      </a:lnTo>
                      <a:lnTo>
                        <a:pt x="0" y="0"/>
                      </a:lnTo>
                      <a:close/>
                    </a:path>
                  </a:pathLst>
                </a:custGeom>
                <a:solidFill>
                  <a:srgbClr val="000000">
                    <a:alpha val="100000"/>
                  </a:srgbClr>
                </a:solidFill>
                <a:ln w="9525">
                  <a:noFill/>
                </a:ln>
              </p:spPr>
              <p:txBody>
                <a:bodyPr/>
                <a:lstStyle/>
                <a:p>
                  <a:endParaRPr lang="zh-CN" altLang="en-US"/>
                </a:p>
              </p:txBody>
            </p:sp>
            <p:sp>
              <p:nvSpPr>
                <p:cNvPr id="35648" name="Freeform 530"/>
                <p:cNvSpPr>
                  <a:spLocks noChangeAspect="1"/>
                </p:cNvSpPr>
                <p:nvPr/>
              </p:nvSpPr>
              <p:spPr>
                <a:xfrm>
                  <a:off x="1700" y="2136"/>
                  <a:ext cx="10" cy="28"/>
                </a:xfrm>
                <a:custGeom>
                  <a:avLst/>
                  <a:gdLst>
                    <a:gd name="txL" fmla="*/ 0 w 52"/>
                    <a:gd name="txT" fmla="*/ 0 h 140"/>
                    <a:gd name="txR" fmla="*/ 52 w 52"/>
                    <a:gd name="txB" fmla="*/ 140 h 140"/>
                  </a:gdLst>
                  <a:ahLst/>
                  <a:cxnLst>
                    <a:cxn ang="0">
                      <a:pos x="0" y="5"/>
                    </a:cxn>
                    <a:cxn ang="0">
                      <a:pos x="1" y="0"/>
                    </a:cxn>
                    <a:cxn ang="0">
                      <a:pos x="2" y="0"/>
                    </a:cxn>
                    <a:cxn ang="0">
                      <a:pos x="2" y="6"/>
                    </a:cxn>
                    <a:cxn ang="0">
                      <a:pos x="0" y="5"/>
                    </a:cxn>
                  </a:cxnLst>
                  <a:rect l="txL" t="txT" r="txR" b="txB"/>
                  <a:pathLst>
                    <a:path w="52" h="140">
                      <a:moveTo>
                        <a:pt x="0" y="137"/>
                      </a:moveTo>
                      <a:lnTo>
                        <a:pt x="14" y="0"/>
                      </a:lnTo>
                      <a:lnTo>
                        <a:pt x="52" y="3"/>
                      </a:lnTo>
                      <a:lnTo>
                        <a:pt x="44" y="140"/>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49" name="Freeform 531"/>
                <p:cNvSpPr>
                  <a:spLocks noChangeAspect="1"/>
                </p:cNvSpPr>
                <p:nvPr/>
              </p:nvSpPr>
              <p:spPr>
                <a:xfrm>
                  <a:off x="1708" y="2137"/>
                  <a:ext cx="9" cy="28"/>
                </a:xfrm>
                <a:custGeom>
                  <a:avLst/>
                  <a:gdLst>
                    <a:gd name="txL" fmla="*/ 0 w 43"/>
                    <a:gd name="txT" fmla="*/ 0 h 140"/>
                    <a:gd name="txR" fmla="*/ 43 w 43"/>
                    <a:gd name="txB" fmla="*/ 140 h 140"/>
                  </a:gdLst>
                  <a:ahLst/>
                  <a:cxnLst>
                    <a:cxn ang="0">
                      <a:pos x="0" y="5"/>
                    </a:cxn>
                    <a:cxn ang="0">
                      <a:pos x="0" y="0"/>
                    </a:cxn>
                    <a:cxn ang="0">
                      <a:pos x="2" y="6"/>
                    </a:cxn>
                    <a:cxn ang="0">
                      <a:pos x="0" y="5"/>
                    </a:cxn>
                  </a:cxnLst>
                  <a:rect l="txL" t="txT" r="txR" b="txB"/>
                  <a:pathLst>
                    <a:path w="43" h="140">
                      <a:moveTo>
                        <a:pt x="0" y="137"/>
                      </a:moveTo>
                      <a:lnTo>
                        <a:pt x="8" y="0"/>
                      </a:lnTo>
                      <a:lnTo>
                        <a:pt x="43" y="140"/>
                      </a:lnTo>
                      <a:lnTo>
                        <a:pt x="0" y="137"/>
                      </a:lnTo>
                      <a:close/>
                    </a:path>
                  </a:pathLst>
                </a:custGeom>
                <a:solidFill>
                  <a:srgbClr val="000000">
                    <a:alpha val="100000"/>
                  </a:srgbClr>
                </a:solidFill>
                <a:ln w="9525">
                  <a:noFill/>
                </a:ln>
              </p:spPr>
              <p:txBody>
                <a:bodyPr/>
                <a:lstStyle/>
                <a:p>
                  <a:endParaRPr lang="zh-CN" altLang="en-US"/>
                </a:p>
              </p:txBody>
            </p:sp>
            <p:sp>
              <p:nvSpPr>
                <p:cNvPr id="35650" name="Freeform 532"/>
                <p:cNvSpPr>
                  <a:spLocks noChangeAspect="1"/>
                </p:cNvSpPr>
                <p:nvPr/>
              </p:nvSpPr>
              <p:spPr>
                <a:xfrm>
                  <a:off x="1710" y="2137"/>
                  <a:ext cx="8" cy="28"/>
                </a:xfrm>
                <a:custGeom>
                  <a:avLst/>
                  <a:gdLst>
                    <a:gd name="txL" fmla="*/ 0 w 38"/>
                    <a:gd name="txT" fmla="*/ 0 h 140"/>
                    <a:gd name="txR" fmla="*/ 38 w 38"/>
                    <a:gd name="txB" fmla="*/ 140 h 140"/>
                  </a:gdLst>
                  <a:ahLst/>
                  <a:cxnLst>
                    <a:cxn ang="0">
                      <a:pos x="0" y="0"/>
                    </a:cxn>
                    <a:cxn ang="0">
                      <a:pos x="1" y="6"/>
                    </a:cxn>
                    <a:cxn ang="0">
                      <a:pos x="2" y="0"/>
                    </a:cxn>
                    <a:cxn ang="0">
                      <a:pos x="0" y="0"/>
                    </a:cxn>
                  </a:cxnLst>
                  <a:rect l="txL" t="txT" r="txR" b="txB"/>
                  <a:pathLst>
                    <a:path w="38" h="140">
                      <a:moveTo>
                        <a:pt x="0" y="0"/>
                      </a:moveTo>
                      <a:lnTo>
                        <a:pt x="35" y="140"/>
                      </a:lnTo>
                      <a:lnTo>
                        <a:pt x="38" y="2"/>
                      </a:lnTo>
                      <a:lnTo>
                        <a:pt x="0" y="0"/>
                      </a:lnTo>
                      <a:close/>
                    </a:path>
                  </a:pathLst>
                </a:custGeom>
                <a:solidFill>
                  <a:srgbClr val="000000">
                    <a:alpha val="100000"/>
                  </a:srgbClr>
                </a:solidFill>
                <a:ln w="9525">
                  <a:noFill/>
                </a:ln>
              </p:spPr>
              <p:txBody>
                <a:bodyPr/>
                <a:lstStyle/>
                <a:p>
                  <a:endParaRPr lang="zh-CN" altLang="en-US"/>
                </a:p>
              </p:txBody>
            </p:sp>
            <p:sp>
              <p:nvSpPr>
                <p:cNvPr id="35651" name="Freeform 533"/>
                <p:cNvSpPr>
                  <a:spLocks noChangeAspect="1"/>
                </p:cNvSpPr>
                <p:nvPr/>
              </p:nvSpPr>
              <p:spPr>
                <a:xfrm>
                  <a:off x="1708" y="2137"/>
                  <a:ext cx="10" cy="28"/>
                </a:xfrm>
                <a:custGeom>
                  <a:avLst/>
                  <a:gdLst>
                    <a:gd name="txL" fmla="*/ 0 w 46"/>
                    <a:gd name="txT" fmla="*/ 0 h 140"/>
                    <a:gd name="txR" fmla="*/ 46 w 46"/>
                    <a:gd name="txB" fmla="*/ 140 h 140"/>
                  </a:gdLst>
                  <a:ahLst/>
                  <a:cxnLst>
                    <a:cxn ang="0">
                      <a:pos x="0" y="5"/>
                    </a:cxn>
                    <a:cxn ang="0">
                      <a:pos x="0" y="0"/>
                    </a:cxn>
                    <a:cxn ang="0">
                      <a:pos x="2" y="0"/>
                    </a:cxn>
                    <a:cxn ang="0">
                      <a:pos x="2" y="6"/>
                    </a:cxn>
                    <a:cxn ang="0">
                      <a:pos x="0" y="5"/>
                    </a:cxn>
                  </a:cxnLst>
                  <a:rect l="txL" t="txT" r="txR" b="txB"/>
                  <a:pathLst>
                    <a:path w="46" h="140">
                      <a:moveTo>
                        <a:pt x="0" y="137"/>
                      </a:moveTo>
                      <a:lnTo>
                        <a:pt x="8" y="0"/>
                      </a:lnTo>
                      <a:lnTo>
                        <a:pt x="46" y="2"/>
                      </a:lnTo>
                      <a:lnTo>
                        <a:pt x="43" y="140"/>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52" name="Freeform 534"/>
                <p:cNvSpPr>
                  <a:spLocks noChangeAspect="1"/>
                </p:cNvSpPr>
                <p:nvPr/>
              </p:nvSpPr>
              <p:spPr>
                <a:xfrm>
                  <a:off x="1717" y="2137"/>
                  <a:ext cx="9" cy="28"/>
                </a:xfrm>
                <a:custGeom>
                  <a:avLst/>
                  <a:gdLst>
                    <a:gd name="txL" fmla="*/ 0 w 44"/>
                    <a:gd name="txT" fmla="*/ 0 h 138"/>
                    <a:gd name="txR" fmla="*/ 44 w 44"/>
                    <a:gd name="txB" fmla="*/ 138 h 138"/>
                  </a:gdLst>
                  <a:ahLst/>
                  <a:cxnLst>
                    <a:cxn ang="0">
                      <a:pos x="0" y="6"/>
                    </a:cxn>
                    <a:cxn ang="0">
                      <a:pos x="0" y="0"/>
                    </a:cxn>
                    <a:cxn ang="0">
                      <a:pos x="2" y="6"/>
                    </a:cxn>
                    <a:cxn ang="0">
                      <a:pos x="0" y="6"/>
                    </a:cxn>
                  </a:cxnLst>
                  <a:rect l="txL" t="txT" r="txR" b="txB"/>
                  <a:pathLst>
                    <a:path w="44" h="138">
                      <a:moveTo>
                        <a:pt x="0" y="138"/>
                      </a:moveTo>
                      <a:lnTo>
                        <a:pt x="3" y="0"/>
                      </a:lnTo>
                      <a:lnTo>
                        <a:pt x="44" y="138"/>
                      </a:lnTo>
                      <a:lnTo>
                        <a:pt x="0" y="138"/>
                      </a:lnTo>
                      <a:close/>
                    </a:path>
                  </a:pathLst>
                </a:custGeom>
                <a:solidFill>
                  <a:srgbClr val="000000">
                    <a:alpha val="100000"/>
                  </a:srgbClr>
                </a:solidFill>
                <a:ln w="9525">
                  <a:noFill/>
                </a:ln>
              </p:spPr>
              <p:txBody>
                <a:bodyPr/>
                <a:lstStyle/>
                <a:p>
                  <a:endParaRPr lang="zh-CN" altLang="en-US"/>
                </a:p>
              </p:txBody>
            </p:sp>
            <p:sp>
              <p:nvSpPr>
                <p:cNvPr id="35653" name="Freeform 535"/>
                <p:cNvSpPr>
                  <a:spLocks noChangeAspect="1"/>
                </p:cNvSpPr>
                <p:nvPr/>
              </p:nvSpPr>
              <p:spPr>
                <a:xfrm>
                  <a:off x="1718" y="2137"/>
                  <a:ext cx="8" cy="28"/>
                </a:xfrm>
                <a:custGeom>
                  <a:avLst/>
                  <a:gdLst>
                    <a:gd name="txL" fmla="*/ 0 w 41"/>
                    <a:gd name="txT" fmla="*/ 0 h 138"/>
                    <a:gd name="txR" fmla="*/ 41 w 41"/>
                    <a:gd name="txB" fmla="*/ 138 h 138"/>
                  </a:gdLst>
                  <a:ahLst/>
                  <a:cxnLst>
                    <a:cxn ang="0">
                      <a:pos x="0" y="0"/>
                    </a:cxn>
                    <a:cxn ang="0">
                      <a:pos x="2" y="6"/>
                    </a:cxn>
                    <a:cxn ang="0">
                      <a:pos x="1" y="0"/>
                    </a:cxn>
                    <a:cxn ang="0">
                      <a:pos x="0" y="0"/>
                    </a:cxn>
                  </a:cxnLst>
                  <a:rect l="txL" t="txT" r="txR" b="txB"/>
                  <a:pathLst>
                    <a:path w="41" h="138">
                      <a:moveTo>
                        <a:pt x="0" y="0"/>
                      </a:moveTo>
                      <a:lnTo>
                        <a:pt x="41" y="138"/>
                      </a:lnTo>
                      <a:lnTo>
                        <a:pt x="37" y="0"/>
                      </a:lnTo>
                      <a:lnTo>
                        <a:pt x="0" y="0"/>
                      </a:lnTo>
                      <a:close/>
                    </a:path>
                  </a:pathLst>
                </a:custGeom>
                <a:solidFill>
                  <a:srgbClr val="000000">
                    <a:alpha val="100000"/>
                  </a:srgbClr>
                </a:solidFill>
                <a:ln w="9525">
                  <a:noFill/>
                </a:ln>
              </p:spPr>
              <p:txBody>
                <a:bodyPr/>
                <a:lstStyle/>
                <a:p>
                  <a:endParaRPr lang="zh-CN" altLang="en-US"/>
                </a:p>
              </p:txBody>
            </p:sp>
            <p:sp>
              <p:nvSpPr>
                <p:cNvPr id="35654" name="Freeform 536"/>
                <p:cNvSpPr>
                  <a:spLocks noChangeAspect="1"/>
                </p:cNvSpPr>
                <p:nvPr/>
              </p:nvSpPr>
              <p:spPr>
                <a:xfrm>
                  <a:off x="1717" y="2137"/>
                  <a:ext cx="9" cy="28"/>
                </a:xfrm>
                <a:custGeom>
                  <a:avLst/>
                  <a:gdLst>
                    <a:gd name="txL" fmla="*/ 0 w 44"/>
                    <a:gd name="txT" fmla="*/ 0 h 138"/>
                    <a:gd name="txR" fmla="*/ 44 w 44"/>
                    <a:gd name="txB" fmla="*/ 138 h 138"/>
                  </a:gdLst>
                  <a:ahLst/>
                  <a:cxnLst>
                    <a:cxn ang="0">
                      <a:pos x="0" y="6"/>
                    </a:cxn>
                    <a:cxn ang="0">
                      <a:pos x="0" y="0"/>
                    </a:cxn>
                    <a:cxn ang="0">
                      <a:pos x="2" y="0"/>
                    </a:cxn>
                    <a:cxn ang="0">
                      <a:pos x="2" y="6"/>
                    </a:cxn>
                    <a:cxn ang="0">
                      <a:pos x="0" y="6"/>
                    </a:cxn>
                  </a:cxnLst>
                  <a:rect l="txL" t="txT" r="txR" b="txB"/>
                  <a:pathLst>
                    <a:path w="44" h="138">
                      <a:moveTo>
                        <a:pt x="0" y="138"/>
                      </a:moveTo>
                      <a:lnTo>
                        <a:pt x="3" y="0"/>
                      </a:lnTo>
                      <a:lnTo>
                        <a:pt x="40" y="0"/>
                      </a:lnTo>
                      <a:lnTo>
                        <a:pt x="44" y="138"/>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55" name="Freeform 537"/>
                <p:cNvSpPr>
                  <a:spLocks noChangeAspect="1"/>
                </p:cNvSpPr>
                <p:nvPr/>
              </p:nvSpPr>
              <p:spPr>
                <a:xfrm>
                  <a:off x="1725" y="2137"/>
                  <a:ext cx="10" cy="28"/>
                </a:xfrm>
                <a:custGeom>
                  <a:avLst/>
                  <a:gdLst>
                    <a:gd name="txL" fmla="*/ 0 w 48"/>
                    <a:gd name="txT" fmla="*/ 0 h 138"/>
                    <a:gd name="txR" fmla="*/ 48 w 48"/>
                    <a:gd name="txB" fmla="*/ 138 h 138"/>
                  </a:gdLst>
                  <a:ahLst/>
                  <a:cxnLst>
                    <a:cxn ang="0">
                      <a:pos x="0" y="6"/>
                    </a:cxn>
                    <a:cxn ang="0">
                      <a:pos x="0" y="0"/>
                    </a:cxn>
                    <a:cxn ang="0">
                      <a:pos x="2" y="5"/>
                    </a:cxn>
                    <a:cxn ang="0">
                      <a:pos x="0" y="6"/>
                    </a:cxn>
                  </a:cxnLst>
                  <a:rect l="txL" t="txT" r="txR" b="txB"/>
                  <a:pathLst>
                    <a:path w="48" h="138">
                      <a:moveTo>
                        <a:pt x="4" y="138"/>
                      </a:moveTo>
                      <a:lnTo>
                        <a:pt x="0" y="0"/>
                      </a:lnTo>
                      <a:lnTo>
                        <a:pt x="48" y="135"/>
                      </a:lnTo>
                      <a:lnTo>
                        <a:pt x="4" y="138"/>
                      </a:lnTo>
                      <a:close/>
                    </a:path>
                  </a:pathLst>
                </a:custGeom>
                <a:solidFill>
                  <a:srgbClr val="000000">
                    <a:alpha val="100000"/>
                  </a:srgbClr>
                </a:solidFill>
                <a:ln w="9525">
                  <a:noFill/>
                </a:ln>
              </p:spPr>
              <p:txBody>
                <a:bodyPr/>
                <a:lstStyle/>
                <a:p>
                  <a:endParaRPr lang="zh-CN" altLang="en-US"/>
                </a:p>
              </p:txBody>
            </p:sp>
            <p:sp>
              <p:nvSpPr>
                <p:cNvPr id="35656" name="Freeform 538"/>
                <p:cNvSpPr>
                  <a:spLocks noChangeAspect="1"/>
                </p:cNvSpPr>
                <p:nvPr/>
              </p:nvSpPr>
              <p:spPr>
                <a:xfrm>
                  <a:off x="1725" y="2137"/>
                  <a:ext cx="10" cy="27"/>
                </a:xfrm>
                <a:custGeom>
                  <a:avLst/>
                  <a:gdLst>
                    <a:gd name="txL" fmla="*/ 0 w 48"/>
                    <a:gd name="txT" fmla="*/ 0 h 137"/>
                    <a:gd name="txR" fmla="*/ 48 w 48"/>
                    <a:gd name="txB" fmla="*/ 137 h 137"/>
                  </a:gdLst>
                  <a:ahLst/>
                  <a:cxnLst>
                    <a:cxn ang="0">
                      <a:pos x="0" y="0"/>
                    </a:cxn>
                    <a:cxn ang="0">
                      <a:pos x="2" y="5"/>
                    </a:cxn>
                    <a:cxn ang="0">
                      <a:pos x="2" y="0"/>
                    </a:cxn>
                    <a:cxn ang="0">
                      <a:pos x="0" y="0"/>
                    </a:cxn>
                  </a:cxnLst>
                  <a:rect l="txL" t="txT" r="txR" b="txB"/>
                  <a:pathLst>
                    <a:path w="48" h="137">
                      <a:moveTo>
                        <a:pt x="0" y="2"/>
                      </a:moveTo>
                      <a:lnTo>
                        <a:pt x="48" y="137"/>
                      </a:lnTo>
                      <a:lnTo>
                        <a:pt x="38" y="0"/>
                      </a:lnTo>
                      <a:lnTo>
                        <a:pt x="0" y="2"/>
                      </a:lnTo>
                      <a:close/>
                    </a:path>
                  </a:pathLst>
                </a:custGeom>
                <a:solidFill>
                  <a:srgbClr val="000000">
                    <a:alpha val="100000"/>
                  </a:srgbClr>
                </a:solidFill>
                <a:ln w="9525">
                  <a:noFill/>
                </a:ln>
              </p:spPr>
              <p:txBody>
                <a:bodyPr/>
                <a:lstStyle/>
                <a:p>
                  <a:endParaRPr lang="zh-CN" altLang="en-US"/>
                </a:p>
              </p:txBody>
            </p:sp>
            <p:sp>
              <p:nvSpPr>
                <p:cNvPr id="35657" name="Freeform 539"/>
                <p:cNvSpPr>
                  <a:spLocks noChangeAspect="1"/>
                </p:cNvSpPr>
                <p:nvPr/>
              </p:nvSpPr>
              <p:spPr>
                <a:xfrm>
                  <a:off x="1725" y="2137"/>
                  <a:ext cx="10" cy="28"/>
                </a:xfrm>
                <a:custGeom>
                  <a:avLst/>
                  <a:gdLst>
                    <a:gd name="txL" fmla="*/ 0 w 48"/>
                    <a:gd name="txT" fmla="*/ 0 h 140"/>
                    <a:gd name="txR" fmla="*/ 48 w 48"/>
                    <a:gd name="txB" fmla="*/ 140 h 140"/>
                  </a:gdLst>
                  <a:ahLst/>
                  <a:cxnLst>
                    <a:cxn ang="0">
                      <a:pos x="0" y="6"/>
                    </a:cxn>
                    <a:cxn ang="0">
                      <a:pos x="0" y="0"/>
                    </a:cxn>
                    <a:cxn ang="0">
                      <a:pos x="2" y="0"/>
                    </a:cxn>
                    <a:cxn ang="0">
                      <a:pos x="2" y="5"/>
                    </a:cxn>
                    <a:cxn ang="0">
                      <a:pos x="0" y="6"/>
                    </a:cxn>
                  </a:cxnLst>
                  <a:rect l="txL" t="txT" r="txR" b="txB"/>
                  <a:pathLst>
                    <a:path w="48" h="140">
                      <a:moveTo>
                        <a:pt x="4" y="140"/>
                      </a:moveTo>
                      <a:lnTo>
                        <a:pt x="0" y="2"/>
                      </a:lnTo>
                      <a:lnTo>
                        <a:pt x="38" y="0"/>
                      </a:lnTo>
                      <a:lnTo>
                        <a:pt x="48" y="137"/>
                      </a:lnTo>
                      <a:lnTo>
                        <a:pt x="4"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58" name="Freeform 540"/>
                <p:cNvSpPr>
                  <a:spLocks noChangeAspect="1"/>
                </p:cNvSpPr>
                <p:nvPr/>
              </p:nvSpPr>
              <p:spPr>
                <a:xfrm>
                  <a:off x="1733" y="2137"/>
                  <a:ext cx="10" cy="27"/>
                </a:xfrm>
                <a:custGeom>
                  <a:avLst/>
                  <a:gdLst>
                    <a:gd name="txL" fmla="*/ 0 w 53"/>
                    <a:gd name="txT" fmla="*/ 0 h 137"/>
                    <a:gd name="txR" fmla="*/ 53 w 53"/>
                    <a:gd name="txB" fmla="*/ 137 h 137"/>
                  </a:gdLst>
                  <a:ahLst/>
                  <a:cxnLst>
                    <a:cxn ang="0">
                      <a:pos x="0" y="5"/>
                    </a:cxn>
                    <a:cxn ang="0">
                      <a:pos x="0" y="0"/>
                    </a:cxn>
                    <a:cxn ang="0">
                      <a:pos x="2" y="5"/>
                    </a:cxn>
                    <a:cxn ang="0">
                      <a:pos x="0" y="5"/>
                    </a:cxn>
                  </a:cxnLst>
                  <a:rect l="txL" t="txT" r="txR" b="txB"/>
                  <a:pathLst>
                    <a:path w="53" h="137">
                      <a:moveTo>
                        <a:pt x="10" y="137"/>
                      </a:moveTo>
                      <a:lnTo>
                        <a:pt x="0" y="0"/>
                      </a:lnTo>
                      <a:lnTo>
                        <a:pt x="53" y="134"/>
                      </a:lnTo>
                      <a:lnTo>
                        <a:pt x="10" y="137"/>
                      </a:lnTo>
                      <a:close/>
                    </a:path>
                  </a:pathLst>
                </a:custGeom>
                <a:solidFill>
                  <a:srgbClr val="000000">
                    <a:alpha val="100000"/>
                  </a:srgbClr>
                </a:solidFill>
                <a:ln w="9525">
                  <a:noFill/>
                </a:ln>
              </p:spPr>
              <p:txBody>
                <a:bodyPr/>
                <a:lstStyle/>
                <a:p>
                  <a:endParaRPr lang="zh-CN" altLang="en-US"/>
                </a:p>
              </p:txBody>
            </p:sp>
            <p:sp>
              <p:nvSpPr>
                <p:cNvPr id="35659" name="Freeform 541"/>
                <p:cNvSpPr>
                  <a:spLocks noChangeAspect="1"/>
                </p:cNvSpPr>
                <p:nvPr/>
              </p:nvSpPr>
              <p:spPr>
                <a:xfrm>
                  <a:off x="1733" y="2136"/>
                  <a:ext cx="10" cy="27"/>
                </a:xfrm>
                <a:custGeom>
                  <a:avLst/>
                  <a:gdLst>
                    <a:gd name="txL" fmla="*/ 0 w 53"/>
                    <a:gd name="txT" fmla="*/ 0 h 137"/>
                    <a:gd name="txR" fmla="*/ 53 w 53"/>
                    <a:gd name="txB" fmla="*/ 137 h 137"/>
                  </a:gdLst>
                  <a:ahLst/>
                  <a:cxnLst>
                    <a:cxn ang="0">
                      <a:pos x="0" y="0"/>
                    </a:cxn>
                    <a:cxn ang="0">
                      <a:pos x="2" y="5"/>
                    </a:cxn>
                    <a:cxn ang="0">
                      <a:pos x="1" y="0"/>
                    </a:cxn>
                    <a:cxn ang="0">
                      <a:pos x="0" y="0"/>
                    </a:cxn>
                  </a:cxnLst>
                  <a:rect l="txL" t="txT" r="txR" b="txB"/>
                  <a:pathLst>
                    <a:path w="53" h="137">
                      <a:moveTo>
                        <a:pt x="0" y="3"/>
                      </a:moveTo>
                      <a:lnTo>
                        <a:pt x="53" y="137"/>
                      </a:lnTo>
                      <a:lnTo>
                        <a:pt x="38" y="0"/>
                      </a:lnTo>
                      <a:lnTo>
                        <a:pt x="0" y="3"/>
                      </a:lnTo>
                      <a:close/>
                    </a:path>
                  </a:pathLst>
                </a:custGeom>
                <a:solidFill>
                  <a:srgbClr val="000000">
                    <a:alpha val="100000"/>
                  </a:srgbClr>
                </a:solidFill>
                <a:ln w="9525">
                  <a:noFill/>
                </a:ln>
              </p:spPr>
              <p:txBody>
                <a:bodyPr/>
                <a:lstStyle/>
                <a:p>
                  <a:endParaRPr lang="zh-CN" altLang="en-US"/>
                </a:p>
              </p:txBody>
            </p:sp>
            <p:sp>
              <p:nvSpPr>
                <p:cNvPr id="35660" name="Freeform 542"/>
                <p:cNvSpPr>
                  <a:spLocks noChangeAspect="1"/>
                </p:cNvSpPr>
                <p:nvPr/>
              </p:nvSpPr>
              <p:spPr>
                <a:xfrm>
                  <a:off x="1733" y="2136"/>
                  <a:ext cx="10" cy="28"/>
                </a:xfrm>
                <a:custGeom>
                  <a:avLst/>
                  <a:gdLst>
                    <a:gd name="txL" fmla="*/ 0 w 53"/>
                    <a:gd name="txT" fmla="*/ 0 h 140"/>
                    <a:gd name="txR" fmla="*/ 53 w 53"/>
                    <a:gd name="txB" fmla="*/ 140 h 140"/>
                  </a:gdLst>
                  <a:ahLst/>
                  <a:cxnLst>
                    <a:cxn ang="0">
                      <a:pos x="0" y="6"/>
                    </a:cxn>
                    <a:cxn ang="0">
                      <a:pos x="0" y="0"/>
                    </a:cxn>
                    <a:cxn ang="0">
                      <a:pos x="1" y="0"/>
                    </a:cxn>
                    <a:cxn ang="0">
                      <a:pos x="2" y="5"/>
                    </a:cxn>
                    <a:cxn ang="0">
                      <a:pos x="0" y="6"/>
                    </a:cxn>
                  </a:cxnLst>
                  <a:rect l="txL" t="txT" r="txR" b="txB"/>
                  <a:pathLst>
                    <a:path w="53" h="140">
                      <a:moveTo>
                        <a:pt x="10" y="140"/>
                      </a:moveTo>
                      <a:lnTo>
                        <a:pt x="0" y="3"/>
                      </a:lnTo>
                      <a:lnTo>
                        <a:pt x="38" y="0"/>
                      </a:lnTo>
                      <a:lnTo>
                        <a:pt x="53" y="137"/>
                      </a:lnTo>
                      <a:lnTo>
                        <a:pt x="10"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61" name="Freeform 543"/>
                <p:cNvSpPr>
                  <a:spLocks noChangeAspect="1"/>
                </p:cNvSpPr>
                <p:nvPr/>
              </p:nvSpPr>
              <p:spPr>
                <a:xfrm>
                  <a:off x="1740" y="2136"/>
                  <a:ext cx="12" cy="27"/>
                </a:xfrm>
                <a:custGeom>
                  <a:avLst/>
                  <a:gdLst>
                    <a:gd name="txL" fmla="*/ 0 w 58"/>
                    <a:gd name="txT" fmla="*/ 0 h 137"/>
                    <a:gd name="txR" fmla="*/ 58 w 58"/>
                    <a:gd name="txB" fmla="*/ 137 h 137"/>
                  </a:gdLst>
                  <a:ahLst/>
                  <a:cxnLst>
                    <a:cxn ang="0">
                      <a:pos x="1" y="5"/>
                    </a:cxn>
                    <a:cxn ang="0">
                      <a:pos x="0" y="0"/>
                    </a:cxn>
                    <a:cxn ang="0">
                      <a:pos x="2" y="5"/>
                    </a:cxn>
                    <a:cxn ang="0">
                      <a:pos x="1" y="5"/>
                    </a:cxn>
                  </a:cxnLst>
                  <a:rect l="txL" t="txT" r="txR" b="txB"/>
                  <a:pathLst>
                    <a:path w="58" h="137">
                      <a:moveTo>
                        <a:pt x="15" y="137"/>
                      </a:moveTo>
                      <a:lnTo>
                        <a:pt x="0" y="0"/>
                      </a:lnTo>
                      <a:lnTo>
                        <a:pt x="58" y="131"/>
                      </a:lnTo>
                      <a:lnTo>
                        <a:pt x="15" y="137"/>
                      </a:lnTo>
                      <a:close/>
                    </a:path>
                  </a:pathLst>
                </a:custGeom>
                <a:solidFill>
                  <a:srgbClr val="000000">
                    <a:alpha val="100000"/>
                  </a:srgbClr>
                </a:solidFill>
                <a:ln w="9525">
                  <a:noFill/>
                </a:ln>
              </p:spPr>
              <p:txBody>
                <a:bodyPr/>
                <a:lstStyle/>
                <a:p>
                  <a:endParaRPr lang="zh-CN" altLang="en-US"/>
                </a:p>
              </p:txBody>
            </p:sp>
            <p:sp>
              <p:nvSpPr>
                <p:cNvPr id="35662" name="Freeform 544"/>
                <p:cNvSpPr>
                  <a:spLocks noChangeAspect="1"/>
                </p:cNvSpPr>
                <p:nvPr/>
              </p:nvSpPr>
              <p:spPr>
                <a:xfrm>
                  <a:off x="1740" y="2135"/>
                  <a:ext cx="12" cy="27"/>
                </a:xfrm>
                <a:custGeom>
                  <a:avLst/>
                  <a:gdLst>
                    <a:gd name="txL" fmla="*/ 0 w 58"/>
                    <a:gd name="txT" fmla="*/ 0 h 136"/>
                    <a:gd name="txR" fmla="*/ 58 w 58"/>
                    <a:gd name="txB" fmla="*/ 136 h 136"/>
                  </a:gdLst>
                  <a:ahLst/>
                  <a:cxnLst>
                    <a:cxn ang="0">
                      <a:pos x="0" y="0"/>
                    </a:cxn>
                    <a:cxn ang="0">
                      <a:pos x="2" y="5"/>
                    </a:cxn>
                    <a:cxn ang="0">
                      <a:pos x="2" y="0"/>
                    </a:cxn>
                    <a:cxn ang="0">
                      <a:pos x="0" y="0"/>
                    </a:cxn>
                  </a:cxnLst>
                  <a:rect l="txL" t="txT" r="txR" b="txB"/>
                  <a:pathLst>
                    <a:path w="58" h="136">
                      <a:moveTo>
                        <a:pt x="0" y="5"/>
                      </a:moveTo>
                      <a:lnTo>
                        <a:pt x="58" y="136"/>
                      </a:lnTo>
                      <a:lnTo>
                        <a:pt x="38" y="0"/>
                      </a:lnTo>
                      <a:lnTo>
                        <a:pt x="0" y="5"/>
                      </a:lnTo>
                      <a:close/>
                    </a:path>
                  </a:pathLst>
                </a:custGeom>
                <a:solidFill>
                  <a:srgbClr val="000000">
                    <a:alpha val="100000"/>
                  </a:srgbClr>
                </a:solidFill>
                <a:ln w="9525">
                  <a:noFill/>
                </a:ln>
              </p:spPr>
              <p:txBody>
                <a:bodyPr/>
                <a:lstStyle/>
                <a:p>
                  <a:endParaRPr lang="zh-CN" altLang="en-US"/>
                </a:p>
              </p:txBody>
            </p:sp>
            <p:sp>
              <p:nvSpPr>
                <p:cNvPr id="35663" name="Freeform 545"/>
                <p:cNvSpPr>
                  <a:spLocks noChangeAspect="1"/>
                </p:cNvSpPr>
                <p:nvPr/>
              </p:nvSpPr>
              <p:spPr>
                <a:xfrm>
                  <a:off x="1740" y="2135"/>
                  <a:ext cx="12" cy="28"/>
                </a:xfrm>
                <a:custGeom>
                  <a:avLst/>
                  <a:gdLst>
                    <a:gd name="txL" fmla="*/ 0 w 58"/>
                    <a:gd name="txT" fmla="*/ 0 h 142"/>
                    <a:gd name="txR" fmla="*/ 58 w 58"/>
                    <a:gd name="txB" fmla="*/ 142 h 142"/>
                  </a:gdLst>
                  <a:ahLst/>
                  <a:cxnLst>
                    <a:cxn ang="0">
                      <a:pos x="1" y="6"/>
                    </a:cxn>
                    <a:cxn ang="0">
                      <a:pos x="0" y="0"/>
                    </a:cxn>
                    <a:cxn ang="0">
                      <a:pos x="2" y="0"/>
                    </a:cxn>
                    <a:cxn ang="0">
                      <a:pos x="2" y="5"/>
                    </a:cxn>
                    <a:cxn ang="0">
                      <a:pos x="1" y="6"/>
                    </a:cxn>
                  </a:cxnLst>
                  <a:rect l="txL" t="txT" r="txR" b="txB"/>
                  <a:pathLst>
                    <a:path w="58" h="142">
                      <a:moveTo>
                        <a:pt x="15" y="142"/>
                      </a:moveTo>
                      <a:lnTo>
                        <a:pt x="0" y="5"/>
                      </a:lnTo>
                      <a:lnTo>
                        <a:pt x="38" y="0"/>
                      </a:lnTo>
                      <a:lnTo>
                        <a:pt x="58" y="136"/>
                      </a:lnTo>
                      <a:lnTo>
                        <a:pt x="15"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64" name="Freeform 546"/>
                <p:cNvSpPr>
                  <a:spLocks noChangeAspect="1"/>
                </p:cNvSpPr>
                <p:nvPr/>
              </p:nvSpPr>
              <p:spPr>
                <a:xfrm>
                  <a:off x="1748" y="2135"/>
                  <a:ext cx="12" cy="27"/>
                </a:xfrm>
                <a:custGeom>
                  <a:avLst/>
                  <a:gdLst>
                    <a:gd name="txL" fmla="*/ 0 w 63"/>
                    <a:gd name="txT" fmla="*/ 0 h 136"/>
                    <a:gd name="txR" fmla="*/ 63 w 63"/>
                    <a:gd name="txB" fmla="*/ 136 h 136"/>
                  </a:gdLst>
                  <a:ahLst/>
                  <a:cxnLst>
                    <a:cxn ang="0">
                      <a:pos x="1" y="5"/>
                    </a:cxn>
                    <a:cxn ang="0">
                      <a:pos x="0" y="0"/>
                    </a:cxn>
                    <a:cxn ang="0">
                      <a:pos x="2" y="5"/>
                    </a:cxn>
                    <a:cxn ang="0">
                      <a:pos x="1" y="5"/>
                    </a:cxn>
                  </a:cxnLst>
                  <a:rect l="txL" t="txT" r="txR" b="txB"/>
                  <a:pathLst>
                    <a:path w="63" h="136">
                      <a:moveTo>
                        <a:pt x="20" y="136"/>
                      </a:moveTo>
                      <a:lnTo>
                        <a:pt x="0" y="0"/>
                      </a:lnTo>
                      <a:lnTo>
                        <a:pt x="63" y="129"/>
                      </a:lnTo>
                      <a:lnTo>
                        <a:pt x="20" y="136"/>
                      </a:lnTo>
                      <a:close/>
                    </a:path>
                  </a:pathLst>
                </a:custGeom>
                <a:solidFill>
                  <a:srgbClr val="000000">
                    <a:alpha val="100000"/>
                  </a:srgbClr>
                </a:solidFill>
                <a:ln w="9525">
                  <a:noFill/>
                </a:ln>
              </p:spPr>
              <p:txBody>
                <a:bodyPr/>
                <a:lstStyle/>
                <a:p>
                  <a:endParaRPr lang="zh-CN" altLang="en-US"/>
                </a:p>
              </p:txBody>
            </p:sp>
            <p:sp>
              <p:nvSpPr>
                <p:cNvPr id="35665" name="Freeform 547"/>
                <p:cNvSpPr>
                  <a:spLocks noChangeAspect="1"/>
                </p:cNvSpPr>
                <p:nvPr/>
              </p:nvSpPr>
              <p:spPr>
                <a:xfrm>
                  <a:off x="1748" y="2134"/>
                  <a:ext cx="12" cy="27"/>
                </a:xfrm>
                <a:custGeom>
                  <a:avLst/>
                  <a:gdLst>
                    <a:gd name="txL" fmla="*/ 0 w 63"/>
                    <a:gd name="txT" fmla="*/ 0 h 135"/>
                    <a:gd name="txR" fmla="*/ 63 w 63"/>
                    <a:gd name="txB" fmla="*/ 135 h 135"/>
                  </a:gdLst>
                  <a:ahLst/>
                  <a:cxnLst>
                    <a:cxn ang="0">
                      <a:pos x="0" y="0"/>
                    </a:cxn>
                    <a:cxn ang="0">
                      <a:pos x="2" y="5"/>
                    </a:cxn>
                    <a:cxn ang="0">
                      <a:pos x="1" y="0"/>
                    </a:cxn>
                    <a:cxn ang="0">
                      <a:pos x="0" y="0"/>
                    </a:cxn>
                  </a:cxnLst>
                  <a:rect l="txL" t="txT" r="txR" b="txB"/>
                  <a:pathLst>
                    <a:path w="63" h="135">
                      <a:moveTo>
                        <a:pt x="0" y="6"/>
                      </a:moveTo>
                      <a:lnTo>
                        <a:pt x="63" y="135"/>
                      </a:lnTo>
                      <a:lnTo>
                        <a:pt x="37" y="0"/>
                      </a:lnTo>
                      <a:lnTo>
                        <a:pt x="0" y="6"/>
                      </a:lnTo>
                      <a:close/>
                    </a:path>
                  </a:pathLst>
                </a:custGeom>
                <a:solidFill>
                  <a:srgbClr val="000000">
                    <a:alpha val="100000"/>
                  </a:srgbClr>
                </a:solidFill>
                <a:ln w="9525">
                  <a:noFill/>
                </a:ln>
              </p:spPr>
              <p:txBody>
                <a:bodyPr/>
                <a:lstStyle/>
                <a:p>
                  <a:endParaRPr lang="zh-CN" altLang="en-US"/>
                </a:p>
              </p:txBody>
            </p:sp>
            <p:sp>
              <p:nvSpPr>
                <p:cNvPr id="35666" name="Freeform 548"/>
                <p:cNvSpPr>
                  <a:spLocks noChangeAspect="1"/>
                </p:cNvSpPr>
                <p:nvPr/>
              </p:nvSpPr>
              <p:spPr>
                <a:xfrm>
                  <a:off x="1748" y="2134"/>
                  <a:ext cx="12" cy="28"/>
                </a:xfrm>
                <a:custGeom>
                  <a:avLst/>
                  <a:gdLst>
                    <a:gd name="txL" fmla="*/ 0 w 63"/>
                    <a:gd name="txT" fmla="*/ 0 h 142"/>
                    <a:gd name="txR" fmla="*/ 63 w 63"/>
                    <a:gd name="txB" fmla="*/ 142 h 142"/>
                  </a:gdLst>
                  <a:ahLst/>
                  <a:cxnLst>
                    <a:cxn ang="0">
                      <a:pos x="1" y="6"/>
                    </a:cxn>
                    <a:cxn ang="0">
                      <a:pos x="0" y="0"/>
                    </a:cxn>
                    <a:cxn ang="0">
                      <a:pos x="1" y="0"/>
                    </a:cxn>
                    <a:cxn ang="0">
                      <a:pos x="2" y="5"/>
                    </a:cxn>
                    <a:cxn ang="0">
                      <a:pos x="1" y="6"/>
                    </a:cxn>
                  </a:cxnLst>
                  <a:rect l="txL" t="txT" r="txR" b="txB"/>
                  <a:pathLst>
                    <a:path w="63" h="142">
                      <a:moveTo>
                        <a:pt x="20" y="142"/>
                      </a:moveTo>
                      <a:lnTo>
                        <a:pt x="0" y="6"/>
                      </a:lnTo>
                      <a:lnTo>
                        <a:pt x="37" y="0"/>
                      </a:lnTo>
                      <a:lnTo>
                        <a:pt x="63" y="135"/>
                      </a:lnTo>
                      <a:lnTo>
                        <a:pt x="20"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67" name="Freeform 549"/>
                <p:cNvSpPr>
                  <a:spLocks noChangeAspect="1"/>
                </p:cNvSpPr>
                <p:nvPr/>
              </p:nvSpPr>
              <p:spPr>
                <a:xfrm>
                  <a:off x="1755" y="2134"/>
                  <a:ext cx="14" cy="27"/>
                </a:xfrm>
                <a:custGeom>
                  <a:avLst/>
                  <a:gdLst>
                    <a:gd name="txL" fmla="*/ 0 w 69"/>
                    <a:gd name="txT" fmla="*/ 0 h 135"/>
                    <a:gd name="txR" fmla="*/ 69 w 69"/>
                    <a:gd name="txB" fmla="*/ 135 h 135"/>
                  </a:gdLst>
                  <a:ahLst/>
                  <a:cxnLst>
                    <a:cxn ang="0">
                      <a:pos x="1" y="5"/>
                    </a:cxn>
                    <a:cxn ang="0">
                      <a:pos x="0" y="0"/>
                    </a:cxn>
                    <a:cxn ang="0">
                      <a:pos x="3" y="5"/>
                    </a:cxn>
                    <a:cxn ang="0">
                      <a:pos x="1" y="5"/>
                    </a:cxn>
                  </a:cxnLst>
                  <a:rect l="txL" t="txT" r="txR" b="txB"/>
                  <a:pathLst>
                    <a:path w="69" h="135">
                      <a:moveTo>
                        <a:pt x="26" y="135"/>
                      </a:moveTo>
                      <a:lnTo>
                        <a:pt x="0" y="0"/>
                      </a:lnTo>
                      <a:lnTo>
                        <a:pt x="69" y="125"/>
                      </a:lnTo>
                      <a:lnTo>
                        <a:pt x="26" y="135"/>
                      </a:lnTo>
                      <a:close/>
                    </a:path>
                  </a:pathLst>
                </a:custGeom>
                <a:solidFill>
                  <a:srgbClr val="000000">
                    <a:alpha val="100000"/>
                  </a:srgbClr>
                </a:solidFill>
                <a:ln w="9525">
                  <a:noFill/>
                </a:ln>
              </p:spPr>
              <p:txBody>
                <a:bodyPr/>
                <a:lstStyle/>
                <a:p>
                  <a:endParaRPr lang="zh-CN" altLang="en-US"/>
                </a:p>
              </p:txBody>
            </p:sp>
            <p:sp>
              <p:nvSpPr>
                <p:cNvPr id="35668" name="Freeform 550"/>
                <p:cNvSpPr>
                  <a:spLocks noChangeAspect="1"/>
                </p:cNvSpPr>
                <p:nvPr/>
              </p:nvSpPr>
              <p:spPr>
                <a:xfrm>
                  <a:off x="1755" y="2132"/>
                  <a:ext cx="14" cy="27"/>
                </a:xfrm>
                <a:custGeom>
                  <a:avLst/>
                  <a:gdLst>
                    <a:gd name="txL" fmla="*/ 0 w 69"/>
                    <a:gd name="txT" fmla="*/ 0 h 133"/>
                    <a:gd name="txR" fmla="*/ 69 w 69"/>
                    <a:gd name="txB" fmla="*/ 133 h 133"/>
                  </a:gdLst>
                  <a:ahLst/>
                  <a:cxnLst>
                    <a:cxn ang="0">
                      <a:pos x="0" y="0"/>
                    </a:cxn>
                    <a:cxn ang="0">
                      <a:pos x="3" y="5"/>
                    </a:cxn>
                    <a:cxn ang="0">
                      <a:pos x="2" y="0"/>
                    </a:cxn>
                    <a:cxn ang="0">
                      <a:pos x="0" y="0"/>
                    </a:cxn>
                  </a:cxnLst>
                  <a:rect l="txL" t="txT" r="txR" b="txB"/>
                  <a:pathLst>
                    <a:path w="69" h="133">
                      <a:moveTo>
                        <a:pt x="0" y="8"/>
                      </a:moveTo>
                      <a:lnTo>
                        <a:pt x="69" y="133"/>
                      </a:lnTo>
                      <a:lnTo>
                        <a:pt x="37" y="0"/>
                      </a:lnTo>
                      <a:lnTo>
                        <a:pt x="0" y="8"/>
                      </a:lnTo>
                      <a:close/>
                    </a:path>
                  </a:pathLst>
                </a:custGeom>
                <a:solidFill>
                  <a:srgbClr val="000000">
                    <a:alpha val="100000"/>
                  </a:srgbClr>
                </a:solidFill>
                <a:ln w="9525">
                  <a:noFill/>
                </a:ln>
              </p:spPr>
              <p:txBody>
                <a:bodyPr/>
                <a:lstStyle/>
                <a:p>
                  <a:endParaRPr lang="zh-CN" altLang="en-US"/>
                </a:p>
              </p:txBody>
            </p:sp>
            <p:sp>
              <p:nvSpPr>
                <p:cNvPr id="35669" name="Freeform 551"/>
                <p:cNvSpPr>
                  <a:spLocks noChangeAspect="1"/>
                </p:cNvSpPr>
                <p:nvPr/>
              </p:nvSpPr>
              <p:spPr>
                <a:xfrm>
                  <a:off x="1755" y="2132"/>
                  <a:ext cx="14" cy="29"/>
                </a:xfrm>
                <a:custGeom>
                  <a:avLst/>
                  <a:gdLst>
                    <a:gd name="txL" fmla="*/ 0 w 69"/>
                    <a:gd name="txT" fmla="*/ 0 h 143"/>
                    <a:gd name="txR" fmla="*/ 69 w 69"/>
                    <a:gd name="txB" fmla="*/ 143 h 143"/>
                  </a:gdLst>
                  <a:ahLst/>
                  <a:cxnLst>
                    <a:cxn ang="0">
                      <a:pos x="1" y="6"/>
                    </a:cxn>
                    <a:cxn ang="0">
                      <a:pos x="0" y="0"/>
                    </a:cxn>
                    <a:cxn ang="0">
                      <a:pos x="2" y="0"/>
                    </a:cxn>
                    <a:cxn ang="0">
                      <a:pos x="3" y="5"/>
                    </a:cxn>
                    <a:cxn ang="0">
                      <a:pos x="1" y="6"/>
                    </a:cxn>
                  </a:cxnLst>
                  <a:rect l="txL" t="txT" r="txR" b="txB"/>
                  <a:pathLst>
                    <a:path w="69" h="143">
                      <a:moveTo>
                        <a:pt x="26" y="143"/>
                      </a:moveTo>
                      <a:lnTo>
                        <a:pt x="0" y="8"/>
                      </a:lnTo>
                      <a:lnTo>
                        <a:pt x="37" y="0"/>
                      </a:lnTo>
                      <a:lnTo>
                        <a:pt x="69" y="133"/>
                      </a:lnTo>
                      <a:lnTo>
                        <a:pt x="26"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70" name="Freeform 552"/>
                <p:cNvSpPr>
                  <a:spLocks noChangeAspect="1"/>
                </p:cNvSpPr>
                <p:nvPr/>
              </p:nvSpPr>
              <p:spPr>
                <a:xfrm>
                  <a:off x="1763" y="2132"/>
                  <a:ext cx="14" cy="27"/>
                </a:xfrm>
                <a:custGeom>
                  <a:avLst/>
                  <a:gdLst>
                    <a:gd name="txL" fmla="*/ 0 w 74"/>
                    <a:gd name="txT" fmla="*/ 0 h 133"/>
                    <a:gd name="txR" fmla="*/ 74 w 74"/>
                    <a:gd name="txB" fmla="*/ 133 h 133"/>
                  </a:gdLst>
                  <a:ahLst/>
                  <a:cxnLst>
                    <a:cxn ang="0">
                      <a:pos x="1" y="5"/>
                    </a:cxn>
                    <a:cxn ang="0">
                      <a:pos x="0" y="0"/>
                    </a:cxn>
                    <a:cxn ang="0">
                      <a:pos x="3" y="5"/>
                    </a:cxn>
                    <a:cxn ang="0">
                      <a:pos x="1" y="5"/>
                    </a:cxn>
                  </a:cxnLst>
                  <a:rect l="txL" t="txT" r="txR" b="txB"/>
                  <a:pathLst>
                    <a:path w="74" h="133">
                      <a:moveTo>
                        <a:pt x="32" y="133"/>
                      </a:moveTo>
                      <a:lnTo>
                        <a:pt x="0" y="0"/>
                      </a:lnTo>
                      <a:lnTo>
                        <a:pt x="74" y="123"/>
                      </a:lnTo>
                      <a:lnTo>
                        <a:pt x="32" y="133"/>
                      </a:lnTo>
                      <a:close/>
                    </a:path>
                  </a:pathLst>
                </a:custGeom>
                <a:solidFill>
                  <a:srgbClr val="000000">
                    <a:alpha val="100000"/>
                  </a:srgbClr>
                </a:solidFill>
                <a:ln w="9525">
                  <a:noFill/>
                </a:ln>
              </p:spPr>
              <p:txBody>
                <a:bodyPr/>
                <a:lstStyle/>
                <a:p>
                  <a:endParaRPr lang="zh-CN" altLang="en-US"/>
                </a:p>
              </p:txBody>
            </p:sp>
            <p:sp>
              <p:nvSpPr>
                <p:cNvPr id="35671" name="Freeform 553"/>
                <p:cNvSpPr>
                  <a:spLocks noChangeAspect="1"/>
                </p:cNvSpPr>
                <p:nvPr/>
              </p:nvSpPr>
              <p:spPr>
                <a:xfrm>
                  <a:off x="1763" y="2130"/>
                  <a:ext cx="14" cy="27"/>
                </a:xfrm>
                <a:custGeom>
                  <a:avLst/>
                  <a:gdLst>
                    <a:gd name="txL" fmla="*/ 0 w 74"/>
                    <a:gd name="txT" fmla="*/ 0 h 132"/>
                    <a:gd name="txR" fmla="*/ 74 w 74"/>
                    <a:gd name="txB" fmla="*/ 132 h 132"/>
                  </a:gdLst>
                  <a:ahLst/>
                  <a:cxnLst>
                    <a:cxn ang="0">
                      <a:pos x="0" y="0"/>
                    </a:cxn>
                    <a:cxn ang="0">
                      <a:pos x="3" y="6"/>
                    </a:cxn>
                    <a:cxn ang="0">
                      <a:pos x="1" y="0"/>
                    </a:cxn>
                    <a:cxn ang="0">
                      <a:pos x="0" y="0"/>
                    </a:cxn>
                  </a:cxnLst>
                  <a:rect l="txL" t="txT" r="txR" b="txB"/>
                  <a:pathLst>
                    <a:path w="74" h="132">
                      <a:moveTo>
                        <a:pt x="0" y="9"/>
                      </a:moveTo>
                      <a:lnTo>
                        <a:pt x="74" y="132"/>
                      </a:lnTo>
                      <a:lnTo>
                        <a:pt x="36" y="0"/>
                      </a:lnTo>
                      <a:lnTo>
                        <a:pt x="0" y="9"/>
                      </a:lnTo>
                      <a:close/>
                    </a:path>
                  </a:pathLst>
                </a:custGeom>
                <a:solidFill>
                  <a:srgbClr val="000000">
                    <a:alpha val="100000"/>
                  </a:srgbClr>
                </a:solidFill>
                <a:ln w="9525">
                  <a:noFill/>
                </a:ln>
              </p:spPr>
              <p:txBody>
                <a:bodyPr/>
                <a:lstStyle/>
                <a:p>
                  <a:endParaRPr lang="zh-CN" altLang="en-US"/>
                </a:p>
              </p:txBody>
            </p:sp>
            <p:sp>
              <p:nvSpPr>
                <p:cNvPr id="35672" name="Freeform 554"/>
                <p:cNvSpPr>
                  <a:spLocks noChangeAspect="1"/>
                </p:cNvSpPr>
                <p:nvPr/>
              </p:nvSpPr>
              <p:spPr>
                <a:xfrm>
                  <a:off x="1763" y="2130"/>
                  <a:ext cx="14" cy="29"/>
                </a:xfrm>
                <a:custGeom>
                  <a:avLst/>
                  <a:gdLst>
                    <a:gd name="txL" fmla="*/ 0 w 74"/>
                    <a:gd name="txT" fmla="*/ 0 h 142"/>
                    <a:gd name="txR" fmla="*/ 74 w 74"/>
                    <a:gd name="txB" fmla="*/ 142 h 142"/>
                  </a:gdLst>
                  <a:ahLst/>
                  <a:cxnLst>
                    <a:cxn ang="0">
                      <a:pos x="1" y="6"/>
                    </a:cxn>
                    <a:cxn ang="0">
                      <a:pos x="0" y="0"/>
                    </a:cxn>
                    <a:cxn ang="0">
                      <a:pos x="1" y="0"/>
                    </a:cxn>
                    <a:cxn ang="0">
                      <a:pos x="3" y="6"/>
                    </a:cxn>
                    <a:cxn ang="0">
                      <a:pos x="1" y="6"/>
                    </a:cxn>
                  </a:cxnLst>
                  <a:rect l="txL" t="txT" r="txR" b="txB"/>
                  <a:pathLst>
                    <a:path w="74" h="142">
                      <a:moveTo>
                        <a:pt x="32" y="142"/>
                      </a:moveTo>
                      <a:lnTo>
                        <a:pt x="0" y="9"/>
                      </a:lnTo>
                      <a:lnTo>
                        <a:pt x="36" y="0"/>
                      </a:lnTo>
                      <a:lnTo>
                        <a:pt x="74" y="132"/>
                      </a:lnTo>
                      <a:lnTo>
                        <a:pt x="32"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73" name="Freeform 555"/>
                <p:cNvSpPr>
                  <a:spLocks noChangeAspect="1"/>
                </p:cNvSpPr>
                <p:nvPr/>
              </p:nvSpPr>
              <p:spPr>
                <a:xfrm>
                  <a:off x="1770" y="2130"/>
                  <a:ext cx="16" cy="27"/>
                </a:xfrm>
                <a:custGeom>
                  <a:avLst/>
                  <a:gdLst>
                    <a:gd name="txL" fmla="*/ 0 w 79"/>
                    <a:gd name="txT" fmla="*/ 0 h 132"/>
                    <a:gd name="txR" fmla="*/ 79 w 79"/>
                    <a:gd name="txB" fmla="*/ 132 h 132"/>
                  </a:gdLst>
                  <a:ahLst/>
                  <a:cxnLst>
                    <a:cxn ang="0">
                      <a:pos x="2" y="6"/>
                    </a:cxn>
                    <a:cxn ang="0">
                      <a:pos x="0" y="0"/>
                    </a:cxn>
                    <a:cxn ang="0">
                      <a:pos x="3" y="5"/>
                    </a:cxn>
                    <a:cxn ang="0">
                      <a:pos x="2" y="6"/>
                    </a:cxn>
                  </a:cxnLst>
                  <a:rect l="txL" t="txT" r="txR" b="txB"/>
                  <a:pathLst>
                    <a:path w="79" h="132">
                      <a:moveTo>
                        <a:pt x="38" y="132"/>
                      </a:moveTo>
                      <a:lnTo>
                        <a:pt x="0" y="0"/>
                      </a:lnTo>
                      <a:lnTo>
                        <a:pt x="79" y="119"/>
                      </a:lnTo>
                      <a:lnTo>
                        <a:pt x="38" y="132"/>
                      </a:lnTo>
                      <a:close/>
                    </a:path>
                  </a:pathLst>
                </a:custGeom>
                <a:solidFill>
                  <a:srgbClr val="000000">
                    <a:alpha val="100000"/>
                  </a:srgbClr>
                </a:solidFill>
                <a:ln w="9525">
                  <a:noFill/>
                </a:ln>
              </p:spPr>
              <p:txBody>
                <a:bodyPr/>
                <a:lstStyle/>
                <a:p>
                  <a:endParaRPr lang="zh-CN" altLang="en-US"/>
                </a:p>
              </p:txBody>
            </p:sp>
            <p:sp>
              <p:nvSpPr>
                <p:cNvPr id="35674" name="Freeform 556"/>
                <p:cNvSpPr>
                  <a:spLocks noChangeAspect="1"/>
                </p:cNvSpPr>
                <p:nvPr/>
              </p:nvSpPr>
              <p:spPr>
                <a:xfrm>
                  <a:off x="1770" y="2128"/>
                  <a:ext cx="16" cy="26"/>
                </a:xfrm>
                <a:custGeom>
                  <a:avLst/>
                  <a:gdLst>
                    <a:gd name="txL" fmla="*/ 0 w 79"/>
                    <a:gd name="txT" fmla="*/ 0 h 130"/>
                    <a:gd name="txR" fmla="*/ 79 w 79"/>
                    <a:gd name="txB" fmla="*/ 130 h 130"/>
                  </a:gdLst>
                  <a:ahLst/>
                  <a:cxnLst>
                    <a:cxn ang="0">
                      <a:pos x="0" y="0"/>
                    </a:cxn>
                    <a:cxn ang="0">
                      <a:pos x="3" y="5"/>
                    </a:cxn>
                    <a:cxn ang="0">
                      <a:pos x="1" y="0"/>
                    </a:cxn>
                    <a:cxn ang="0">
                      <a:pos x="0" y="0"/>
                    </a:cxn>
                  </a:cxnLst>
                  <a:rect l="txL" t="txT" r="txR" b="txB"/>
                  <a:pathLst>
                    <a:path w="79" h="130">
                      <a:moveTo>
                        <a:pt x="0" y="11"/>
                      </a:moveTo>
                      <a:lnTo>
                        <a:pt x="79" y="130"/>
                      </a:lnTo>
                      <a:lnTo>
                        <a:pt x="37" y="0"/>
                      </a:lnTo>
                      <a:lnTo>
                        <a:pt x="0" y="11"/>
                      </a:lnTo>
                      <a:close/>
                    </a:path>
                  </a:pathLst>
                </a:custGeom>
                <a:solidFill>
                  <a:srgbClr val="000000">
                    <a:alpha val="100000"/>
                  </a:srgbClr>
                </a:solidFill>
                <a:ln w="9525">
                  <a:noFill/>
                </a:ln>
              </p:spPr>
              <p:txBody>
                <a:bodyPr/>
                <a:lstStyle/>
                <a:p>
                  <a:endParaRPr lang="zh-CN" altLang="en-US"/>
                </a:p>
              </p:txBody>
            </p:sp>
            <p:sp>
              <p:nvSpPr>
                <p:cNvPr id="35675" name="Freeform 557"/>
                <p:cNvSpPr>
                  <a:spLocks noChangeAspect="1"/>
                </p:cNvSpPr>
                <p:nvPr/>
              </p:nvSpPr>
              <p:spPr>
                <a:xfrm>
                  <a:off x="1770" y="2128"/>
                  <a:ext cx="16" cy="29"/>
                </a:xfrm>
                <a:custGeom>
                  <a:avLst/>
                  <a:gdLst>
                    <a:gd name="txL" fmla="*/ 0 w 79"/>
                    <a:gd name="txT" fmla="*/ 0 h 143"/>
                    <a:gd name="txR" fmla="*/ 79 w 79"/>
                    <a:gd name="txB" fmla="*/ 143 h 143"/>
                  </a:gdLst>
                  <a:ahLst/>
                  <a:cxnLst>
                    <a:cxn ang="0">
                      <a:pos x="2" y="6"/>
                    </a:cxn>
                    <a:cxn ang="0">
                      <a:pos x="0" y="0"/>
                    </a:cxn>
                    <a:cxn ang="0">
                      <a:pos x="1" y="0"/>
                    </a:cxn>
                    <a:cxn ang="0">
                      <a:pos x="3" y="5"/>
                    </a:cxn>
                    <a:cxn ang="0">
                      <a:pos x="2" y="6"/>
                    </a:cxn>
                  </a:cxnLst>
                  <a:rect l="txL" t="txT" r="txR" b="txB"/>
                  <a:pathLst>
                    <a:path w="79" h="143">
                      <a:moveTo>
                        <a:pt x="38" y="143"/>
                      </a:moveTo>
                      <a:lnTo>
                        <a:pt x="0" y="11"/>
                      </a:lnTo>
                      <a:lnTo>
                        <a:pt x="37" y="0"/>
                      </a:lnTo>
                      <a:lnTo>
                        <a:pt x="79" y="130"/>
                      </a:lnTo>
                      <a:lnTo>
                        <a:pt x="38"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76" name="Freeform 558"/>
                <p:cNvSpPr>
                  <a:spLocks noChangeAspect="1"/>
                </p:cNvSpPr>
                <p:nvPr/>
              </p:nvSpPr>
              <p:spPr>
                <a:xfrm>
                  <a:off x="1777" y="2128"/>
                  <a:ext cx="17" cy="26"/>
                </a:xfrm>
                <a:custGeom>
                  <a:avLst/>
                  <a:gdLst>
                    <a:gd name="txL" fmla="*/ 0 w 84"/>
                    <a:gd name="txT" fmla="*/ 0 h 130"/>
                    <a:gd name="txR" fmla="*/ 84 w 84"/>
                    <a:gd name="txB" fmla="*/ 130 h 130"/>
                  </a:gdLst>
                  <a:ahLst/>
                  <a:cxnLst>
                    <a:cxn ang="0">
                      <a:pos x="2" y="5"/>
                    </a:cxn>
                    <a:cxn ang="0">
                      <a:pos x="0" y="0"/>
                    </a:cxn>
                    <a:cxn ang="0">
                      <a:pos x="3" y="5"/>
                    </a:cxn>
                    <a:cxn ang="0">
                      <a:pos x="2" y="5"/>
                    </a:cxn>
                  </a:cxnLst>
                  <a:rect l="txL" t="txT" r="txR" b="txB"/>
                  <a:pathLst>
                    <a:path w="84" h="130">
                      <a:moveTo>
                        <a:pt x="42" y="130"/>
                      </a:moveTo>
                      <a:lnTo>
                        <a:pt x="0" y="0"/>
                      </a:lnTo>
                      <a:lnTo>
                        <a:pt x="84" y="116"/>
                      </a:lnTo>
                      <a:lnTo>
                        <a:pt x="42" y="130"/>
                      </a:lnTo>
                      <a:close/>
                    </a:path>
                  </a:pathLst>
                </a:custGeom>
                <a:solidFill>
                  <a:srgbClr val="000000">
                    <a:alpha val="100000"/>
                  </a:srgbClr>
                </a:solidFill>
                <a:ln w="9525">
                  <a:noFill/>
                </a:ln>
              </p:spPr>
              <p:txBody>
                <a:bodyPr/>
                <a:lstStyle/>
                <a:p>
                  <a:endParaRPr lang="zh-CN" altLang="en-US"/>
                </a:p>
              </p:txBody>
            </p:sp>
            <p:sp>
              <p:nvSpPr>
                <p:cNvPr id="35677" name="Freeform 559"/>
                <p:cNvSpPr>
                  <a:spLocks noChangeAspect="1"/>
                </p:cNvSpPr>
                <p:nvPr/>
              </p:nvSpPr>
              <p:spPr>
                <a:xfrm>
                  <a:off x="1777" y="2126"/>
                  <a:ext cx="17" cy="25"/>
                </a:xfrm>
                <a:custGeom>
                  <a:avLst/>
                  <a:gdLst>
                    <a:gd name="txL" fmla="*/ 0 w 84"/>
                    <a:gd name="txT" fmla="*/ 0 h 129"/>
                    <a:gd name="txR" fmla="*/ 84 w 84"/>
                    <a:gd name="txB" fmla="*/ 129 h 129"/>
                  </a:gdLst>
                  <a:ahLst/>
                  <a:cxnLst>
                    <a:cxn ang="0">
                      <a:pos x="0" y="1"/>
                    </a:cxn>
                    <a:cxn ang="0">
                      <a:pos x="3" y="5"/>
                    </a:cxn>
                    <a:cxn ang="0">
                      <a:pos x="1" y="0"/>
                    </a:cxn>
                    <a:cxn ang="0">
                      <a:pos x="0" y="1"/>
                    </a:cxn>
                  </a:cxnLst>
                  <a:rect l="txL" t="txT" r="txR" b="txB"/>
                  <a:pathLst>
                    <a:path w="84" h="129">
                      <a:moveTo>
                        <a:pt x="0" y="13"/>
                      </a:moveTo>
                      <a:lnTo>
                        <a:pt x="84" y="129"/>
                      </a:lnTo>
                      <a:lnTo>
                        <a:pt x="35" y="0"/>
                      </a:lnTo>
                      <a:lnTo>
                        <a:pt x="0" y="13"/>
                      </a:lnTo>
                      <a:close/>
                    </a:path>
                  </a:pathLst>
                </a:custGeom>
                <a:solidFill>
                  <a:srgbClr val="000000">
                    <a:alpha val="100000"/>
                  </a:srgbClr>
                </a:solidFill>
                <a:ln w="9525">
                  <a:noFill/>
                </a:ln>
              </p:spPr>
              <p:txBody>
                <a:bodyPr/>
                <a:lstStyle/>
                <a:p>
                  <a:endParaRPr lang="zh-CN" altLang="en-US"/>
                </a:p>
              </p:txBody>
            </p:sp>
            <p:sp>
              <p:nvSpPr>
                <p:cNvPr id="35678" name="Freeform 560"/>
                <p:cNvSpPr>
                  <a:spLocks noChangeAspect="1"/>
                </p:cNvSpPr>
                <p:nvPr/>
              </p:nvSpPr>
              <p:spPr>
                <a:xfrm>
                  <a:off x="1777" y="2126"/>
                  <a:ext cx="17" cy="28"/>
                </a:xfrm>
                <a:custGeom>
                  <a:avLst/>
                  <a:gdLst>
                    <a:gd name="txL" fmla="*/ 0 w 84"/>
                    <a:gd name="txT" fmla="*/ 0 h 143"/>
                    <a:gd name="txR" fmla="*/ 84 w 84"/>
                    <a:gd name="txB" fmla="*/ 143 h 143"/>
                  </a:gdLst>
                  <a:ahLst/>
                  <a:cxnLst>
                    <a:cxn ang="0">
                      <a:pos x="2" y="5"/>
                    </a:cxn>
                    <a:cxn ang="0">
                      <a:pos x="0" y="1"/>
                    </a:cxn>
                    <a:cxn ang="0">
                      <a:pos x="1" y="0"/>
                    </a:cxn>
                    <a:cxn ang="0">
                      <a:pos x="3" y="5"/>
                    </a:cxn>
                    <a:cxn ang="0">
                      <a:pos x="2" y="5"/>
                    </a:cxn>
                  </a:cxnLst>
                  <a:rect l="txL" t="txT" r="txR" b="txB"/>
                  <a:pathLst>
                    <a:path w="84" h="143">
                      <a:moveTo>
                        <a:pt x="42" y="143"/>
                      </a:moveTo>
                      <a:lnTo>
                        <a:pt x="0" y="13"/>
                      </a:lnTo>
                      <a:lnTo>
                        <a:pt x="35" y="0"/>
                      </a:lnTo>
                      <a:lnTo>
                        <a:pt x="84" y="129"/>
                      </a:lnTo>
                      <a:lnTo>
                        <a:pt x="42"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79" name="Freeform 561"/>
                <p:cNvSpPr>
                  <a:spLocks noChangeAspect="1"/>
                </p:cNvSpPr>
                <p:nvPr/>
              </p:nvSpPr>
              <p:spPr>
                <a:xfrm>
                  <a:off x="1784" y="2126"/>
                  <a:ext cx="18" cy="25"/>
                </a:xfrm>
                <a:custGeom>
                  <a:avLst/>
                  <a:gdLst>
                    <a:gd name="txL" fmla="*/ 0 w 89"/>
                    <a:gd name="txT" fmla="*/ 0 h 129"/>
                    <a:gd name="txR" fmla="*/ 89 w 89"/>
                    <a:gd name="txB" fmla="*/ 129 h 129"/>
                  </a:gdLst>
                  <a:ahLst/>
                  <a:cxnLst>
                    <a:cxn ang="0">
                      <a:pos x="2" y="5"/>
                    </a:cxn>
                    <a:cxn ang="0">
                      <a:pos x="0" y="0"/>
                    </a:cxn>
                    <a:cxn ang="0">
                      <a:pos x="4" y="4"/>
                    </a:cxn>
                    <a:cxn ang="0">
                      <a:pos x="2" y="5"/>
                    </a:cxn>
                  </a:cxnLst>
                  <a:rect l="txL" t="txT" r="txR" b="txB"/>
                  <a:pathLst>
                    <a:path w="89" h="129">
                      <a:moveTo>
                        <a:pt x="49" y="129"/>
                      </a:moveTo>
                      <a:lnTo>
                        <a:pt x="0" y="0"/>
                      </a:lnTo>
                      <a:lnTo>
                        <a:pt x="89" y="112"/>
                      </a:lnTo>
                      <a:lnTo>
                        <a:pt x="49" y="129"/>
                      </a:lnTo>
                      <a:close/>
                    </a:path>
                  </a:pathLst>
                </a:custGeom>
                <a:solidFill>
                  <a:srgbClr val="000000">
                    <a:alpha val="100000"/>
                  </a:srgbClr>
                </a:solidFill>
                <a:ln w="9525">
                  <a:noFill/>
                </a:ln>
              </p:spPr>
              <p:txBody>
                <a:bodyPr/>
                <a:lstStyle/>
                <a:p>
                  <a:endParaRPr lang="zh-CN" altLang="en-US"/>
                </a:p>
              </p:txBody>
            </p:sp>
            <p:sp>
              <p:nvSpPr>
                <p:cNvPr id="35680" name="Freeform 562"/>
                <p:cNvSpPr>
                  <a:spLocks noChangeAspect="1"/>
                </p:cNvSpPr>
                <p:nvPr/>
              </p:nvSpPr>
              <p:spPr>
                <a:xfrm>
                  <a:off x="1784" y="2123"/>
                  <a:ext cx="18" cy="25"/>
                </a:xfrm>
                <a:custGeom>
                  <a:avLst/>
                  <a:gdLst>
                    <a:gd name="txL" fmla="*/ 0 w 89"/>
                    <a:gd name="txT" fmla="*/ 0 h 126"/>
                    <a:gd name="txR" fmla="*/ 89 w 89"/>
                    <a:gd name="txB" fmla="*/ 126 h 126"/>
                  </a:gdLst>
                  <a:ahLst/>
                  <a:cxnLst>
                    <a:cxn ang="0">
                      <a:pos x="0" y="1"/>
                    </a:cxn>
                    <a:cxn ang="0">
                      <a:pos x="4" y="5"/>
                    </a:cxn>
                    <a:cxn ang="0">
                      <a:pos x="1" y="0"/>
                    </a:cxn>
                    <a:cxn ang="0">
                      <a:pos x="0" y="1"/>
                    </a:cxn>
                  </a:cxnLst>
                  <a:rect l="txL" t="txT" r="txR" b="txB"/>
                  <a:pathLst>
                    <a:path w="89" h="126">
                      <a:moveTo>
                        <a:pt x="0" y="14"/>
                      </a:moveTo>
                      <a:lnTo>
                        <a:pt x="89" y="126"/>
                      </a:lnTo>
                      <a:lnTo>
                        <a:pt x="36" y="0"/>
                      </a:lnTo>
                      <a:lnTo>
                        <a:pt x="0" y="14"/>
                      </a:lnTo>
                      <a:close/>
                    </a:path>
                  </a:pathLst>
                </a:custGeom>
                <a:solidFill>
                  <a:srgbClr val="000000">
                    <a:alpha val="100000"/>
                  </a:srgbClr>
                </a:solidFill>
                <a:ln w="9525">
                  <a:noFill/>
                </a:ln>
              </p:spPr>
              <p:txBody>
                <a:bodyPr/>
                <a:lstStyle/>
                <a:p>
                  <a:endParaRPr lang="zh-CN" altLang="en-US"/>
                </a:p>
              </p:txBody>
            </p:sp>
            <p:sp>
              <p:nvSpPr>
                <p:cNvPr id="35681" name="Freeform 563"/>
                <p:cNvSpPr>
                  <a:spLocks noChangeAspect="1"/>
                </p:cNvSpPr>
                <p:nvPr/>
              </p:nvSpPr>
              <p:spPr>
                <a:xfrm>
                  <a:off x="1784" y="2123"/>
                  <a:ext cx="18" cy="28"/>
                </a:xfrm>
                <a:custGeom>
                  <a:avLst/>
                  <a:gdLst>
                    <a:gd name="txL" fmla="*/ 0 w 89"/>
                    <a:gd name="txT" fmla="*/ 0 h 143"/>
                    <a:gd name="txR" fmla="*/ 89 w 89"/>
                    <a:gd name="txB" fmla="*/ 143 h 143"/>
                  </a:gdLst>
                  <a:ahLst/>
                  <a:cxnLst>
                    <a:cxn ang="0">
                      <a:pos x="2" y="5"/>
                    </a:cxn>
                    <a:cxn ang="0">
                      <a:pos x="0" y="1"/>
                    </a:cxn>
                    <a:cxn ang="0">
                      <a:pos x="1" y="0"/>
                    </a:cxn>
                    <a:cxn ang="0">
                      <a:pos x="4" y="5"/>
                    </a:cxn>
                    <a:cxn ang="0">
                      <a:pos x="2" y="5"/>
                    </a:cxn>
                  </a:cxnLst>
                  <a:rect l="txL" t="txT" r="txR" b="txB"/>
                  <a:pathLst>
                    <a:path w="89" h="143">
                      <a:moveTo>
                        <a:pt x="49" y="143"/>
                      </a:moveTo>
                      <a:lnTo>
                        <a:pt x="0" y="14"/>
                      </a:lnTo>
                      <a:lnTo>
                        <a:pt x="36" y="0"/>
                      </a:lnTo>
                      <a:lnTo>
                        <a:pt x="89" y="126"/>
                      </a:lnTo>
                      <a:lnTo>
                        <a:pt x="49"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82" name="Freeform 564"/>
                <p:cNvSpPr>
                  <a:spLocks noChangeAspect="1"/>
                </p:cNvSpPr>
                <p:nvPr/>
              </p:nvSpPr>
              <p:spPr>
                <a:xfrm>
                  <a:off x="1791" y="2123"/>
                  <a:ext cx="19" cy="25"/>
                </a:xfrm>
                <a:custGeom>
                  <a:avLst/>
                  <a:gdLst>
                    <a:gd name="txL" fmla="*/ 0 w 93"/>
                    <a:gd name="txT" fmla="*/ 0 h 126"/>
                    <a:gd name="txR" fmla="*/ 93 w 93"/>
                    <a:gd name="txB" fmla="*/ 126 h 126"/>
                  </a:gdLst>
                  <a:ahLst/>
                  <a:cxnLst>
                    <a:cxn ang="0">
                      <a:pos x="2" y="5"/>
                    </a:cxn>
                    <a:cxn ang="0">
                      <a:pos x="0" y="0"/>
                    </a:cxn>
                    <a:cxn ang="0">
                      <a:pos x="4" y="4"/>
                    </a:cxn>
                    <a:cxn ang="0">
                      <a:pos x="2" y="5"/>
                    </a:cxn>
                  </a:cxnLst>
                  <a:rect l="txL" t="txT" r="txR" b="txB"/>
                  <a:pathLst>
                    <a:path w="93" h="126">
                      <a:moveTo>
                        <a:pt x="53" y="126"/>
                      </a:moveTo>
                      <a:lnTo>
                        <a:pt x="0" y="0"/>
                      </a:lnTo>
                      <a:lnTo>
                        <a:pt x="93" y="108"/>
                      </a:lnTo>
                      <a:lnTo>
                        <a:pt x="53" y="126"/>
                      </a:lnTo>
                      <a:close/>
                    </a:path>
                  </a:pathLst>
                </a:custGeom>
                <a:solidFill>
                  <a:srgbClr val="000000">
                    <a:alpha val="100000"/>
                  </a:srgbClr>
                </a:solidFill>
                <a:ln w="9525">
                  <a:noFill/>
                </a:ln>
              </p:spPr>
              <p:txBody>
                <a:bodyPr/>
                <a:lstStyle/>
                <a:p>
                  <a:endParaRPr lang="zh-CN" altLang="en-US"/>
                </a:p>
              </p:txBody>
            </p:sp>
            <p:sp>
              <p:nvSpPr>
                <p:cNvPr id="35683" name="Freeform 565"/>
                <p:cNvSpPr>
                  <a:spLocks noChangeAspect="1"/>
                </p:cNvSpPr>
                <p:nvPr/>
              </p:nvSpPr>
              <p:spPr>
                <a:xfrm>
                  <a:off x="1791" y="2120"/>
                  <a:ext cx="19" cy="24"/>
                </a:xfrm>
                <a:custGeom>
                  <a:avLst/>
                  <a:gdLst>
                    <a:gd name="txL" fmla="*/ 0 w 93"/>
                    <a:gd name="txT" fmla="*/ 0 h 124"/>
                    <a:gd name="txR" fmla="*/ 93 w 93"/>
                    <a:gd name="txB" fmla="*/ 124 h 124"/>
                  </a:gdLst>
                  <a:ahLst/>
                  <a:cxnLst>
                    <a:cxn ang="0">
                      <a:pos x="0" y="1"/>
                    </a:cxn>
                    <a:cxn ang="0">
                      <a:pos x="4" y="5"/>
                    </a:cxn>
                    <a:cxn ang="0">
                      <a:pos x="1" y="0"/>
                    </a:cxn>
                    <a:cxn ang="0">
                      <a:pos x="0" y="1"/>
                    </a:cxn>
                  </a:cxnLst>
                  <a:rect l="txL" t="txT" r="txR" b="txB"/>
                  <a:pathLst>
                    <a:path w="93" h="124">
                      <a:moveTo>
                        <a:pt x="0" y="16"/>
                      </a:moveTo>
                      <a:lnTo>
                        <a:pt x="93" y="124"/>
                      </a:lnTo>
                      <a:lnTo>
                        <a:pt x="34" y="0"/>
                      </a:lnTo>
                      <a:lnTo>
                        <a:pt x="0" y="16"/>
                      </a:lnTo>
                      <a:close/>
                    </a:path>
                  </a:pathLst>
                </a:custGeom>
                <a:solidFill>
                  <a:srgbClr val="000000">
                    <a:alpha val="100000"/>
                  </a:srgbClr>
                </a:solidFill>
                <a:ln w="9525">
                  <a:noFill/>
                </a:ln>
              </p:spPr>
              <p:txBody>
                <a:bodyPr/>
                <a:lstStyle/>
                <a:p>
                  <a:endParaRPr lang="zh-CN" altLang="en-US"/>
                </a:p>
              </p:txBody>
            </p:sp>
            <p:sp>
              <p:nvSpPr>
                <p:cNvPr id="35684" name="Freeform 566"/>
                <p:cNvSpPr>
                  <a:spLocks noChangeAspect="1"/>
                </p:cNvSpPr>
                <p:nvPr/>
              </p:nvSpPr>
              <p:spPr>
                <a:xfrm>
                  <a:off x="1791" y="2120"/>
                  <a:ext cx="19" cy="28"/>
                </a:xfrm>
                <a:custGeom>
                  <a:avLst/>
                  <a:gdLst>
                    <a:gd name="txL" fmla="*/ 0 w 93"/>
                    <a:gd name="txT" fmla="*/ 0 h 142"/>
                    <a:gd name="txR" fmla="*/ 93 w 93"/>
                    <a:gd name="txB" fmla="*/ 142 h 142"/>
                  </a:gdLst>
                  <a:ahLst/>
                  <a:cxnLst>
                    <a:cxn ang="0">
                      <a:pos x="2" y="6"/>
                    </a:cxn>
                    <a:cxn ang="0">
                      <a:pos x="0" y="1"/>
                    </a:cxn>
                    <a:cxn ang="0">
                      <a:pos x="1" y="0"/>
                    </a:cxn>
                    <a:cxn ang="0">
                      <a:pos x="4" y="5"/>
                    </a:cxn>
                    <a:cxn ang="0">
                      <a:pos x="2" y="6"/>
                    </a:cxn>
                  </a:cxnLst>
                  <a:rect l="txL" t="txT" r="txR" b="txB"/>
                  <a:pathLst>
                    <a:path w="93" h="142">
                      <a:moveTo>
                        <a:pt x="53" y="142"/>
                      </a:moveTo>
                      <a:lnTo>
                        <a:pt x="0" y="16"/>
                      </a:lnTo>
                      <a:lnTo>
                        <a:pt x="34" y="0"/>
                      </a:lnTo>
                      <a:lnTo>
                        <a:pt x="93" y="124"/>
                      </a:lnTo>
                      <a:lnTo>
                        <a:pt x="53"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85" name="Freeform 567"/>
                <p:cNvSpPr>
                  <a:spLocks noChangeAspect="1"/>
                </p:cNvSpPr>
                <p:nvPr/>
              </p:nvSpPr>
              <p:spPr>
                <a:xfrm>
                  <a:off x="1798" y="2120"/>
                  <a:ext cx="20" cy="24"/>
                </a:xfrm>
                <a:custGeom>
                  <a:avLst/>
                  <a:gdLst>
                    <a:gd name="txL" fmla="*/ 0 w 98"/>
                    <a:gd name="txT" fmla="*/ 0 h 124"/>
                    <a:gd name="txR" fmla="*/ 98 w 98"/>
                    <a:gd name="txB" fmla="*/ 124 h 124"/>
                  </a:gdLst>
                  <a:ahLst/>
                  <a:cxnLst>
                    <a:cxn ang="0">
                      <a:pos x="2" y="5"/>
                    </a:cxn>
                    <a:cxn ang="0">
                      <a:pos x="0" y="0"/>
                    </a:cxn>
                    <a:cxn ang="0">
                      <a:pos x="4" y="4"/>
                    </a:cxn>
                    <a:cxn ang="0">
                      <a:pos x="2" y="5"/>
                    </a:cxn>
                  </a:cxnLst>
                  <a:rect l="txL" t="txT" r="txR" b="txB"/>
                  <a:pathLst>
                    <a:path w="98" h="124">
                      <a:moveTo>
                        <a:pt x="59" y="124"/>
                      </a:moveTo>
                      <a:lnTo>
                        <a:pt x="0" y="0"/>
                      </a:lnTo>
                      <a:lnTo>
                        <a:pt x="98" y="104"/>
                      </a:lnTo>
                      <a:lnTo>
                        <a:pt x="59" y="124"/>
                      </a:lnTo>
                      <a:close/>
                    </a:path>
                  </a:pathLst>
                </a:custGeom>
                <a:solidFill>
                  <a:srgbClr val="000000">
                    <a:alpha val="100000"/>
                  </a:srgbClr>
                </a:solidFill>
                <a:ln w="9525">
                  <a:noFill/>
                </a:ln>
              </p:spPr>
              <p:txBody>
                <a:bodyPr/>
                <a:lstStyle/>
                <a:p>
                  <a:endParaRPr lang="zh-CN" altLang="en-US"/>
                </a:p>
              </p:txBody>
            </p:sp>
            <p:sp>
              <p:nvSpPr>
                <p:cNvPr id="35686" name="Freeform 568"/>
                <p:cNvSpPr>
                  <a:spLocks noChangeAspect="1"/>
                </p:cNvSpPr>
                <p:nvPr/>
              </p:nvSpPr>
              <p:spPr>
                <a:xfrm>
                  <a:off x="1798" y="2116"/>
                  <a:ext cx="20" cy="24"/>
                </a:xfrm>
                <a:custGeom>
                  <a:avLst/>
                  <a:gdLst>
                    <a:gd name="txL" fmla="*/ 0 w 98"/>
                    <a:gd name="txT" fmla="*/ 0 h 121"/>
                    <a:gd name="txR" fmla="*/ 98 w 98"/>
                    <a:gd name="txB" fmla="*/ 121 h 121"/>
                  </a:gdLst>
                  <a:ahLst/>
                  <a:cxnLst>
                    <a:cxn ang="0">
                      <a:pos x="0" y="1"/>
                    </a:cxn>
                    <a:cxn ang="0">
                      <a:pos x="4" y="5"/>
                    </a:cxn>
                    <a:cxn ang="0">
                      <a:pos x="1" y="0"/>
                    </a:cxn>
                    <a:cxn ang="0">
                      <a:pos x="0" y="1"/>
                    </a:cxn>
                  </a:cxnLst>
                  <a:rect l="txL" t="txT" r="txR" b="txB"/>
                  <a:pathLst>
                    <a:path w="98" h="121">
                      <a:moveTo>
                        <a:pt x="0" y="17"/>
                      </a:moveTo>
                      <a:lnTo>
                        <a:pt x="98" y="121"/>
                      </a:lnTo>
                      <a:lnTo>
                        <a:pt x="33" y="0"/>
                      </a:lnTo>
                      <a:lnTo>
                        <a:pt x="0" y="17"/>
                      </a:lnTo>
                      <a:close/>
                    </a:path>
                  </a:pathLst>
                </a:custGeom>
                <a:solidFill>
                  <a:srgbClr val="000000">
                    <a:alpha val="100000"/>
                  </a:srgbClr>
                </a:solidFill>
                <a:ln w="9525">
                  <a:noFill/>
                </a:ln>
              </p:spPr>
              <p:txBody>
                <a:bodyPr/>
                <a:lstStyle/>
                <a:p>
                  <a:endParaRPr lang="zh-CN" altLang="en-US"/>
                </a:p>
              </p:txBody>
            </p:sp>
            <p:sp>
              <p:nvSpPr>
                <p:cNvPr id="35687" name="Freeform 569"/>
                <p:cNvSpPr>
                  <a:spLocks noChangeAspect="1"/>
                </p:cNvSpPr>
                <p:nvPr/>
              </p:nvSpPr>
              <p:spPr>
                <a:xfrm>
                  <a:off x="1798" y="2116"/>
                  <a:ext cx="20" cy="28"/>
                </a:xfrm>
                <a:custGeom>
                  <a:avLst/>
                  <a:gdLst>
                    <a:gd name="txL" fmla="*/ 0 w 98"/>
                    <a:gd name="txT" fmla="*/ 0 h 141"/>
                    <a:gd name="txR" fmla="*/ 98 w 98"/>
                    <a:gd name="txB" fmla="*/ 141 h 141"/>
                  </a:gdLst>
                  <a:ahLst/>
                  <a:cxnLst>
                    <a:cxn ang="0">
                      <a:pos x="2" y="6"/>
                    </a:cxn>
                    <a:cxn ang="0">
                      <a:pos x="0" y="1"/>
                    </a:cxn>
                    <a:cxn ang="0">
                      <a:pos x="1" y="0"/>
                    </a:cxn>
                    <a:cxn ang="0">
                      <a:pos x="4" y="5"/>
                    </a:cxn>
                    <a:cxn ang="0">
                      <a:pos x="2" y="6"/>
                    </a:cxn>
                  </a:cxnLst>
                  <a:rect l="txL" t="txT" r="txR" b="txB"/>
                  <a:pathLst>
                    <a:path w="98" h="141">
                      <a:moveTo>
                        <a:pt x="59" y="141"/>
                      </a:moveTo>
                      <a:lnTo>
                        <a:pt x="0" y="17"/>
                      </a:lnTo>
                      <a:lnTo>
                        <a:pt x="33" y="0"/>
                      </a:lnTo>
                      <a:lnTo>
                        <a:pt x="98" y="121"/>
                      </a:lnTo>
                      <a:lnTo>
                        <a:pt x="59" y="1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88" name="Freeform 570"/>
                <p:cNvSpPr>
                  <a:spLocks noChangeAspect="1"/>
                </p:cNvSpPr>
                <p:nvPr/>
              </p:nvSpPr>
              <p:spPr>
                <a:xfrm>
                  <a:off x="1805" y="2116"/>
                  <a:ext cx="20" cy="24"/>
                </a:xfrm>
                <a:custGeom>
                  <a:avLst/>
                  <a:gdLst>
                    <a:gd name="txL" fmla="*/ 0 w 103"/>
                    <a:gd name="txT" fmla="*/ 0 h 121"/>
                    <a:gd name="txR" fmla="*/ 103 w 103"/>
                    <a:gd name="txB" fmla="*/ 121 h 121"/>
                  </a:gdLst>
                  <a:ahLst/>
                  <a:cxnLst>
                    <a:cxn ang="0">
                      <a:pos x="3" y="5"/>
                    </a:cxn>
                    <a:cxn ang="0">
                      <a:pos x="0" y="0"/>
                    </a:cxn>
                    <a:cxn ang="0">
                      <a:pos x="4" y="4"/>
                    </a:cxn>
                    <a:cxn ang="0">
                      <a:pos x="3" y="5"/>
                    </a:cxn>
                  </a:cxnLst>
                  <a:rect l="txL" t="txT" r="txR" b="txB"/>
                  <a:pathLst>
                    <a:path w="103" h="121">
                      <a:moveTo>
                        <a:pt x="65" y="121"/>
                      </a:moveTo>
                      <a:lnTo>
                        <a:pt x="0" y="0"/>
                      </a:lnTo>
                      <a:lnTo>
                        <a:pt x="103" y="100"/>
                      </a:lnTo>
                      <a:lnTo>
                        <a:pt x="65" y="121"/>
                      </a:lnTo>
                      <a:close/>
                    </a:path>
                  </a:pathLst>
                </a:custGeom>
                <a:solidFill>
                  <a:srgbClr val="000000">
                    <a:alpha val="100000"/>
                  </a:srgbClr>
                </a:solidFill>
                <a:ln w="9525">
                  <a:noFill/>
                </a:ln>
              </p:spPr>
              <p:txBody>
                <a:bodyPr/>
                <a:lstStyle/>
                <a:p>
                  <a:endParaRPr lang="zh-CN" altLang="en-US"/>
                </a:p>
              </p:txBody>
            </p:sp>
            <p:sp>
              <p:nvSpPr>
                <p:cNvPr id="35689" name="Freeform 571"/>
                <p:cNvSpPr>
                  <a:spLocks noChangeAspect="1"/>
                </p:cNvSpPr>
                <p:nvPr/>
              </p:nvSpPr>
              <p:spPr>
                <a:xfrm>
                  <a:off x="1805" y="2113"/>
                  <a:ext cx="20" cy="23"/>
                </a:xfrm>
                <a:custGeom>
                  <a:avLst/>
                  <a:gdLst>
                    <a:gd name="txL" fmla="*/ 0 w 103"/>
                    <a:gd name="txT" fmla="*/ 0 h 118"/>
                    <a:gd name="txR" fmla="*/ 103 w 103"/>
                    <a:gd name="txB" fmla="*/ 118 h 118"/>
                  </a:gdLst>
                  <a:ahLst/>
                  <a:cxnLst>
                    <a:cxn ang="0">
                      <a:pos x="0" y="1"/>
                    </a:cxn>
                    <a:cxn ang="0">
                      <a:pos x="4" y="4"/>
                    </a:cxn>
                    <a:cxn ang="0">
                      <a:pos x="1" y="0"/>
                    </a:cxn>
                    <a:cxn ang="0">
                      <a:pos x="0" y="1"/>
                    </a:cxn>
                  </a:cxnLst>
                  <a:rect l="txL" t="txT" r="txR" b="txB"/>
                  <a:pathLst>
                    <a:path w="103" h="118">
                      <a:moveTo>
                        <a:pt x="0" y="18"/>
                      </a:moveTo>
                      <a:lnTo>
                        <a:pt x="103" y="118"/>
                      </a:lnTo>
                      <a:lnTo>
                        <a:pt x="33" y="0"/>
                      </a:lnTo>
                      <a:lnTo>
                        <a:pt x="0" y="18"/>
                      </a:lnTo>
                      <a:close/>
                    </a:path>
                  </a:pathLst>
                </a:custGeom>
                <a:solidFill>
                  <a:srgbClr val="000000">
                    <a:alpha val="100000"/>
                  </a:srgbClr>
                </a:solidFill>
                <a:ln w="9525">
                  <a:noFill/>
                </a:ln>
              </p:spPr>
              <p:txBody>
                <a:bodyPr/>
                <a:lstStyle/>
                <a:p>
                  <a:endParaRPr lang="zh-CN" altLang="en-US"/>
                </a:p>
              </p:txBody>
            </p:sp>
            <p:sp>
              <p:nvSpPr>
                <p:cNvPr id="35690" name="Freeform 572"/>
                <p:cNvSpPr>
                  <a:spLocks noChangeAspect="1"/>
                </p:cNvSpPr>
                <p:nvPr/>
              </p:nvSpPr>
              <p:spPr>
                <a:xfrm>
                  <a:off x="1805" y="2113"/>
                  <a:ext cx="20" cy="27"/>
                </a:xfrm>
                <a:custGeom>
                  <a:avLst/>
                  <a:gdLst>
                    <a:gd name="txL" fmla="*/ 0 w 103"/>
                    <a:gd name="txT" fmla="*/ 0 h 139"/>
                    <a:gd name="txR" fmla="*/ 103 w 103"/>
                    <a:gd name="txB" fmla="*/ 139 h 139"/>
                  </a:gdLst>
                  <a:ahLst/>
                  <a:cxnLst>
                    <a:cxn ang="0">
                      <a:pos x="3" y="5"/>
                    </a:cxn>
                    <a:cxn ang="0">
                      <a:pos x="0" y="1"/>
                    </a:cxn>
                    <a:cxn ang="0">
                      <a:pos x="1" y="0"/>
                    </a:cxn>
                    <a:cxn ang="0">
                      <a:pos x="4" y="4"/>
                    </a:cxn>
                    <a:cxn ang="0">
                      <a:pos x="3" y="5"/>
                    </a:cxn>
                  </a:cxnLst>
                  <a:rect l="txL" t="txT" r="txR" b="txB"/>
                  <a:pathLst>
                    <a:path w="103" h="139">
                      <a:moveTo>
                        <a:pt x="65" y="139"/>
                      </a:moveTo>
                      <a:lnTo>
                        <a:pt x="0" y="18"/>
                      </a:lnTo>
                      <a:lnTo>
                        <a:pt x="33" y="0"/>
                      </a:lnTo>
                      <a:lnTo>
                        <a:pt x="103" y="118"/>
                      </a:lnTo>
                      <a:lnTo>
                        <a:pt x="65" y="1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91" name="Freeform 573"/>
                <p:cNvSpPr>
                  <a:spLocks noChangeAspect="1"/>
                </p:cNvSpPr>
                <p:nvPr/>
              </p:nvSpPr>
              <p:spPr>
                <a:xfrm>
                  <a:off x="1811" y="2113"/>
                  <a:ext cx="22" cy="23"/>
                </a:xfrm>
                <a:custGeom>
                  <a:avLst/>
                  <a:gdLst>
                    <a:gd name="txL" fmla="*/ 0 w 107"/>
                    <a:gd name="txT" fmla="*/ 0 h 118"/>
                    <a:gd name="txR" fmla="*/ 107 w 107"/>
                    <a:gd name="txB" fmla="*/ 118 h 118"/>
                  </a:gdLst>
                  <a:ahLst/>
                  <a:cxnLst>
                    <a:cxn ang="0">
                      <a:pos x="3" y="4"/>
                    </a:cxn>
                    <a:cxn ang="0">
                      <a:pos x="0" y="0"/>
                    </a:cxn>
                    <a:cxn ang="0">
                      <a:pos x="5" y="4"/>
                    </a:cxn>
                    <a:cxn ang="0">
                      <a:pos x="3" y="4"/>
                    </a:cxn>
                  </a:cxnLst>
                  <a:rect l="txL" t="txT" r="txR" b="txB"/>
                  <a:pathLst>
                    <a:path w="107" h="118">
                      <a:moveTo>
                        <a:pt x="70" y="118"/>
                      </a:moveTo>
                      <a:lnTo>
                        <a:pt x="0" y="0"/>
                      </a:lnTo>
                      <a:lnTo>
                        <a:pt x="107" y="96"/>
                      </a:lnTo>
                      <a:lnTo>
                        <a:pt x="70" y="118"/>
                      </a:lnTo>
                      <a:close/>
                    </a:path>
                  </a:pathLst>
                </a:custGeom>
                <a:solidFill>
                  <a:srgbClr val="000000">
                    <a:alpha val="100000"/>
                  </a:srgbClr>
                </a:solidFill>
                <a:ln w="9525">
                  <a:noFill/>
                </a:ln>
              </p:spPr>
              <p:txBody>
                <a:bodyPr/>
                <a:lstStyle/>
                <a:p>
                  <a:endParaRPr lang="zh-CN" altLang="en-US"/>
                </a:p>
              </p:txBody>
            </p:sp>
            <p:sp>
              <p:nvSpPr>
                <p:cNvPr id="35692" name="Freeform 574"/>
                <p:cNvSpPr>
                  <a:spLocks noChangeAspect="1"/>
                </p:cNvSpPr>
                <p:nvPr/>
              </p:nvSpPr>
              <p:spPr>
                <a:xfrm>
                  <a:off x="1811" y="2109"/>
                  <a:ext cx="22" cy="23"/>
                </a:xfrm>
                <a:custGeom>
                  <a:avLst/>
                  <a:gdLst>
                    <a:gd name="txL" fmla="*/ 0 w 107"/>
                    <a:gd name="txT" fmla="*/ 0 h 116"/>
                    <a:gd name="txR" fmla="*/ 107 w 107"/>
                    <a:gd name="txB" fmla="*/ 116 h 116"/>
                  </a:gdLst>
                  <a:ahLst/>
                  <a:cxnLst>
                    <a:cxn ang="0">
                      <a:pos x="0" y="1"/>
                    </a:cxn>
                    <a:cxn ang="0">
                      <a:pos x="5" y="5"/>
                    </a:cxn>
                    <a:cxn ang="0">
                      <a:pos x="1" y="0"/>
                    </a:cxn>
                    <a:cxn ang="0">
                      <a:pos x="0" y="1"/>
                    </a:cxn>
                  </a:cxnLst>
                  <a:rect l="txL" t="txT" r="txR" b="txB"/>
                  <a:pathLst>
                    <a:path w="107" h="116">
                      <a:moveTo>
                        <a:pt x="0" y="20"/>
                      </a:moveTo>
                      <a:lnTo>
                        <a:pt x="107" y="116"/>
                      </a:lnTo>
                      <a:lnTo>
                        <a:pt x="33" y="0"/>
                      </a:lnTo>
                      <a:lnTo>
                        <a:pt x="0" y="20"/>
                      </a:lnTo>
                      <a:close/>
                    </a:path>
                  </a:pathLst>
                </a:custGeom>
                <a:solidFill>
                  <a:srgbClr val="000000">
                    <a:alpha val="100000"/>
                  </a:srgbClr>
                </a:solidFill>
                <a:ln w="9525">
                  <a:noFill/>
                </a:ln>
              </p:spPr>
              <p:txBody>
                <a:bodyPr/>
                <a:lstStyle/>
                <a:p>
                  <a:endParaRPr lang="zh-CN" altLang="en-US"/>
                </a:p>
              </p:txBody>
            </p:sp>
            <p:sp>
              <p:nvSpPr>
                <p:cNvPr id="35693" name="Freeform 575"/>
                <p:cNvSpPr>
                  <a:spLocks noChangeAspect="1"/>
                </p:cNvSpPr>
                <p:nvPr/>
              </p:nvSpPr>
              <p:spPr>
                <a:xfrm>
                  <a:off x="1811" y="2109"/>
                  <a:ext cx="22" cy="27"/>
                </a:xfrm>
                <a:custGeom>
                  <a:avLst/>
                  <a:gdLst>
                    <a:gd name="txL" fmla="*/ 0 w 107"/>
                    <a:gd name="txT" fmla="*/ 0 h 138"/>
                    <a:gd name="txR" fmla="*/ 107 w 107"/>
                    <a:gd name="txB" fmla="*/ 138 h 138"/>
                  </a:gdLst>
                  <a:ahLst/>
                  <a:cxnLst>
                    <a:cxn ang="0">
                      <a:pos x="3" y="5"/>
                    </a:cxn>
                    <a:cxn ang="0">
                      <a:pos x="0" y="1"/>
                    </a:cxn>
                    <a:cxn ang="0">
                      <a:pos x="1" y="0"/>
                    </a:cxn>
                    <a:cxn ang="0">
                      <a:pos x="5" y="4"/>
                    </a:cxn>
                    <a:cxn ang="0">
                      <a:pos x="3" y="5"/>
                    </a:cxn>
                  </a:cxnLst>
                  <a:rect l="txL" t="txT" r="txR" b="txB"/>
                  <a:pathLst>
                    <a:path w="107" h="138">
                      <a:moveTo>
                        <a:pt x="70" y="138"/>
                      </a:moveTo>
                      <a:lnTo>
                        <a:pt x="0" y="20"/>
                      </a:lnTo>
                      <a:lnTo>
                        <a:pt x="33" y="0"/>
                      </a:lnTo>
                      <a:lnTo>
                        <a:pt x="107" y="116"/>
                      </a:lnTo>
                      <a:lnTo>
                        <a:pt x="7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94" name="Freeform 576"/>
                <p:cNvSpPr>
                  <a:spLocks noChangeAspect="1"/>
                </p:cNvSpPr>
                <p:nvPr/>
              </p:nvSpPr>
              <p:spPr>
                <a:xfrm>
                  <a:off x="1818" y="2109"/>
                  <a:ext cx="22" cy="23"/>
                </a:xfrm>
                <a:custGeom>
                  <a:avLst/>
                  <a:gdLst>
                    <a:gd name="txL" fmla="*/ 0 w 110"/>
                    <a:gd name="txT" fmla="*/ 0 h 116"/>
                    <a:gd name="txR" fmla="*/ 110 w 110"/>
                    <a:gd name="txB" fmla="*/ 116 h 116"/>
                  </a:gdLst>
                  <a:ahLst/>
                  <a:cxnLst>
                    <a:cxn ang="0">
                      <a:pos x="3" y="5"/>
                    </a:cxn>
                    <a:cxn ang="0">
                      <a:pos x="0" y="0"/>
                    </a:cxn>
                    <a:cxn ang="0">
                      <a:pos x="4" y="4"/>
                    </a:cxn>
                    <a:cxn ang="0">
                      <a:pos x="3" y="5"/>
                    </a:cxn>
                  </a:cxnLst>
                  <a:rect l="txL" t="txT" r="txR" b="txB"/>
                  <a:pathLst>
                    <a:path w="110" h="116">
                      <a:moveTo>
                        <a:pt x="74" y="116"/>
                      </a:moveTo>
                      <a:lnTo>
                        <a:pt x="0" y="0"/>
                      </a:lnTo>
                      <a:lnTo>
                        <a:pt x="110" y="91"/>
                      </a:lnTo>
                      <a:lnTo>
                        <a:pt x="74" y="116"/>
                      </a:lnTo>
                      <a:close/>
                    </a:path>
                  </a:pathLst>
                </a:custGeom>
                <a:solidFill>
                  <a:srgbClr val="000000">
                    <a:alpha val="100000"/>
                  </a:srgbClr>
                </a:solidFill>
                <a:ln w="9525">
                  <a:noFill/>
                </a:ln>
              </p:spPr>
              <p:txBody>
                <a:bodyPr/>
                <a:lstStyle/>
                <a:p>
                  <a:endParaRPr lang="zh-CN" altLang="en-US"/>
                </a:p>
              </p:txBody>
            </p:sp>
            <p:sp>
              <p:nvSpPr>
                <p:cNvPr id="35695" name="Freeform 577"/>
                <p:cNvSpPr>
                  <a:spLocks noChangeAspect="1"/>
                </p:cNvSpPr>
                <p:nvPr/>
              </p:nvSpPr>
              <p:spPr>
                <a:xfrm>
                  <a:off x="1818" y="2104"/>
                  <a:ext cx="22" cy="23"/>
                </a:xfrm>
                <a:custGeom>
                  <a:avLst/>
                  <a:gdLst>
                    <a:gd name="txL" fmla="*/ 0 w 110"/>
                    <a:gd name="txT" fmla="*/ 0 h 112"/>
                    <a:gd name="txR" fmla="*/ 110 w 110"/>
                    <a:gd name="txB" fmla="*/ 112 h 112"/>
                  </a:gdLst>
                  <a:ahLst/>
                  <a:cxnLst>
                    <a:cxn ang="0">
                      <a:pos x="0" y="1"/>
                    </a:cxn>
                    <a:cxn ang="0">
                      <a:pos x="4" y="5"/>
                    </a:cxn>
                    <a:cxn ang="0">
                      <a:pos x="1" y="0"/>
                    </a:cxn>
                    <a:cxn ang="0">
                      <a:pos x="0" y="1"/>
                    </a:cxn>
                  </a:cxnLst>
                  <a:rect l="txL" t="txT" r="txR" b="txB"/>
                  <a:pathLst>
                    <a:path w="110" h="112">
                      <a:moveTo>
                        <a:pt x="0" y="21"/>
                      </a:moveTo>
                      <a:lnTo>
                        <a:pt x="110" y="112"/>
                      </a:lnTo>
                      <a:lnTo>
                        <a:pt x="31" y="0"/>
                      </a:lnTo>
                      <a:lnTo>
                        <a:pt x="0" y="21"/>
                      </a:lnTo>
                      <a:close/>
                    </a:path>
                  </a:pathLst>
                </a:custGeom>
                <a:solidFill>
                  <a:srgbClr val="000000">
                    <a:alpha val="100000"/>
                  </a:srgbClr>
                </a:solidFill>
                <a:ln w="9525">
                  <a:noFill/>
                </a:ln>
              </p:spPr>
              <p:txBody>
                <a:bodyPr/>
                <a:lstStyle/>
                <a:p>
                  <a:endParaRPr lang="zh-CN" altLang="en-US"/>
                </a:p>
              </p:txBody>
            </p:sp>
            <p:sp>
              <p:nvSpPr>
                <p:cNvPr id="35696" name="Freeform 578"/>
                <p:cNvSpPr>
                  <a:spLocks noChangeAspect="1"/>
                </p:cNvSpPr>
                <p:nvPr/>
              </p:nvSpPr>
              <p:spPr>
                <a:xfrm>
                  <a:off x="1818" y="2104"/>
                  <a:ext cx="22" cy="28"/>
                </a:xfrm>
                <a:custGeom>
                  <a:avLst/>
                  <a:gdLst>
                    <a:gd name="txL" fmla="*/ 0 w 110"/>
                    <a:gd name="txT" fmla="*/ 0 h 137"/>
                    <a:gd name="txR" fmla="*/ 110 w 110"/>
                    <a:gd name="txB" fmla="*/ 137 h 137"/>
                  </a:gdLst>
                  <a:ahLst/>
                  <a:cxnLst>
                    <a:cxn ang="0">
                      <a:pos x="3" y="6"/>
                    </a:cxn>
                    <a:cxn ang="0">
                      <a:pos x="0" y="1"/>
                    </a:cxn>
                    <a:cxn ang="0">
                      <a:pos x="1" y="0"/>
                    </a:cxn>
                    <a:cxn ang="0">
                      <a:pos x="4" y="5"/>
                    </a:cxn>
                    <a:cxn ang="0">
                      <a:pos x="3" y="6"/>
                    </a:cxn>
                  </a:cxnLst>
                  <a:rect l="txL" t="txT" r="txR" b="txB"/>
                  <a:pathLst>
                    <a:path w="110" h="137">
                      <a:moveTo>
                        <a:pt x="74" y="137"/>
                      </a:moveTo>
                      <a:lnTo>
                        <a:pt x="0" y="21"/>
                      </a:lnTo>
                      <a:lnTo>
                        <a:pt x="31" y="0"/>
                      </a:lnTo>
                      <a:lnTo>
                        <a:pt x="110" y="112"/>
                      </a:lnTo>
                      <a:lnTo>
                        <a:pt x="74"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697" name="Freeform 579"/>
                <p:cNvSpPr>
                  <a:spLocks noChangeAspect="1"/>
                </p:cNvSpPr>
                <p:nvPr/>
              </p:nvSpPr>
              <p:spPr>
                <a:xfrm>
                  <a:off x="1824" y="2104"/>
                  <a:ext cx="23" cy="23"/>
                </a:xfrm>
                <a:custGeom>
                  <a:avLst/>
                  <a:gdLst>
                    <a:gd name="txL" fmla="*/ 0 w 114"/>
                    <a:gd name="txT" fmla="*/ 0 h 112"/>
                    <a:gd name="txR" fmla="*/ 114 w 114"/>
                    <a:gd name="txB" fmla="*/ 112 h 112"/>
                  </a:gdLst>
                  <a:ahLst/>
                  <a:cxnLst>
                    <a:cxn ang="0">
                      <a:pos x="3" y="5"/>
                    </a:cxn>
                    <a:cxn ang="0">
                      <a:pos x="0" y="0"/>
                    </a:cxn>
                    <a:cxn ang="0">
                      <a:pos x="5" y="4"/>
                    </a:cxn>
                    <a:cxn ang="0">
                      <a:pos x="3" y="5"/>
                    </a:cxn>
                  </a:cxnLst>
                  <a:rect l="txL" t="txT" r="txR" b="txB"/>
                  <a:pathLst>
                    <a:path w="114" h="112">
                      <a:moveTo>
                        <a:pt x="79" y="112"/>
                      </a:moveTo>
                      <a:lnTo>
                        <a:pt x="0" y="0"/>
                      </a:lnTo>
                      <a:lnTo>
                        <a:pt x="114" y="86"/>
                      </a:lnTo>
                      <a:lnTo>
                        <a:pt x="79" y="112"/>
                      </a:lnTo>
                      <a:close/>
                    </a:path>
                  </a:pathLst>
                </a:custGeom>
                <a:solidFill>
                  <a:srgbClr val="000000">
                    <a:alpha val="100000"/>
                  </a:srgbClr>
                </a:solidFill>
                <a:ln w="9525">
                  <a:noFill/>
                </a:ln>
              </p:spPr>
              <p:txBody>
                <a:bodyPr/>
                <a:lstStyle/>
                <a:p>
                  <a:endParaRPr lang="zh-CN" altLang="en-US"/>
                </a:p>
              </p:txBody>
            </p:sp>
            <p:sp>
              <p:nvSpPr>
                <p:cNvPr id="35698" name="Freeform 580"/>
                <p:cNvSpPr>
                  <a:spLocks noChangeAspect="1"/>
                </p:cNvSpPr>
                <p:nvPr/>
              </p:nvSpPr>
              <p:spPr>
                <a:xfrm>
                  <a:off x="1824" y="2100"/>
                  <a:ext cx="23" cy="22"/>
                </a:xfrm>
                <a:custGeom>
                  <a:avLst/>
                  <a:gdLst>
                    <a:gd name="txL" fmla="*/ 0 w 114"/>
                    <a:gd name="txT" fmla="*/ 0 h 109"/>
                    <a:gd name="txR" fmla="*/ 114 w 114"/>
                    <a:gd name="txB" fmla="*/ 109 h 109"/>
                  </a:gdLst>
                  <a:ahLst/>
                  <a:cxnLst>
                    <a:cxn ang="0">
                      <a:pos x="0" y="1"/>
                    </a:cxn>
                    <a:cxn ang="0">
                      <a:pos x="5" y="4"/>
                    </a:cxn>
                    <a:cxn ang="0">
                      <a:pos x="1" y="0"/>
                    </a:cxn>
                    <a:cxn ang="0">
                      <a:pos x="0" y="1"/>
                    </a:cxn>
                  </a:cxnLst>
                  <a:rect l="txL" t="txT" r="txR" b="txB"/>
                  <a:pathLst>
                    <a:path w="114" h="109">
                      <a:moveTo>
                        <a:pt x="0" y="23"/>
                      </a:moveTo>
                      <a:lnTo>
                        <a:pt x="114" y="109"/>
                      </a:lnTo>
                      <a:lnTo>
                        <a:pt x="30" y="0"/>
                      </a:lnTo>
                      <a:lnTo>
                        <a:pt x="0" y="23"/>
                      </a:lnTo>
                      <a:close/>
                    </a:path>
                  </a:pathLst>
                </a:custGeom>
                <a:solidFill>
                  <a:srgbClr val="000000">
                    <a:alpha val="100000"/>
                  </a:srgbClr>
                </a:solidFill>
                <a:ln w="9525">
                  <a:noFill/>
                </a:ln>
              </p:spPr>
              <p:txBody>
                <a:bodyPr/>
                <a:lstStyle/>
                <a:p>
                  <a:endParaRPr lang="zh-CN" altLang="en-US"/>
                </a:p>
              </p:txBody>
            </p:sp>
            <p:sp>
              <p:nvSpPr>
                <p:cNvPr id="35699" name="Freeform 581"/>
                <p:cNvSpPr>
                  <a:spLocks noChangeAspect="1"/>
                </p:cNvSpPr>
                <p:nvPr/>
              </p:nvSpPr>
              <p:spPr>
                <a:xfrm>
                  <a:off x="1824" y="2100"/>
                  <a:ext cx="23" cy="27"/>
                </a:xfrm>
                <a:custGeom>
                  <a:avLst/>
                  <a:gdLst>
                    <a:gd name="txL" fmla="*/ 0 w 114"/>
                    <a:gd name="txT" fmla="*/ 0 h 135"/>
                    <a:gd name="txR" fmla="*/ 114 w 114"/>
                    <a:gd name="txB" fmla="*/ 135 h 135"/>
                  </a:gdLst>
                  <a:ahLst/>
                  <a:cxnLst>
                    <a:cxn ang="0">
                      <a:pos x="3" y="5"/>
                    </a:cxn>
                    <a:cxn ang="0">
                      <a:pos x="0" y="1"/>
                    </a:cxn>
                    <a:cxn ang="0">
                      <a:pos x="1" y="0"/>
                    </a:cxn>
                    <a:cxn ang="0">
                      <a:pos x="5" y="4"/>
                    </a:cxn>
                    <a:cxn ang="0">
                      <a:pos x="3" y="5"/>
                    </a:cxn>
                  </a:cxnLst>
                  <a:rect l="txL" t="txT" r="txR" b="txB"/>
                  <a:pathLst>
                    <a:path w="114" h="135">
                      <a:moveTo>
                        <a:pt x="79" y="135"/>
                      </a:moveTo>
                      <a:lnTo>
                        <a:pt x="0" y="23"/>
                      </a:lnTo>
                      <a:lnTo>
                        <a:pt x="30" y="0"/>
                      </a:lnTo>
                      <a:lnTo>
                        <a:pt x="114" y="109"/>
                      </a:lnTo>
                      <a:lnTo>
                        <a:pt x="79" y="1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00" name="Freeform 582"/>
                <p:cNvSpPr>
                  <a:spLocks noChangeAspect="1"/>
                </p:cNvSpPr>
                <p:nvPr/>
              </p:nvSpPr>
              <p:spPr>
                <a:xfrm>
                  <a:off x="1830" y="2100"/>
                  <a:ext cx="24" cy="22"/>
                </a:xfrm>
                <a:custGeom>
                  <a:avLst/>
                  <a:gdLst>
                    <a:gd name="txL" fmla="*/ 0 w 118"/>
                    <a:gd name="txT" fmla="*/ 0 h 109"/>
                    <a:gd name="txR" fmla="*/ 118 w 118"/>
                    <a:gd name="txB" fmla="*/ 109 h 109"/>
                  </a:gdLst>
                  <a:ahLst/>
                  <a:cxnLst>
                    <a:cxn ang="0">
                      <a:pos x="3" y="4"/>
                    </a:cxn>
                    <a:cxn ang="0">
                      <a:pos x="0" y="0"/>
                    </a:cxn>
                    <a:cxn ang="0">
                      <a:pos x="5" y="3"/>
                    </a:cxn>
                    <a:cxn ang="0">
                      <a:pos x="3" y="4"/>
                    </a:cxn>
                  </a:cxnLst>
                  <a:rect l="txL" t="txT" r="txR" b="txB"/>
                  <a:pathLst>
                    <a:path w="118" h="109">
                      <a:moveTo>
                        <a:pt x="84" y="109"/>
                      </a:moveTo>
                      <a:lnTo>
                        <a:pt x="0" y="0"/>
                      </a:lnTo>
                      <a:lnTo>
                        <a:pt x="118" y="82"/>
                      </a:lnTo>
                      <a:lnTo>
                        <a:pt x="84" y="109"/>
                      </a:lnTo>
                      <a:close/>
                    </a:path>
                  </a:pathLst>
                </a:custGeom>
                <a:solidFill>
                  <a:srgbClr val="000000">
                    <a:alpha val="100000"/>
                  </a:srgbClr>
                </a:solidFill>
                <a:ln w="9525">
                  <a:noFill/>
                </a:ln>
              </p:spPr>
              <p:txBody>
                <a:bodyPr/>
                <a:lstStyle/>
                <a:p>
                  <a:endParaRPr lang="zh-CN" altLang="en-US"/>
                </a:p>
              </p:txBody>
            </p:sp>
            <p:sp>
              <p:nvSpPr>
                <p:cNvPr id="35701" name="Freeform 583"/>
                <p:cNvSpPr>
                  <a:spLocks noChangeAspect="1"/>
                </p:cNvSpPr>
                <p:nvPr/>
              </p:nvSpPr>
              <p:spPr>
                <a:xfrm>
                  <a:off x="1830" y="2095"/>
                  <a:ext cx="24" cy="21"/>
                </a:xfrm>
                <a:custGeom>
                  <a:avLst/>
                  <a:gdLst>
                    <a:gd name="txL" fmla="*/ 0 w 118"/>
                    <a:gd name="txT" fmla="*/ 0 h 105"/>
                    <a:gd name="txR" fmla="*/ 118 w 118"/>
                    <a:gd name="txB" fmla="*/ 105 h 105"/>
                  </a:gdLst>
                  <a:ahLst/>
                  <a:cxnLst>
                    <a:cxn ang="0">
                      <a:pos x="0" y="1"/>
                    </a:cxn>
                    <a:cxn ang="0">
                      <a:pos x="5" y="4"/>
                    </a:cxn>
                    <a:cxn ang="0">
                      <a:pos x="1" y="0"/>
                    </a:cxn>
                    <a:cxn ang="0">
                      <a:pos x="0" y="1"/>
                    </a:cxn>
                  </a:cxnLst>
                  <a:rect l="txL" t="txT" r="txR" b="txB"/>
                  <a:pathLst>
                    <a:path w="118" h="105">
                      <a:moveTo>
                        <a:pt x="0" y="23"/>
                      </a:moveTo>
                      <a:lnTo>
                        <a:pt x="118" y="105"/>
                      </a:lnTo>
                      <a:lnTo>
                        <a:pt x="30" y="0"/>
                      </a:lnTo>
                      <a:lnTo>
                        <a:pt x="0" y="23"/>
                      </a:lnTo>
                      <a:close/>
                    </a:path>
                  </a:pathLst>
                </a:custGeom>
                <a:solidFill>
                  <a:srgbClr val="000000">
                    <a:alpha val="100000"/>
                  </a:srgbClr>
                </a:solidFill>
                <a:ln w="9525">
                  <a:noFill/>
                </a:ln>
              </p:spPr>
              <p:txBody>
                <a:bodyPr/>
                <a:lstStyle/>
                <a:p>
                  <a:endParaRPr lang="zh-CN" altLang="en-US"/>
                </a:p>
              </p:txBody>
            </p:sp>
            <p:sp>
              <p:nvSpPr>
                <p:cNvPr id="35702" name="Freeform 584"/>
                <p:cNvSpPr>
                  <a:spLocks noChangeAspect="1"/>
                </p:cNvSpPr>
                <p:nvPr/>
              </p:nvSpPr>
              <p:spPr>
                <a:xfrm>
                  <a:off x="1830" y="2095"/>
                  <a:ext cx="24" cy="27"/>
                </a:xfrm>
                <a:custGeom>
                  <a:avLst/>
                  <a:gdLst>
                    <a:gd name="txL" fmla="*/ 0 w 118"/>
                    <a:gd name="txT" fmla="*/ 0 h 132"/>
                    <a:gd name="txR" fmla="*/ 118 w 118"/>
                    <a:gd name="txB" fmla="*/ 132 h 132"/>
                  </a:gdLst>
                  <a:ahLst/>
                  <a:cxnLst>
                    <a:cxn ang="0">
                      <a:pos x="3" y="6"/>
                    </a:cxn>
                    <a:cxn ang="0">
                      <a:pos x="0" y="1"/>
                    </a:cxn>
                    <a:cxn ang="0">
                      <a:pos x="1" y="0"/>
                    </a:cxn>
                    <a:cxn ang="0">
                      <a:pos x="5" y="4"/>
                    </a:cxn>
                    <a:cxn ang="0">
                      <a:pos x="3" y="6"/>
                    </a:cxn>
                  </a:cxnLst>
                  <a:rect l="txL" t="txT" r="txR" b="txB"/>
                  <a:pathLst>
                    <a:path w="118" h="132">
                      <a:moveTo>
                        <a:pt x="84" y="132"/>
                      </a:moveTo>
                      <a:lnTo>
                        <a:pt x="0" y="23"/>
                      </a:lnTo>
                      <a:lnTo>
                        <a:pt x="30" y="0"/>
                      </a:lnTo>
                      <a:lnTo>
                        <a:pt x="118" y="105"/>
                      </a:lnTo>
                      <a:lnTo>
                        <a:pt x="84" y="1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03" name="Freeform 585"/>
                <p:cNvSpPr>
                  <a:spLocks noChangeAspect="1"/>
                </p:cNvSpPr>
                <p:nvPr/>
              </p:nvSpPr>
              <p:spPr>
                <a:xfrm>
                  <a:off x="1836" y="2095"/>
                  <a:ext cx="24" cy="21"/>
                </a:xfrm>
                <a:custGeom>
                  <a:avLst/>
                  <a:gdLst>
                    <a:gd name="txL" fmla="*/ 0 w 121"/>
                    <a:gd name="txT" fmla="*/ 0 h 105"/>
                    <a:gd name="txR" fmla="*/ 121 w 121"/>
                    <a:gd name="txB" fmla="*/ 105 h 105"/>
                  </a:gdLst>
                  <a:ahLst/>
                  <a:cxnLst>
                    <a:cxn ang="0">
                      <a:pos x="3" y="4"/>
                    </a:cxn>
                    <a:cxn ang="0">
                      <a:pos x="0" y="0"/>
                    </a:cxn>
                    <a:cxn ang="0">
                      <a:pos x="5" y="3"/>
                    </a:cxn>
                    <a:cxn ang="0">
                      <a:pos x="3" y="4"/>
                    </a:cxn>
                  </a:cxnLst>
                  <a:rect l="txL" t="txT" r="txR" b="txB"/>
                  <a:pathLst>
                    <a:path w="121" h="105">
                      <a:moveTo>
                        <a:pt x="88" y="105"/>
                      </a:moveTo>
                      <a:lnTo>
                        <a:pt x="0" y="0"/>
                      </a:lnTo>
                      <a:lnTo>
                        <a:pt x="121" y="76"/>
                      </a:lnTo>
                      <a:lnTo>
                        <a:pt x="88" y="105"/>
                      </a:lnTo>
                      <a:close/>
                    </a:path>
                  </a:pathLst>
                </a:custGeom>
                <a:solidFill>
                  <a:srgbClr val="000000">
                    <a:alpha val="100000"/>
                  </a:srgbClr>
                </a:solidFill>
                <a:ln w="9525">
                  <a:noFill/>
                </a:ln>
              </p:spPr>
              <p:txBody>
                <a:bodyPr/>
                <a:lstStyle/>
                <a:p>
                  <a:endParaRPr lang="zh-CN" altLang="en-US"/>
                </a:p>
              </p:txBody>
            </p:sp>
            <p:sp>
              <p:nvSpPr>
                <p:cNvPr id="35704" name="Freeform 586"/>
                <p:cNvSpPr>
                  <a:spLocks noChangeAspect="1"/>
                </p:cNvSpPr>
                <p:nvPr/>
              </p:nvSpPr>
              <p:spPr>
                <a:xfrm>
                  <a:off x="1836" y="2090"/>
                  <a:ext cx="24" cy="20"/>
                </a:xfrm>
                <a:custGeom>
                  <a:avLst/>
                  <a:gdLst>
                    <a:gd name="txL" fmla="*/ 0 w 121"/>
                    <a:gd name="txT" fmla="*/ 0 h 101"/>
                    <a:gd name="txR" fmla="*/ 121 w 121"/>
                    <a:gd name="txB" fmla="*/ 101 h 101"/>
                  </a:gdLst>
                  <a:ahLst/>
                  <a:cxnLst>
                    <a:cxn ang="0">
                      <a:pos x="0" y="1"/>
                    </a:cxn>
                    <a:cxn ang="0">
                      <a:pos x="5" y="4"/>
                    </a:cxn>
                    <a:cxn ang="0">
                      <a:pos x="1" y="0"/>
                    </a:cxn>
                    <a:cxn ang="0">
                      <a:pos x="0" y="1"/>
                    </a:cxn>
                  </a:cxnLst>
                  <a:rect l="txL" t="txT" r="txR" b="txB"/>
                  <a:pathLst>
                    <a:path w="121" h="101">
                      <a:moveTo>
                        <a:pt x="0" y="25"/>
                      </a:moveTo>
                      <a:lnTo>
                        <a:pt x="121" y="101"/>
                      </a:lnTo>
                      <a:lnTo>
                        <a:pt x="28" y="0"/>
                      </a:lnTo>
                      <a:lnTo>
                        <a:pt x="0" y="25"/>
                      </a:lnTo>
                      <a:close/>
                    </a:path>
                  </a:pathLst>
                </a:custGeom>
                <a:solidFill>
                  <a:srgbClr val="000000">
                    <a:alpha val="100000"/>
                  </a:srgbClr>
                </a:solidFill>
                <a:ln w="9525">
                  <a:noFill/>
                </a:ln>
              </p:spPr>
              <p:txBody>
                <a:bodyPr/>
                <a:lstStyle/>
                <a:p>
                  <a:endParaRPr lang="zh-CN" altLang="en-US"/>
                </a:p>
              </p:txBody>
            </p:sp>
            <p:sp>
              <p:nvSpPr>
                <p:cNvPr id="35705" name="Freeform 587"/>
                <p:cNvSpPr>
                  <a:spLocks noChangeAspect="1"/>
                </p:cNvSpPr>
                <p:nvPr/>
              </p:nvSpPr>
              <p:spPr>
                <a:xfrm>
                  <a:off x="1836" y="2090"/>
                  <a:ext cx="24" cy="26"/>
                </a:xfrm>
                <a:custGeom>
                  <a:avLst/>
                  <a:gdLst>
                    <a:gd name="txL" fmla="*/ 0 w 121"/>
                    <a:gd name="txT" fmla="*/ 0 h 130"/>
                    <a:gd name="txR" fmla="*/ 121 w 121"/>
                    <a:gd name="txB" fmla="*/ 130 h 130"/>
                  </a:gdLst>
                  <a:ahLst/>
                  <a:cxnLst>
                    <a:cxn ang="0">
                      <a:pos x="3" y="5"/>
                    </a:cxn>
                    <a:cxn ang="0">
                      <a:pos x="0" y="1"/>
                    </a:cxn>
                    <a:cxn ang="0">
                      <a:pos x="1" y="0"/>
                    </a:cxn>
                    <a:cxn ang="0">
                      <a:pos x="5" y="4"/>
                    </a:cxn>
                    <a:cxn ang="0">
                      <a:pos x="3" y="5"/>
                    </a:cxn>
                  </a:cxnLst>
                  <a:rect l="txL" t="txT" r="txR" b="txB"/>
                  <a:pathLst>
                    <a:path w="121" h="130">
                      <a:moveTo>
                        <a:pt x="88" y="130"/>
                      </a:moveTo>
                      <a:lnTo>
                        <a:pt x="0" y="25"/>
                      </a:lnTo>
                      <a:lnTo>
                        <a:pt x="28" y="0"/>
                      </a:lnTo>
                      <a:lnTo>
                        <a:pt x="121" y="101"/>
                      </a:lnTo>
                      <a:lnTo>
                        <a:pt x="88"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06" name="Freeform 588"/>
                <p:cNvSpPr>
                  <a:spLocks noChangeAspect="1"/>
                </p:cNvSpPr>
                <p:nvPr/>
              </p:nvSpPr>
              <p:spPr>
                <a:xfrm>
                  <a:off x="1842" y="2090"/>
                  <a:ext cx="25" cy="20"/>
                </a:xfrm>
                <a:custGeom>
                  <a:avLst/>
                  <a:gdLst>
                    <a:gd name="txL" fmla="*/ 0 w 124"/>
                    <a:gd name="txT" fmla="*/ 0 h 101"/>
                    <a:gd name="txR" fmla="*/ 124 w 124"/>
                    <a:gd name="txB" fmla="*/ 101 h 101"/>
                  </a:gdLst>
                  <a:ahLst/>
                  <a:cxnLst>
                    <a:cxn ang="0">
                      <a:pos x="4" y="4"/>
                    </a:cxn>
                    <a:cxn ang="0">
                      <a:pos x="0" y="0"/>
                    </a:cxn>
                    <a:cxn ang="0">
                      <a:pos x="5" y="3"/>
                    </a:cxn>
                    <a:cxn ang="0">
                      <a:pos x="4" y="4"/>
                    </a:cxn>
                  </a:cxnLst>
                  <a:rect l="txL" t="txT" r="txR" b="txB"/>
                  <a:pathLst>
                    <a:path w="124" h="101">
                      <a:moveTo>
                        <a:pt x="93" y="101"/>
                      </a:moveTo>
                      <a:lnTo>
                        <a:pt x="0" y="0"/>
                      </a:lnTo>
                      <a:lnTo>
                        <a:pt x="124" y="71"/>
                      </a:lnTo>
                      <a:lnTo>
                        <a:pt x="93" y="101"/>
                      </a:lnTo>
                      <a:close/>
                    </a:path>
                  </a:pathLst>
                </a:custGeom>
                <a:solidFill>
                  <a:srgbClr val="000000">
                    <a:alpha val="100000"/>
                  </a:srgbClr>
                </a:solidFill>
                <a:ln w="9525">
                  <a:noFill/>
                </a:ln>
              </p:spPr>
              <p:txBody>
                <a:bodyPr/>
                <a:lstStyle/>
                <a:p>
                  <a:endParaRPr lang="zh-CN" altLang="en-US"/>
                </a:p>
              </p:txBody>
            </p:sp>
            <p:sp>
              <p:nvSpPr>
                <p:cNvPr id="35707" name="Freeform 589"/>
                <p:cNvSpPr>
                  <a:spLocks noChangeAspect="1"/>
                </p:cNvSpPr>
                <p:nvPr/>
              </p:nvSpPr>
              <p:spPr>
                <a:xfrm>
                  <a:off x="1842" y="2085"/>
                  <a:ext cx="25" cy="19"/>
                </a:xfrm>
                <a:custGeom>
                  <a:avLst/>
                  <a:gdLst>
                    <a:gd name="txL" fmla="*/ 0 w 124"/>
                    <a:gd name="txT" fmla="*/ 0 h 97"/>
                    <a:gd name="txR" fmla="*/ 124 w 124"/>
                    <a:gd name="txB" fmla="*/ 97 h 97"/>
                  </a:gdLst>
                  <a:ahLst/>
                  <a:cxnLst>
                    <a:cxn ang="0">
                      <a:pos x="0" y="1"/>
                    </a:cxn>
                    <a:cxn ang="0">
                      <a:pos x="5" y="4"/>
                    </a:cxn>
                    <a:cxn ang="0">
                      <a:pos x="1" y="0"/>
                    </a:cxn>
                    <a:cxn ang="0">
                      <a:pos x="0" y="1"/>
                    </a:cxn>
                  </a:cxnLst>
                  <a:rect l="txL" t="txT" r="txR" b="txB"/>
                  <a:pathLst>
                    <a:path w="124" h="97">
                      <a:moveTo>
                        <a:pt x="0" y="26"/>
                      </a:moveTo>
                      <a:lnTo>
                        <a:pt x="124" y="97"/>
                      </a:lnTo>
                      <a:lnTo>
                        <a:pt x="27" y="0"/>
                      </a:lnTo>
                      <a:lnTo>
                        <a:pt x="0" y="26"/>
                      </a:lnTo>
                      <a:close/>
                    </a:path>
                  </a:pathLst>
                </a:custGeom>
                <a:solidFill>
                  <a:srgbClr val="000000">
                    <a:alpha val="100000"/>
                  </a:srgbClr>
                </a:solidFill>
                <a:ln w="9525">
                  <a:noFill/>
                </a:ln>
              </p:spPr>
              <p:txBody>
                <a:bodyPr/>
                <a:lstStyle/>
                <a:p>
                  <a:endParaRPr lang="zh-CN" altLang="en-US"/>
                </a:p>
              </p:txBody>
            </p:sp>
            <p:sp>
              <p:nvSpPr>
                <p:cNvPr id="35708" name="Freeform 590"/>
                <p:cNvSpPr>
                  <a:spLocks noChangeAspect="1"/>
                </p:cNvSpPr>
                <p:nvPr/>
              </p:nvSpPr>
              <p:spPr>
                <a:xfrm>
                  <a:off x="1842" y="2085"/>
                  <a:ext cx="25" cy="25"/>
                </a:xfrm>
                <a:custGeom>
                  <a:avLst/>
                  <a:gdLst>
                    <a:gd name="txL" fmla="*/ 0 w 124"/>
                    <a:gd name="txT" fmla="*/ 0 h 127"/>
                    <a:gd name="txR" fmla="*/ 124 w 124"/>
                    <a:gd name="txB" fmla="*/ 127 h 127"/>
                  </a:gdLst>
                  <a:ahLst/>
                  <a:cxnLst>
                    <a:cxn ang="0">
                      <a:pos x="4" y="5"/>
                    </a:cxn>
                    <a:cxn ang="0">
                      <a:pos x="0" y="1"/>
                    </a:cxn>
                    <a:cxn ang="0">
                      <a:pos x="1" y="0"/>
                    </a:cxn>
                    <a:cxn ang="0">
                      <a:pos x="5" y="4"/>
                    </a:cxn>
                    <a:cxn ang="0">
                      <a:pos x="4" y="5"/>
                    </a:cxn>
                  </a:cxnLst>
                  <a:rect l="txL" t="txT" r="txR" b="txB"/>
                  <a:pathLst>
                    <a:path w="124" h="127">
                      <a:moveTo>
                        <a:pt x="93" y="127"/>
                      </a:moveTo>
                      <a:lnTo>
                        <a:pt x="0" y="26"/>
                      </a:lnTo>
                      <a:lnTo>
                        <a:pt x="27" y="0"/>
                      </a:lnTo>
                      <a:lnTo>
                        <a:pt x="124" y="97"/>
                      </a:lnTo>
                      <a:lnTo>
                        <a:pt x="93" y="1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09" name="Freeform 591"/>
                <p:cNvSpPr>
                  <a:spLocks noChangeAspect="1"/>
                </p:cNvSpPr>
                <p:nvPr/>
              </p:nvSpPr>
              <p:spPr>
                <a:xfrm>
                  <a:off x="1847" y="2085"/>
                  <a:ext cx="26" cy="19"/>
                </a:xfrm>
                <a:custGeom>
                  <a:avLst/>
                  <a:gdLst>
                    <a:gd name="txL" fmla="*/ 0 w 128"/>
                    <a:gd name="txT" fmla="*/ 0 h 97"/>
                    <a:gd name="txR" fmla="*/ 128 w 128"/>
                    <a:gd name="txB" fmla="*/ 97 h 97"/>
                  </a:gdLst>
                  <a:ahLst/>
                  <a:cxnLst>
                    <a:cxn ang="0">
                      <a:pos x="4" y="4"/>
                    </a:cxn>
                    <a:cxn ang="0">
                      <a:pos x="0" y="0"/>
                    </a:cxn>
                    <a:cxn ang="0">
                      <a:pos x="5" y="3"/>
                    </a:cxn>
                    <a:cxn ang="0">
                      <a:pos x="4" y="4"/>
                    </a:cxn>
                  </a:cxnLst>
                  <a:rect l="txL" t="txT" r="txR" b="txB"/>
                  <a:pathLst>
                    <a:path w="128" h="97">
                      <a:moveTo>
                        <a:pt x="97" y="97"/>
                      </a:moveTo>
                      <a:lnTo>
                        <a:pt x="0" y="0"/>
                      </a:lnTo>
                      <a:lnTo>
                        <a:pt x="128" y="66"/>
                      </a:lnTo>
                      <a:lnTo>
                        <a:pt x="97" y="97"/>
                      </a:lnTo>
                      <a:close/>
                    </a:path>
                  </a:pathLst>
                </a:custGeom>
                <a:solidFill>
                  <a:srgbClr val="000000">
                    <a:alpha val="100000"/>
                  </a:srgbClr>
                </a:solidFill>
                <a:ln w="9525">
                  <a:noFill/>
                </a:ln>
              </p:spPr>
              <p:txBody>
                <a:bodyPr/>
                <a:lstStyle/>
                <a:p>
                  <a:endParaRPr lang="zh-CN" altLang="en-US"/>
                </a:p>
              </p:txBody>
            </p:sp>
            <p:sp>
              <p:nvSpPr>
                <p:cNvPr id="35710" name="Freeform 592"/>
                <p:cNvSpPr>
                  <a:spLocks noChangeAspect="1"/>
                </p:cNvSpPr>
                <p:nvPr/>
              </p:nvSpPr>
              <p:spPr>
                <a:xfrm>
                  <a:off x="1847" y="2080"/>
                  <a:ext cx="26" cy="18"/>
                </a:xfrm>
                <a:custGeom>
                  <a:avLst/>
                  <a:gdLst>
                    <a:gd name="txL" fmla="*/ 0 w 128"/>
                    <a:gd name="txT" fmla="*/ 0 h 93"/>
                    <a:gd name="txR" fmla="*/ 128 w 128"/>
                    <a:gd name="txB" fmla="*/ 93 h 93"/>
                  </a:gdLst>
                  <a:ahLst/>
                  <a:cxnLst>
                    <a:cxn ang="0">
                      <a:pos x="0" y="1"/>
                    </a:cxn>
                    <a:cxn ang="0">
                      <a:pos x="5" y="3"/>
                    </a:cxn>
                    <a:cxn ang="0">
                      <a:pos x="1" y="0"/>
                    </a:cxn>
                    <a:cxn ang="0">
                      <a:pos x="0" y="1"/>
                    </a:cxn>
                  </a:cxnLst>
                  <a:rect l="txL" t="txT" r="txR" b="txB"/>
                  <a:pathLst>
                    <a:path w="128" h="93">
                      <a:moveTo>
                        <a:pt x="0" y="27"/>
                      </a:moveTo>
                      <a:lnTo>
                        <a:pt x="128" y="93"/>
                      </a:lnTo>
                      <a:lnTo>
                        <a:pt x="26" y="0"/>
                      </a:lnTo>
                      <a:lnTo>
                        <a:pt x="0" y="27"/>
                      </a:lnTo>
                      <a:close/>
                    </a:path>
                  </a:pathLst>
                </a:custGeom>
                <a:solidFill>
                  <a:srgbClr val="000000">
                    <a:alpha val="100000"/>
                  </a:srgbClr>
                </a:solidFill>
                <a:ln w="9525">
                  <a:noFill/>
                </a:ln>
              </p:spPr>
              <p:txBody>
                <a:bodyPr/>
                <a:lstStyle/>
                <a:p>
                  <a:endParaRPr lang="zh-CN" altLang="en-US"/>
                </a:p>
              </p:txBody>
            </p:sp>
            <p:sp>
              <p:nvSpPr>
                <p:cNvPr id="35711" name="Freeform 593"/>
                <p:cNvSpPr>
                  <a:spLocks noChangeAspect="1"/>
                </p:cNvSpPr>
                <p:nvPr/>
              </p:nvSpPr>
              <p:spPr>
                <a:xfrm>
                  <a:off x="1847" y="2080"/>
                  <a:ext cx="26" cy="24"/>
                </a:xfrm>
                <a:custGeom>
                  <a:avLst/>
                  <a:gdLst>
                    <a:gd name="txL" fmla="*/ 0 w 128"/>
                    <a:gd name="txT" fmla="*/ 0 h 124"/>
                    <a:gd name="txR" fmla="*/ 128 w 128"/>
                    <a:gd name="txB" fmla="*/ 124 h 124"/>
                  </a:gdLst>
                  <a:ahLst/>
                  <a:cxnLst>
                    <a:cxn ang="0">
                      <a:pos x="4" y="5"/>
                    </a:cxn>
                    <a:cxn ang="0">
                      <a:pos x="0" y="1"/>
                    </a:cxn>
                    <a:cxn ang="0">
                      <a:pos x="1" y="0"/>
                    </a:cxn>
                    <a:cxn ang="0">
                      <a:pos x="5" y="3"/>
                    </a:cxn>
                    <a:cxn ang="0">
                      <a:pos x="4" y="5"/>
                    </a:cxn>
                  </a:cxnLst>
                  <a:rect l="txL" t="txT" r="txR" b="txB"/>
                  <a:pathLst>
                    <a:path w="128" h="124">
                      <a:moveTo>
                        <a:pt x="97" y="124"/>
                      </a:moveTo>
                      <a:lnTo>
                        <a:pt x="0" y="27"/>
                      </a:lnTo>
                      <a:lnTo>
                        <a:pt x="26" y="0"/>
                      </a:lnTo>
                      <a:lnTo>
                        <a:pt x="128" y="93"/>
                      </a:lnTo>
                      <a:lnTo>
                        <a:pt x="97"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12" name="Freeform 594"/>
                <p:cNvSpPr>
                  <a:spLocks noChangeAspect="1"/>
                </p:cNvSpPr>
                <p:nvPr/>
              </p:nvSpPr>
              <p:spPr>
                <a:xfrm>
                  <a:off x="1852" y="2080"/>
                  <a:ext cx="27" cy="18"/>
                </a:xfrm>
                <a:custGeom>
                  <a:avLst/>
                  <a:gdLst>
                    <a:gd name="txL" fmla="*/ 0 w 131"/>
                    <a:gd name="txT" fmla="*/ 0 h 93"/>
                    <a:gd name="txR" fmla="*/ 131 w 131"/>
                    <a:gd name="txB" fmla="*/ 93 h 93"/>
                  </a:gdLst>
                  <a:ahLst/>
                  <a:cxnLst>
                    <a:cxn ang="0">
                      <a:pos x="4" y="3"/>
                    </a:cxn>
                    <a:cxn ang="0">
                      <a:pos x="0" y="0"/>
                    </a:cxn>
                    <a:cxn ang="0">
                      <a:pos x="6" y="2"/>
                    </a:cxn>
                    <a:cxn ang="0">
                      <a:pos x="4" y="3"/>
                    </a:cxn>
                  </a:cxnLst>
                  <a:rect l="txL" t="txT" r="txR" b="txB"/>
                  <a:pathLst>
                    <a:path w="131" h="93">
                      <a:moveTo>
                        <a:pt x="102" y="93"/>
                      </a:moveTo>
                      <a:lnTo>
                        <a:pt x="0" y="0"/>
                      </a:lnTo>
                      <a:lnTo>
                        <a:pt x="131" y="60"/>
                      </a:lnTo>
                      <a:lnTo>
                        <a:pt x="102" y="93"/>
                      </a:lnTo>
                      <a:close/>
                    </a:path>
                  </a:pathLst>
                </a:custGeom>
                <a:solidFill>
                  <a:srgbClr val="000000">
                    <a:alpha val="100000"/>
                  </a:srgbClr>
                </a:solidFill>
                <a:ln w="9525">
                  <a:noFill/>
                </a:ln>
              </p:spPr>
              <p:txBody>
                <a:bodyPr/>
                <a:lstStyle/>
                <a:p>
                  <a:endParaRPr lang="zh-CN" altLang="en-US"/>
                </a:p>
              </p:txBody>
            </p:sp>
            <p:sp>
              <p:nvSpPr>
                <p:cNvPr id="35713" name="Freeform 595"/>
                <p:cNvSpPr>
                  <a:spLocks noChangeAspect="1"/>
                </p:cNvSpPr>
                <p:nvPr/>
              </p:nvSpPr>
              <p:spPr>
                <a:xfrm>
                  <a:off x="1852" y="2074"/>
                  <a:ext cx="27" cy="18"/>
                </a:xfrm>
                <a:custGeom>
                  <a:avLst/>
                  <a:gdLst>
                    <a:gd name="txL" fmla="*/ 0 w 131"/>
                    <a:gd name="txT" fmla="*/ 0 h 88"/>
                    <a:gd name="txR" fmla="*/ 131 w 131"/>
                    <a:gd name="txB" fmla="*/ 88 h 88"/>
                  </a:gdLst>
                  <a:ahLst/>
                  <a:cxnLst>
                    <a:cxn ang="0">
                      <a:pos x="0" y="1"/>
                    </a:cxn>
                    <a:cxn ang="0">
                      <a:pos x="6" y="4"/>
                    </a:cxn>
                    <a:cxn ang="0">
                      <a:pos x="1" y="0"/>
                    </a:cxn>
                    <a:cxn ang="0">
                      <a:pos x="0" y="1"/>
                    </a:cxn>
                  </a:cxnLst>
                  <a:rect l="txL" t="txT" r="txR" b="txB"/>
                  <a:pathLst>
                    <a:path w="131" h="88">
                      <a:moveTo>
                        <a:pt x="0" y="28"/>
                      </a:moveTo>
                      <a:lnTo>
                        <a:pt x="131" y="88"/>
                      </a:lnTo>
                      <a:lnTo>
                        <a:pt x="26" y="0"/>
                      </a:lnTo>
                      <a:lnTo>
                        <a:pt x="0" y="28"/>
                      </a:lnTo>
                      <a:close/>
                    </a:path>
                  </a:pathLst>
                </a:custGeom>
                <a:solidFill>
                  <a:srgbClr val="000000">
                    <a:alpha val="100000"/>
                  </a:srgbClr>
                </a:solidFill>
                <a:ln w="9525">
                  <a:noFill/>
                </a:ln>
              </p:spPr>
              <p:txBody>
                <a:bodyPr/>
                <a:lstStyle/>
                <a:p>
                  <a:endParaRPr lang="zh-CN" altLang="en-US"/>
                </a:p>
              </p:txBody>
            </p:sp>
            <p:sp>
              <p:nvSpPr>
                <p:cNvPr id="35714" name="Freeform 596"/>
                <p:cNvSpPr>
                  <a:spLocks noChangeAspect="1"/>
                </p:cNvSpPr>
                <p:nvPr/>
              </p:nvSpPr>
              <p:spPr>
                <a:xfrm>
                  <a:off x="1852" y="2074"/>
                  <a:ext cx="27" cy="24"/>
                </a:xfrm>
                <a:custGeom>
                  <a:avLst/>
                  <a:gdLst>
                    <a:gd name="txL" fmla="*/ 0 w 131"/>
                    <a:gd name="txT" fmla="*/ 0 h 121"/>
                    <a:gd name="txR" fmla="*/ 131 w 131"/>
                    <a:gd name="txB" fmla="*/ 121 h 121"/>
                  </a:gdLst>
                  <a:ahLst/>
                  <a:cxnLst>
                    <a:cxn ang="0">
                      <a:pos x="4" y="5"/>
                    </a:cxn>
                    <a:cxn ang="0">
                      <a:pos x="0" y="1"/>
                    </a:cxn>
                    <a:cxn ang="0">
                      <a:pos x="1" y="0"/>
                    </a:cxn>
                    <a:cxn ang="0">
                      <a:pos x="6" y="3"/>
                    </a:cxn>
                    <a:cxn ang="0">
                      <a:pos x="4" y="5"/>
                    </a:cxn>
                  </a:cxnLst>
                  <a:rect l="txL" t="txT" r="txR" b="txB"/>
                  <a:pathLst>
                    <a:path w="131" h="121">
                      <a:moveTo>
                        <a:pt x="102" y="121"/>
                      </a:moveTo>
                      <a:lnTo>
                        <a:pt x="0" y="28"/>
                      </a:lnTo>
                      <a:lnTo>
                        <a:pt x="26" y="0"/>
                      </a:lnTo>
                      <a:lnTo>
                        <a:pt x="131" y="88"/>
                      </a:lnTo>
                      <a:lnTo>
                        <a:pt x="102" y="1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15" name="Freeform 597"/>
                <p:cNvSpPr>
                  <a:spLocks noChangeAspect="1"/>
                </p:cNvSpPr>
                <p:nvPr/>
              </p:nvSpPr>
              <p:spPr>
                <a:xfrm>
                  <a:off x="1858" y="2074"/>
                  <a:ext cx="26" cy="18"/>
                </a:xfrm>
                <a:custGeom>
                  <a:avLst/>
                  <a:gdLst>
                    <a:gd name="txL" fmla="*/ 0 w 132"/>
                    <a:gd name="txT" fmla="*/ 0 h 88"/>
                    <a:gd name="txR" fmla="*/ 132 w 132"/>
                    <a:gd name="txB" fmla="*/ 88 h 88"/>
                  </a:gdLst>
                  <a:ahLst/>
                  <a:cxnLst>
                    <a:cxn ang="0">
                      <a:pos x="4" y="4"/>
                    </a:cxn>
                    <a:cxn ang="0">
                      <a:pos x="0" y="0"/>
                    </a:cxn>
                    <a:cxn ang="0">
                      <a:pos x="5" y="2"/>
                    </a:cxn>
                    <a:cxn ang="0">
                      <a:pos x="4" y="4"/>
                    </a:cxn>
                  </a:cxnLst>
                  <a:rect l="txL" t="txT" r="txR" b="txB"/>
                  <a:pathLst>
                    <a:path w="132" h="88">
                      <a:moveTo>
                        <a:pt x="105" y="88"/>
                      </a:moveTo>
                      <a:lnTo>
                        <a:pt x="0" y="0"/>
                      </a:lnTo>
                      <a:lnTo>
                        <a:pt x="132" y="54"/>
                      </a:lnTo>
                      <a:lnTo>
                        <a:pt x="105" y="88"/>
                      </a:lnTo>
                      <a:close/>
                    </a:path>
                  </a:pathLst>
                </a:custGeom>
                <a:solidFill>
                  <a:srgbClr val="000000">
                    <a:alpha val="100000"/>
                  </a:srgbClr>
                </a:solidFill>
                <a:ln w="9525">
                  <a:noFill/>
                </a:ln>
              </p:spPr>
              <p:txBody>
                <a:bodyPr/>
                <a:lstStyle/>
                <a:p>
                  <a:endParaRPr lang="zh-CN" altLang="en-US"/>
                </a:p>
              </p:txBody>
            </p:sp>
            <p:sp>
              <p:nvSpPr>
                <p:cNvPr id="35716" name="Freeform 598"/>
                <p:cNvSpPr>
                  <a:spLocks noChangeAspect="1"/>
                </p:cNvSpPr>
                <p:nvPr/>
              </p:nvSpPr>
              <p:spPr>
                <a:xfrm>
                  <a:off x="1858" y="2068"/>
                  <a:ext cx="26" cy="17"/>
                </a:xfrm>
                <a:custGeom>
                  <a:avLst/>
                  <a:gdLst>
                    <a:gd name="txL" fmla="*/ 0 w 132"/>
                    <a:gd name="txT" fmla="*/ 0 h 84"/>
                    <a:gd name="txR" fmla="*/ 132 w 132"/>
                    <a:gd name="txB" fmla="*/ 84 h 84"/>
                  </a:gdLst>
                  <a:ahLst/>
                  <a:cxnLst>
                    <a:cxn ang="0">
                      <a:pos x="0" y="1"/>
                    </a:cxn>
                    <a:cxn ang="0">
                      <a:pos x="5" y="3"/>
                    </a:cxn>
                    <a:cxn ang="0">
                      <a:pos x="1" y="0"/>
                    </a:cxn>
                    <a:cxn ang="0">
                      <a:pos x="0" y="1"/>
                    </a:cxn>
                  </a:cxnLst>
                  <a:rect l="txL" t="txT" r="txR" b="txB"/>
                  <a:pathLst>
                    <a:path w="132" h="84">
                      <a:moveTo>
                        <a:pt x="0" y="30"/>
                      </a:moveTo>
                      <a:lnTo>
                        <a:pt x="132" y="84"/>
                      </a:lnTo>
                      <a:lnTo>
                        <a:pt x="24" y="0"/>
                      </a:lnTo>
                      <a:lnTo>
                        <a:pt x="0" y="30"/>
                      </a:lnTo>
                      <a:close/>
                    </a:path>
                  </a:pathLst>
                </a:custGeom>
                <a:solidFill>
                  <a:srgbClr val="000000">
                    <a:alpha val="100000"/>
                  </a:srgbClr>
                </a:solidFill>
                <a:ln w="9525">
                  <a:noFill/>
                </a:ln>
              </p:spPr>
              <p:txBody>
                <a:bodyPr/>
                <a:lstStyle/>
                <a:p>
                  <a:endParaRPr lang="zh-CN" altLang="en-US"/>
                </a:p>
              </p:txBody>
            </p:sp>
            <p:sp>
              <p:nvSpPr>
                <p:cNvPr id="35717" name="Freeform 599"/>
                <p:cNvSpPr>
                  <a:spLocks noChangeAspect="1"/>
                </p:cNvSpPr>
                <p:nvPr/>
              </p:nvSpPr>
              <p:spPr>
                <a:xfrm>
                  <a:off x="1858" y="2068"/>
                  <a:ext cx="26" cy="24"/>
                </a:xfrm>
                <a:custGeom>
                  <a:avLst/>
                  <a:gdLst>
                    <a:gd name="txL" fmla="*/ 0 w 132"/>
                    <a:gd name="txT" fmla="*/ 0 h 118"/>
                    <a:gd name="txR" fmla="*/ 132 w 132"/>
                    <a:gd name="txB" fmla="*/ 118 h 118"/>
                  </a:gdLst>
                  <a:ahLst/>
                  <a:cxnLst>
                    <a:cxn ang="0">
                      <a:pos x="4" y="5"/>
                    </a:cxn>
                    <a:cxn ang="0">
                      <a:pos x="0" y="1"/>
                    </a:cxn>
                    <a:cxn ang="0">
                      <a:pos x="1" y="0"/>
                    </a:cxn>
                    <a:cxn ang="0">
                      <a:pos x="5" y="3"/>
                    </a:cxn>
                    <a:cxn ang="0">
                      <a:pos x="4" y="5"/>
                    </a:cxn>
                  </a:cxnLst>
                  <a:rect l="txL" t="txT" r="txR" b="txB"/>
                  <a:pathLst>
                    <a:path w="132" h="118">
                      <a:moveTo>
                        <a:pt x="105" y="118"/>
                      </a:moveTo>
                      <a:lnTo>
                        <a:pt x="0" y="30"/>
                      </a:lnTo>
                      <a:lnTo>
                        <a:pt x="24" y="0"/>
                      </a:lnTo>
                      <a:lnTo>
                        <a:pt x="132" y="84"/>
                      </a:lnTo>
                      <a:lnTo>
                        <a:pt x="105" y="1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18" name="Freeform 600"/>
                <p:cNvSpPr>
                  <a:spLocks noChangeAspect="1"/>
                </p:cNvSpPr>
                <p:nvPr/>
              </p:nvSpPr>
              <p:spPr>
                <a:xfrm>
                  <a:off x="1862" y="2068"/>
                  <a:ext cx="27" cy="17"/>
                </a:xfrm>
                <a:custGeom>
                  <a:avLst/>
                  <a:gdLst>
                    <a:gd name="txL" fmla="*/ 0 w 134"/>
                    <a:gd name="txT" fmla="*/ 0 h 84"/>
                    <a:gd name="txR" fmla="*/ 134 w 134"/>
                    <a:gd name="txB" fmla="*/ 84 h 84"/>
                  </a:gdLst>
                  <a:ahLst/>
                  <a:cxnLst>
                    <a:cxn ang="0">
                      <a:pos x="4" y="3"/>
                    </a:cxn>
                    <a:cxn ang="0">
                      <a:pos x="0" y="0"/>
                    </a:cxn>
                    <a:cxn ang="0">
                      <a:pos x="5" y="2"/>
                    </a:cxn>
                    <a:cxn ang="0">
                      <a:pos x="4" y="3"/>
                    </a:cxn>
                  </a:cxnLst>
                  <a:rect l="txL" t="txT" r="txR" b="txB"/>
                  <a:pathLst>
                    <a:path w="134" h="84">
                      <a:moveTo>
                        <a:pt x="108" y="84"/>
                      </a:moveTo>
                      <a:lnTo>
                        <a:pt x="0" y="0"/>
                      </a:lnTo>
                      <a:lnTo>
                        <a:pt x="134" y="48"/>
                      </a:lnTo>
                      <a:lnTo>
                        <a:pt x="108" y="84"/>
                      </a:lnTo>
                      <a:close/>
                    </a:path>
                  </a:pathLst>
                </a:custGeom>
                <a:solidFill>
                  <a:srgbClr val="000000">
                    <a:alpha val="100000"/>
                  </a:srgbClr>
                </a:solidFill>
                <a:ln w="9525">
                  <a:noFill/>
                </a:ln>
              </p:spPr>
              <p:txBody>
                <a:bodyPr/>
                <a:lstStyle/>
                <a:p>
                  <a:endParaRPr lang="zh-CN" altLang="en-US"/>
                </a:p>
              </p:txBody>
            </p:sp>
            <p:sp>
              <p:nvSpPr>
                <p:cNvPr id="35719" name="Freeform 601"/>
                <p:cNvSpPr>
                  <a:spLocks noChangeAspect="1"/>
                </p:cNvSpPr>
                <p:nvPr/>
              </p:nvSpPr>
              <p:spPr>
                <a:xfrm>
                  <a:off x="1862" y="2062"/>
                  <a:ext cx="27" cy="16"/>
                </a:xfrm>
                <a:custGeom>
                  <a:avLst/>
                  <a:gdLst>
                    <a:gd name="txL" fmla="*/ 0 w 134"/>
                    <a:gd name="txT" fmla="*/ 0 h 79"/>
                    <a:gd name="txR" fmla="*/ 134 w 134"/>
                    <a:gd name="txB" fmla="*/ 79 h 79"/>
                  </a:gdLst>
                  <a:ahLst/>
                  <a:cxnLst>
                    <a:cxn ang="0">
                      <a:pos x="0" y="1"/>
                    </a:cxn>
                    <a:cxn ang="0">
                      <a:pos x="5" y="3"/>
                    </a:cxn>
                    <a:cxn ang="0">
                      <a:pos x="1" y="0"/>
                    </a:cxn>
                    <a:cxn ang="0">
                      <a:pos x="0" y="1"/>
                    </a:cxn>
                  </a:cxnLst>
                  <a:rect l="txL" t="txT" r="txR" b="txB"/>
                  <a:pathLst>
                    <a:path w="134" h="79">
                      <a:moveTo>
                        <a:pt x="0" y="31"/>
                      </a:moveTo>
                      <a:lnTo>
                        <a:pt x="134" y="79"/>
                      </a:lnTo>
                      <a:lnTo>
                        <a:pt x="22" y="0"/>
                      </a:lnTo>
                      <a:lnTo>
                        <a:pt x="0" y="31"/>
                      </a:lnTo>
                      <a:close/>
                    </a:path>
                  </a:pathLst>
                </a:custGeom>
                <a:solidFill>
                  <a:srgbClr val="000000">
                    <a:alpha val="100000"/>
                  </a:srgbClr>
                </a:solidFill>
                <a:ln w="9525">
                  <a:noFill/>
                </a:ln>
              </p:spPr>
              <p:txBody>
                <a:bodyPr/>
                <a:lstStyle/>
                <a:p>
                  <a:endParaRPr lang="zh-CN" altLang="en-US"/>
                </a:p>
              </p:txBody>
            </p:sp>
            <p:sp>
              <p:nvSpPr>
                <p:cNvPr id="35720" name="Freeform 602"/>
                <p:cNvSpPr>
                  <a:spLocks noChangeAspect="1"/>
                </p:cNvSpPr>
                <p:nvPr/>
              </p:nvSpPr>
              <p:spPr>
                <a:xfrm>
                  <a:off x="1862" y="2062"/>
                  <a:ext cx="27" cy="23"/>
                </a:xfrm>
                <a:custGeom>
                  <a:avLst/>
                  <a:gdLst>
                    <a:gd name="txL" fmla="*/ 0 w 134"/>
                    <a:gd name="txT" fmla="*/ 0 h 115"/>
                    <a:gd name="txR" fmla="*/ 134 w 134"/>
                    <a:gd name="txB" fmla="*/ 115 h 115"/>
                  </a:gdLst>
                  <a:ahLst/>
                  <a:cxnLst>
                    <a:cxn ang="0">
                      <a:pos x="4" y="5"/>
                    </a:cxn>
                    <a:cxn ang="0">
                      <a:pos x="0" y="1"/>
                    </a:cxn>
                    <a:cxn ang="0">
                      <a:pos x="1" y="0"/>
                    </a:cxn>
                    <a:cxn ang="0">
                      <a:pos x="5" y="3"/>
                    </a:cxn>
                    <a:cxn ang="0">
                      <a:pos x="4" y="5"/>
                    </a:cxn>
                  </a:cxnLst>
                  <a:rect l="txL" t="txT" r="txR" b="txB"/>
                  <a:pathLst>
                    <a:path w="134" h="115">
                      <a:moveTo>
                        <a:pt x="108" y="115"/>
                      </a:moveTo>
                      <a:lnTo>
                        <a:pt x="0" y="31"/>
                      </a:lnTo>
                      <a:lnTo>
                        <a:pt x="22" y="0"/>
                      </a:lnTo>
                      <a:lnTo>
                        <a:pt x="134" y="79"/>
                      </a:lnTo>
                      <a:lnTo>
                        <a:pt x="108" y="1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21" name="Freeform 603"/>
                <p:cNvSpPr>
                  <a:spLocks noChangeAspect="1"/>
                </p:cNvSpPr>
                <p:nvPr/>
              </p:nvSpPr>
              <p:spPr>
                <a:xfrm>
                  <a:off x="1867" y="2062"/>
                  <a:ext cx="27" cy="16"/>
                </a:xfrm>
                <a:custGeom>
                  <a:avLst/>
                  <a:gdLst>
                    <a:gd name="txL" fmla="*/ 0 w 137"/>
                    <a:gd name="txT" fmla="*/ 0 h 79"/>
                    <a:gd name="txR" fmla="*/ 137 w 137"/>
                    <a:gd name="txB" fmla="*/ 79 h 79"/>
                  </a:gdLst>
                  <a:ahLst/>
                  <a:cxnLst>
                    <a:cxn ang="0">
                      <a:pos x="4" y="3"/>
                    </a:cxn>
                    <a:cxn ang="0">
                      <a:pos x="0" y="0"/>
                    </a:cxn>
                    <a:cxn ang="0">
                      <a:pos x="5" y="2"/>
                    </a:cxn>
                    <a:cxn ang="0">
                      <a:pos x="4" y="3"/>
                    </a:cxn>
                  </a:cxnLst>
                  <a:rect l="txL" t="txT" r="txR" b="txB"/>
                  <a:pathLst>
                    <a:path w="137" h="79">
                      <a:moveTo>
                        <a:pt x="112" y="79"/>
                      </a:moveTo>
                      <a:lnTo>
                        <a:pt x="0" y="0"/>
                      </a:lnTo>
                      <a:lnTo>
                        <a:pt x="137" y="44"/>
                      </a:lnTo>
                      <a:lnTo>
                        <a:pt x="112" y="79"/>
                      </a:lnTo>
                      <a:close/>
                    </a:path>
                  </a:pathLst>
                </a:custGeom>
                <a:solidFill>
                  <a:srgbClr val="000000">
                    <a:alpha val="100000"/>
                  </a:srgbClr>
                </a:solidFill>
                <a:ln w="9525">
                  <a:noFill/>
                </a:ln>
              </p:spPr>
              <p:txBody>
                <a:bodyPr/>
                <a:lstStyle/>
                <a:p>
                  <a:endParaRPr lang="zh-CN" altLang="en-US"/>
                </a:p>
              </p:txBody>
            </p:sp>
            <p:sp>
              <p:nvSpPr>
                <p:cNvPr id="35722" name="Freeform 604"/>
                <p:cNvSpPr>
                  <a:spLocks noChangeAspect="1"/>
                </p:cNvSpPr>
                <p:nvPr/>
              </p:nvSpPr>
              <p:spPr>
                <a:xfrm>
                  <a:off x="1867" y="2056"/>
                  <a:ext cx="27" cy="15"/>
                </a:xfrm>
                <a:custGeom>
                  <a:avLst/>
                  <a:gdLst>
                    <a:gd name="txL" fmla="*/ 0 w 137"/>
                    <a:gd name="txT" fmla="*/ 0 h 75"/>
                    <a:gd name="txR" fmla="*/ 137 w 137"/>
                    <a:gd name="txB" fmla="*/ 75 h 75"/>
                  </a:gdLst>
                  <a:ahLst/>
                  <a:cxnLst>
                    <a:cxn ang="0">
                      <a:pos x="0" y="1"/>
                    </a:cxn>
                    <a:cxn ang="0">
                      <a:pos x="5" y="3"/>
                    </a:cxn>
                    <a:cxn ang="0">
                      <a:pos x="1" y="0"/>
                    </a:cxn>
                    <a:cxn ang="0">
                      <a:pos x="0" y="1"/>
                    </a:cxn>
                  </a:cxnLst>
                  <a:rect l="txL" t="txT" r="txR" b="txB"/>
                  <a:pathLst>
                    <a:path w="137" h="75">
                      <a:moveTo>
                        <a:pt x="0" y="31"/>
                      </a:moveTo>
                      <a:lnTo>
                        <a:pt x="137" y="75"/>
                      </a:lnTo>
                      <a:lnTo>
                        <a:pt x="21" y="0"/>
                      </a:lnTo>
                      <a:lnTo>
                        <a:pt x="0" y="31"/>
                      </a:lnTo>
                      <a:close/>
                    </a:path>
                  </a:pathLst>
                </a:custGeom>
                <a:solidFill>
                  <a:srgbClr val="000000">
                    <a:alpha val="100000"/>
                  </a:srgbClr>
                </a:solidFill>
                <a:ln w="9525">
                  <a:noFill/>
                </a:ln>
              </p:spPr>
              <p:txBody>
                <a:bodyPr/>
                <a:lstStyle/>
                <a:p>
                  <a:endParaRPr lang="zh-CN" altLang="en-US"/>
                </a:p>
              </p:txBody>
            </p:sp>
            <p:sp>
              <p:nvSpPr>
                <p:cNvPr id="35723" name="Freeform 605"/>
                <p:cNvSpPr>
                  <a:spLocks noChangeAspect="1"/>
                </p:cNvSpPr>
                <p:nvPr/>
              </p:nvSpPr>
              <p:spPr>
                <a:xfrm>
                  <a:off x="1867" y="2056"/>
                  <a:ext cx="27" cy="22"/>
                </a:xfrm>
                <a:custGeom>
                  <a:avLst/>
                  <a:gdLst>
                    <a:gd name="txL" fmla="*/ 0 w 137"/>
                    <a:gd name="txT" fmla="*/ 0 h 110"/>
                    <a:gd name="txR" fmla="*/ 137 w 137"/>
                    <a:gd name="txB" fmla="*/ 110 h 110"/>
                  </a:gdLst>
                  <a:ahLst/>
                  <a:cxnLst>
                    <a:cxn ang="0">
                      <a:pos x="4" y="4"/>
                    </a:cxn>
                    <a:cxn ang="0">
                      <a:pos x="0" y="1"/>
                    </a:cxn>
                    <a:cxn ang="0">
                      <a:pos x="1" y="0"/>
                    </a:cxn>
                    <a:cxn ang="0">
                      <a:pos x="5" y="3"/>
                    </a:cxn>
                    <a:cxn ang="0">
                      <a:pos x="4" y="4"/>
                    </a:cxn>
                  </a:cxnLst>
                  <a:rect l="txL" t="txT" r="txR" b="txB"/>
                  <a:pathLst>
                    <a:path w="137" h="110">
                      <a:moveTo>
                        <a:pt x="112" y="110"/>
                      </a:moveTo>
                      <a:lnTo>
                        <a:pt x="0" y="31"/>
                      </a:lnTo>
                      <a:lnTo>
                        <a:pt x="21" y="0"/>
                      </a:lnTo>
                      <a:lnTo>
                        <a:pt x="137" y="75"/>
                      </a:lnTo>
                      <a:lnTo>
                        <a:pt x="112" y="1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724" name="Freeform 606"/>
                <p:cNvSpPr>
                  <a:spLocks noChangeAspect="1"/>
                </p:cNvSpPr>
                <p:nvPr/>
              </p:nvSpPr>
              <p:spPr>
                <a:xfrm>
                  <a:off x="1871" y="2056"/>
                  <a:ext cx="28" cy="15"/>
                </a:xfrm>
                <a:custGeom>
                  <a:avLst/>
                  <a:gdLst>
                    <a:gd name="txL" fmla="*/ 0 w 138"/>
                    <a:gd name="txT" fmla="*/ 0 h 75"/>
                    <a:gd name="txR" fmla="*/ 138 w 138"/>
                    <a:gd name="txB" fmla="*/ 75 h 75"/>
                  </a:gdLst>
                  <a:ahLst/>
                  <a:cxnLst>
                    <a:cxn ang="0">
                      <a:pos x="5" y="3"/>
                    </a:cxn>
                    <a:cxn ang="0">
                      <a:pos x="0" y="0"/>
                    </a:cxn>
                    <a:cxn ang="0">
                      <a:pos x="6" y="1"/>
                    </a:cxn>
                    <a:cxn ang="0">
                      <a:pos x="5" y="3"/>
                    </a:cxn>
                  </a:cxnLst>
                  <a:rect l="txL" t="txT" r="txR" b="txB"/>
                  <a:pathLst>
                    <a:path w="138" h="75">
                      <a:moveTo>
                        <a:pt x="116" y="75"/>
                      </a:moveTo>
                      <a:lnTo>
                        <a:pt x="0" y="0"/>
                      </a:lnTo>
                      <a:lnTo>
                        <a:pt x="138" y="37"/>
                      </a:lnTo>
                      <a:lnTo>
                        <a:pt x="116" y="75"/>
                      </a:lnTo>
                      <a:close/>
                    </a:path>
                  </a:pathLst>
                </a:custGeom>
                <a:solidFill>
                  <a:srgbClr val="000000">
                    <a:alpha val="100000"/>
                  </a:srgbClr>
                </a:solidFill>
                <a:ln w="9525">
                  <a:noFill/>
                </a:ln>
              </p:spPr>
              <p:txBody>
                <a:bodyPr/>
                <a:lstStyle/>
                <a:p>
                  <a:endParaRPr lang="zh-CN" altLang="en-US"/>
                </a:p>
              </p:txBody>
            </p:sp>
            <p:sp>
              <p:nvSpPr>
                <p:cNvPr id="35725" name="Freeform 607"/>
                <p:cNvSpPr>
                  <a:spLocks noChangeAspect="1"/>
                </p:cNvSpPr>
                <p:nvPr/>
              </p:nvSpPr>
              <p:spPr>
                <a:xfrm>
                  <a:off x="1871" y="2049"/>
                  <a:ext cx="28" cy="14"/>
                </a:xfrm>
                <a:custGeom>
                  <a:avLst/>
                  <a:gdLst>
                    <a:gd name="txL" fmla="*/ 0 w 138"/>
                    <a:gd name="txT" fmla="*/ 0 h 69"/>
                    <a:gd name="txR" fmla="*/ 138 w 138"/>
                    <a:gd name="txB" fmla="*/ 69 h 69"/>
                  </a:gdLst>
                  <a:ahLst/>
                  <a:cxnLst>
                    <a:cxn ang="0">
                      <a:pos x="0" y="1"/>
                    </a:cxn>
                    <a:cxn ang="0">
                      <a:pos x="6" y="3"/>
                    </a:cxn>
                    <a:cxn ang="0">
                      <a:pos x="1" y="0"/>
                    </a:cxn>
                    <a:cxn ang="0">
                      <a:pos x="0" y="1"/>
                    </a:cxn>
                  </a:cxnLst>
                  <a:rect l="txL" t="txT" r="txR" b="txB"/>
                  <a:pathLst>
                    <a:path w="138" h="69">
                      <a:moveTo>
                        <a:pt x="0" y="32"/>
                      </a:moveTo>
                      <a:lnTo>
                        <a:pt x="138" y="69"/>
                      </a:lnTo>
                      <a:lnTo>
                        <a:pt x="20" y="0"/>
                      </a:lnTo>
                      <a:lnTo>
                        <a:pt x="0" y="32"/>
                      </a:lnTo>
                      <a:close/>
                    </a:path>
                  </a:pathLst>
                </a:custGeom>
                <a:solidFill>
                  <a:srgbClr val="000000">
                    <a:alpha val="100000"/>
                  </a:srgbClr>
                </a:solidFill>
                <a:ln w="9525">
                  <a:noFill/>
                </a:ln>
              </p:spPr>
              <p:txBody>
                <a:bodyPr/>
                <a:lstStyle/>
                <a:p>
                  <a:endParaRPr lang="zh-CN" altLang="en-US"/>
                </a:p>
              </p:txBody>
            </p:sp>
            <p:sp>
              <p:nvSpPr>
                <p:cNvPr id="35726" name="Freeform 608"/>
                <p:cNvSpPr>
                  <a:spLocks noChangeAspect="1"/>
                </p:cNvSpPr>
                <p:nvPr/>
              </p:nvSpPr>
              <p:spPr>
                <a:xfrm>
                  <a:off x="1871" y="2049"/>
                  <a:ext cx="28" cy="22"/>
                </a:xfrm>
                <a:custGeom>
                  <a:avLst/>
                  <a:gdLst>
                    <a:gd name="txL" fmla="*/ 0 w 138"/>
                    <a:gd name="txT" fmla="*/ 0 h 107"/>
                    <a:gd name="txR" fmla="*/ 138 w 138"/>
                    <a:gd name="txB" fmla="*/ 107 h 107"/>
                  </a:gdLst>
                  <a:ahLst/>
                  <a:cxnLst>
                    <a:cxn ang="0">
                      <a:pos x="5" y="5"/>
                    </a:cxn>
                    <a:cxn ang="0">
                      <a:pos x="0" y="1"/>
                    </a:cxn>
                    <a:cxn ang="0">
                      <a:pos x="1" y="0"/>
                    </a:cxn>
                    <a:cxn ang="0">
                      <a:pos x="6" y="3"/>
                    </a:cxn>
                    <a:cxn ang="0">
                      <a:pos x="5" y="5"/>
                    </a:cxn>
                  </a:cxnLst>
                  <a:rect l="txL" t="txT" r="txR" b="txB"/>
                  <a:pathLst>
                    <a:path w="138" h="107">
                      <a:moveTo>
                        <a:pt x="116" y="107"/>
                      </a:moveTo>
                      <a:lnTo>
                        <a:pt x="0" y="32"/>
                      </a:lnTo>
                      <a:lnTo>
                        <a:pt x="20" y="0"/>
                      </a:lnTo>
                      <a:lnTo>
                        <a:pt x="138" y="69"/>
                      </a:lnTo>
                      <a:lnTo>
                        <a:pt x="116" y="10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4944" name="Group 609"/>
              <p:cNvGrpSpPr>
                <a:grpSpLocks noChangeAspect="1"/>
              </p:cNvGrpSpPr>
              <p:nvPr/>
            </p:nvGrpSpPr>
            <p:grpSpPr>
              <a:xfrm>
                <a:off x="1875" y="1998"/>
                <a:ext cx="936" cy="167"/>
                <a:chOff x="1875" y="1998"/>
                <a:chExt cx="936" cy="167"/>
              </a:xfrm>
            </p:grpSpPr>
            <p:sp>
              <p:nvSpPr>
                <p:cNvPr id="35327" name="Freeform 610"/>
                <p:cNvSpPr>
                  <a:spLocks noChangeAspect="1"/>
                </p:cNvSpPr>
                <p:nvPr/>
              </p:nvSpPr>
              <p:spPr>
                <a:xfrm>
                  <a:off x="1875" y="2049"/>
                  <a:ext cx="28" cy="14"/>
                </a:xfrm>
                <a:custGeom>
                  <a:avLst/>
                  <a:gdLst>
                    <a:gd name="txL" fmla="*/ 0 w 140"/>
                    <a:gd name="txT" fmla="*/ 0 h 69"/>
                    <a:gd name="txR" fmla="*/ 140 w 140"/>
                    <a:gd name="txB" fmla="*/ 69 h 69"/>
                  </a:gdLst>
                  <a:ahLst/>
                  <a:cxnLst>
                    <a:cxn ang="0">
                      <a:pos x="5" y="3"/>
                    </a:cxn>
                    <a:cxn ang="0">
                      <a:pos x="0" y="0"/>
                    </a:cxn>
                    <a:cxn ang="0">
                      <a:pos x="6" y="1"/>
                    </a:cxn>
                    <a:cxn ang="0">
                      <a:pos x="5" y="3"/>
                    </a:cxn>
                  </a:cxnLst>
                  <a:rect l="txL" t="txT" r="txR" b="txB"/>
                  <a:pathLst>
                    <a:path w="140" h="69">
                      <a:moveTo>
                        <a:pt x="118" y="69"/>
                      </a:moveTo>
                      <a:lnTo>
                        <a:pt x="0" y="0"/>
                      </a:lnTo>
                      <a:lnTo>
                        <a:pt x="140" y="32"/>
                      </a:lnTo>
                      <a:lnTo>
                        <a:pt x="118" y="69"/>
                      </a:lnTo>
                      <a:close/>
                    </a:path>
                  </a:pathLst>
                </a:custGeom>
                <a:solidFill>
                  <a:srgbClr val="000000">
                    <a:alpha val="100000"/>
                  </a:srgbClr>
                </a:solidFill>
                <a:ln w="9525">
                  <a:noFill/>
                </a:ln>
              </p:spPr>
              <p:txBody>
                <a:bodyPr/>
                <a:lstStyle/>
                <a:p>
                  <a:endParaRPr lang="zh-CN" altLang="en-US"/>
                </a:p>
              </p:txBody>
            </p:sp>
            <p:sp>
              <p:nvSpPr>
                <p:cNvPr id="35328" name="Freeform 611"/>
                <p:cNvSpPr>
                  <a:spLocks noChangeAspect="1"/>
                </p:cNvSpPr>
                <p:nvPr/>
              </p:nvSpPr>
              <p:spPr>
                <a:xfrm>
                  <a:off x="1875" y="2043"/>
                  <a:ext cx="28" cy="13"/>
                </a:xfrm>
                <a:custGeom>
                  <a:avLst/>
                  <a:gdLst>
                    <a:gd name="txL" fmla="*/ 0 w 140"/>
                    <a:gd name="txT" fmla="*/ 0 h 65"/>
                    <a:gd name="txR" fmla="*/ 140 w 140"/>
                    <a:gd name="txB" fmla="*/ 65 h 65"/>
                  </a:gdLst>
                  <a:ahLst/>
                  <a:cxnLst>
                    <a:cxn ang="0">
                      <a:pos x="0" y="1"/>
                    </a:cxn>
                    <a:cxn ang="0">
                      <a:pos x="6" y="3"/>
                    </a:cxn>
                    <a:cxn ang="0">
                      <a:pos x="1" y="0"/>
                    </a:cxn>
                    <a:cxn ang="0">
                      <a:pos x="0" y="1"/>
                    </a:cxn>
                  </a:cxnLst>
                  <a:rect l="txL" t="txT" r="txR" b="txB"/>
                  <a:pathLst>
                    <a:path w="140" h="65">
                      <a:moveTo>
                        <a:pt x="0" y="33"/>
                      </a:moveTo>
                      <a:lnTo>
                        <a:pt x="140" y="65"/>
                      </a:lnTo>
                      <a:lnTo>
                        <a:pt x="19" y="0"/>
                      </a:lnTo>
                      <a:lnTo>
                        <a:pt x="0" y="33"/>
                      </a:lnTo>
                      <a:close/>
                    </a:path>
                  </a:pathLst>
                </a:custGeom>
                <a:solidFill>
                  <a:srgbClr val="000000">
                    <a:alpha val="100000"/>
                  </a:srgbClr>
                </a:solidFill>
                <a:ln w="9525">
                  <a:noFill/>
                </a:ln>
              </p:spPr>
              <p:txBody>
                <a:bodyPr/>
                <a:lstStyle/>
                <a:p>
                  <a:endParaRPr lang="zh-CN" altLang="en-US"/>
                </a:p>
              </p:txBody>
            </p:sp>
            <p:sp>
              <p:nvSpPr>
                <p:cNvPr id="35329" name="Freeform 612"/>
                <p:cNvSpPr>
                  <a:spLocks noChangeAspect="1"/>
                </p:cNvSpPr>
                <p:nvPr/>
              </p:nvSpPr>
              <p:spPr>
                <a:xfrm>
                  <a:off x="1875" y="2043"/>
                  <a:ext cx="28" cy="20"/>
                </a:xfrm>
                <a:custGeom>
                  <a:avLst/>
                  <a:gdLst>
                    <a:gd name="txL" fmla="*/ 0 w 140"/>
                    <a:gd name="txT" fmla="*/ 0 h 102"/>
                    <a:gd name="txR" fmla="*/ 140 w 140"/>
                    <a:gd name="txB" fmla="*/ 102 h 102"/>
                  </a:gdLst>
                  <a:ahLst/>
                  <a:cxnLst>
                    <a:cxn ang="0">
                      <a:pos x="5" y="4"/>
                    </a:cxn>
                    <a:cxn ang="0">
                      <a:pos x="0" y="1"/>
                    </a:cxn>
                    <a:cxn ang="0">
                      <a:pos x="1" y="0"/>
                    </a:cxn>
                    <a:cxn ang="0">
                      <a:pos x="6" y="3"/>
                    </a:cxn>
                    <a:cxn ang="0">
                      <a:pos x="5" y="4"/>
                    </a:cxn>
                  </a:cxnLst>
                  <a:rect l="txL" t="txT" r="txR" b="txB"/>
                  <a:pathLst>
                    <a:path w="140" h="102">
                      <a:moveTo>
                        <a:pt x="118" y="102"/>
                      </a:moveTo>
                      <a:lnTo>
                        <a:pt x="0" y="33"/>
                      </a:lnTo>
                      <a:lnTo>
                        <a:pt x="19" y="0"/>
                      </a:lnTo>
                      <a:lnTo>
                        <a:pt x="140" y="65"/>
                      </a:lnTo>
                      <a:lnTo>
                        <a:pt x="118" y="10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30" name="Freeform 613"/>
                <p:cNvSpPr>
                  <a:spLocks noChangeAspect="1"/>
                </p:cNvSpPr>
                <p:nvPr/>
              </p:nvSpPr>
              <p:spPr>
                <a:xfrm>
                  <a:off x="1879" y="2043"/>
                  <a:ext cx="28" cy="13"/>
                </a:xfrm>
                <a:custGeom>
                  <a:avLst/>
                  <a:gdLst>
                    <a:gd name="txL" fmla="*/ 0 w 141"/>
                    <a:gd name="txT" fmla="*/ 0 h 65"/>
                    <a:gd name="txR" fmla="*/ 141 w 141"/>
                    <a:gd name="txB" fmla="*/ 65 h 65"/>
                  </a:gdLst>
                  <a:ahLst/>
                  <a:cxnLst>
                    <a:cxn ang="0">
                      <a:pos x="5" y="3"/>
                    </a:cxn>
                    <a:cxn ang="0">
                      <a:pos x="0" y="0"/>
                    </a:cxn>
                    <a:cxn ang="0">
                      <a:pos x="6" y="1"/>
                    </a:cxn>
                    <a:cxn ang="0">
                      <a:pos x="5" y="3"/>
                    </a:cxn>
                  </a:cxnLst>
                  <a:rect l="txL" t="txT" r="txR" b="txB"/>
                  <a:pathLst>
                    <a:path w="141" h="65">
                      <a:moveTo>
                        <a:pt x="121" y="65"/>
                      </a:moveTo>
                      <a:lnTo>
                        <a:pt x="0" y="0"/>
                      </a:lnTo>
                      <a:lnTo>
                        <a:pt x="141" y="26"/>
                      </a:lnTo>
                      <a:lnTo>
                        <a:pt x="121" y="65"/>
                      </a:lnTo>
                      <a:close/>
                    </a:path>
                  </a:pathLst>
                </a:custGeom>
                <a:solidFill>
                  <a:srgbClr val="000000">
                    <a:alpha val="100000"/>
                  </a:srgbClr>
                </a:solidFill>
                <a:ln w="9525">
                  <a:noFill/>
                </a:ln>
              </p:spPr>
              <p:txBody>
                <a:bodyPr/>
                <a:lstStyle/>
                <a:p>
                  <a:endParaRPr lang="zh-CN" altLang="en-US"/>
                </a:p>
              </p:txBody>
            </p:sp>
            <p:sp>
              <p:nvSpPr>
                <p:cNvPr id="35331" name="Freeform 614"/>
                <p:cNvSpPr>
                  <a:spLocks noChangeAspect="1"/>
                </p:cNvSpPr>
                <p:nvPr/>
              </p:nvSpPr>
              <p:spPr>
                <a:xfrm>
                  <a:off x="1879" y="2036"/>
                  <a:ext cx="28" cy="12"/>
                </a:xfrm>
                <a:custGeom>
                  <a:avLst/>
                  <a:gdLst>
                    <a:gd name="txL" fmla="*/ 0 w 141"/>
                    <a:gd name="txT" fmla="*/ 0 h 59"/>
                    <a:gd name="txR" fmla="*/ 141 w 141"/>
                    <a:gd name="txB" fmla="*/ 59 h 59"/>
                  </a:gdLst>
                  <a:ahLst/>
                  <a:cxnLst>
                    <a:cxn ang="0">
                      <a:pos x="0" y="1"/>
                    </a:cxn>
                    <a:cxn ang="0">
                      <a:pos x="6" y="2"/>
                    </a:cxn>
                    <a:cxn ang="0">
                      <a:pos x="1" y="0"/>
                    </a:cxn>
                    <a:cxn ang="0">
                      <a:pos x="0" y="1"/>
                    </a:cxn>
                  </a:cxnLst>
                  <a:rect l="txL" t="txT" r="txR" b="txB"/>
                  <a:pathLst>
                    <a:path w="141" h="59">
                      <a:moveTo>
                        <a:pt x="0" y="33"/>
                      </a:moveTo>
                      <a:lnTo>
                        <a:pt x="141" y="59"/>
                      </a:lnTo>
                      <a:lnTo>
                        <a:pt x="17" y="0"/>
                      </a:lnTo>
                      <a:lnTo>
                        <a:pt x="0" y="33"/>
                      </a:lnTo>
                      <a:close/>
                    </a:path>
                  </a:pathLst>
                </a:custGeom>
                <a:solidFill>
                  <a:srgbClr val="000000">
                    <a:alpha val="100000"/>
                  </a:srgbClr>
                </a:solidFill>
                <a:ln w="9525">
                  <a:noFill/>
                </a:ln>
              </p:spPr>
              <p:txBody>
                <a:bodyPr/>
                <a:lstStyle/>
                <a:p>
                  <a:endParaRPr lang="zh-CN" altLang="en-US"/>
                </a:p>
              </p:txBody>
            </p:sp>
            <p:sp>
              <p:nvSpPr>
                <p:cNvPr id="35332" name="Freeform 615"/>
                <p:cNvSpPr>
                  <a:spLocks noChangeAspect="1"/>
                </p:cNvSpPr>
                <p:nvPr/>
              </p:nvSpPr>
              <p:spPr>
                <a:xfrm>
                  <a:off x="1879" y="2036"/>
                  <a:ext cx="28" cy="20"/>
                </a:xfrm>
                <a:custGeom>
                  <a:avLst/>
                  <a:gdLst>
                    <a:gd name="txL" fmla="*/ 0 w 141"/>
                    <a:gd name="txT" fmla="*/ 0 h 98"/>
                    <a:gd name="txR" fmla="*/ 141 w 141"/>
                    <a:gd name="txB" fmla="*/ 98 h 98"/>
                  </a:gdLst>
                  <a:ahLst/>
                  <a:cxnLst>
                    <a:cxn ang="0">
                      <a:pos x="5" y="4"/>
                    </a:cxn>
                    <a:cxn ang="0">
                      <a:pos x="0" y="1"/>
                    </a:cxn>
                    <a:cxn ang="0">
                      <a:pos x="1" y="0"/>
                    </a:cxn>
                    <a:cxn ang="0">
                      <a:pos x="6" y="2"/>
                    </a:cxn>
                    <a:cxn ang="0">
                      <a:pos x="5" y="4"/>
                    </a:cxn>
                  </a:cxnLst>
                  <a:rect l="txL" t="txT" r="txR" b="txB"/>
                  <a:pathLst>
                    <a:path w="141" h="98">
                      <a:moveTo>
                        <a:pt x="121" y="98"/>
                      </a:moveTo>
                      <a:lnTo>
                        <a:pt x="0" y="33"/>
                      </a:lnTo>
                      <a:lnTo>
                        <a:pt x="17" y="0"/>
                      </a:lnTo>
                      <a:lnTo>
                        <a:pt x="141" y="59"/>
                      </a:lnTo>
                      <a:lnTo>
                        <a:pt x="121" y="9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33" name="Freeform 616"/>
                <p:cNvSpPr>
                  <a:spLocks noChangeAspect="1"/>
                </p:cNvSpPr>
                <p:nvPr/>
              </p:nvSpPr>
              <p:spPr>
                <a:xfrm>
                  <a:off x="1882" y="2036"/>
                  <a:ext cx="28" cy="12"/>
                </a:xfrm>
                <a:custGeom>
                  <a:avLst/>
                  <a:gdLst>
                    <a:gd name="txL" fmla="*/ 0 w 141"/>
                    <a:gd name="txT" fmla="*/ 0 h 59"/>
                    <a:gd name="txR" fmla="*/ 141 w 141"/>
                    <a:gd name="txB" fmla="*/ 59 h 59"/>
                  </a:gdLst>
                  <a:ahLst/>
                  <a:cxnLst>
                    <a:cxn ang="0">
                      <a:pos x="5" y="2"/>
                    </a:cxn>
                    <a:cxn ang="0">
                      <a:pos x="0" y="0"/>
                    </a:cxn>
                    <a:cxn ang="0">
                      <a:pos x="6" y="1"/>
                    </a:cxn>
                    <a:cxn ang="0">
                      <a:pos x="5" y="2"/>
                    </a:cxn>
                  </a:cxnLst>
                  <a:rect l="txL" t="txT" r="txR" b="txB"/>
                  <a:pathLst>
                    <a:path w="141" h="59">
                      <a:moveTo>
                        <a:pt x="124" y="59"/>
                      </a:moveTo>
                      <a:lnTo>
                        <a:pt x="0" y="0"/>
                      </a:lnTo>
                      <a:lnTo>
                        <a:pt x="141" y="20"/>
                      </a:lnTo>
                      <a:lnTo>
                        <a:pt x="124" y="59"/>
                      </a:lnTo>
                      <a:close/>
                    </a:path>
                  </a:pathLst>
                </a:custGeom>
                <a:solidFill>
                  <a:srgbClr val="000000">
                    <a:alpha val="100000"/>
                  </a:srgbClr>
                </a:solidFill>
                <a:ln w="9525">
                  <a:noFill/>
                </a:ln>
              </p:spPr>
              <p:txBody>
                <a:bodyPr/>
                <a:lstStyle/>
                <a:p>
                  <a:endParaRPr lang="zh-CN" altLang="en-US"/>
                </a:p>
              </p:txBody>
            </p:sp>
            <p:sp>
              <p:nvSpPr>
                <p:cNvPr id="35334" name="Freeform 617"/>
                <p:cNvSpPr>
                  <a:spLocks noChangeAspect="1"/>
                </p:cNvSpPr>
                <p:nvPr/>
              </p:nvSpPr>
              <p:spPr>
                <a:xfrm>
                  <a:off x="1882" y="2029"/>
                  <a:ext cx="28" cy="11"/>
                </a:xfrm>
                <a:custGeom>
                  <a:avLst/>
                  <a:gdLst>
                    <a:gd name="txL" fmla="*/ 0 w 141"/>
                    <a:gd name="txT" fmla="*/ 0 h 56"/>
                    <a:gd name="txR" fmla="*/ 141 w 141"/>
                    <a:gd name="txB" fmla="*/ 56 h 56"/>
                  </a:gdLst>
                  <a:ahLst/>
                  <a:cxnLst>
                    <a:cxn ang="0">
                      <a:pos x="0" y="1"/>
                    </a:cxn>
                    <a:cxn ang="0">
                      <a:pos x="6" y="2"/>
                    </a:cxn>
                    <a:cxn ang="0">
                      <a:pos x="1" y="0"/>
                    </a:cxn>
                    <a:cxn ang="0">
                      <a:pos x="0" y="1"/>
                    </a:cxn>
                  </a:cxnLst>
                  <a:rect l="txL" t="txT" r="txR" b="txB"/>
                  <a:pathLst>
                    <a:path w="141" h="56">
                      <a:moveTo>
                        <a:pt x="0" y="36"/>
                      </a:moveTo>
                      <a:lnTo>
                        <a:pt x="141" y="56"/>
                      </a:lnTo>
                      <a:lnTo>
                        <a:pt x="15" y="0"/>
                      </a:lnTo>
                      <a:lnTo>
                        <a:pt x="0" y="36"/>
                      </a:lnTo>
                      <a:close/>
                    </a:path>
                  </a:pathLst>
                </a:custGeom>
                <a:solidFill>
                  <a:srgbClr val="000000">
                    <a:alpha val="100000"/>
                  </a:srgbClr>
                </a:solidFill>
                <a:ln w="9525">
                  <a:noFill/>
                </a:ln>
              </p:spPr>
              <p:txBody>
                <a:bodyPr/>
                <a:lstStyle/>
                <a:p>
                  <a:endParaRPr lang="zh-CN" altLang="en-US"/>
                </a:p>
              </p:txBody>
            </p:sp>
            <p:sp>
              <p:nvSpPr>
                <p:cNvPr id="35335" name="Freeform 618"/>
                <p:cNvSpPr>
                  <a:spLocks noChangeAspect="1"/>
                </p:cNvSpPr>
                <p:nvPr/>
              </p:nvSpPr>
              <p:spPr>
                <a:xfrm>
                  <a:off x="1882" y="2029"/>
                  <a:ext cx="28" cy="19"/>
                </a:xfrm>
                <a:custGeom>
                  <a:avLst/>
                  <a:gdLst>
                    <a:gd name="txL" fmla="*/ 0 w 141"/>
                    <a:gd name="txT" fmla="*/ 0 h 95"/>
                    <a:gd name="txR" fmla="*/ 141 w 141"/>
                    <a:gd name="txB" fmla="*/ 95 h 95"/>
                  </a:gdLst>
                  <a:ahLst/>
                  <a:cxnLst>
                    <a:cxn ang="0">
                      <a:pos x="5" y="4"/>
                    </a:cxn>
                    <a:cxn ang="0">
                      <a:pos x="0" y="1"/>
                    </a:cxn>
                    <a:cxn ang="0">
                      <a:pos x="1" y="0"/>
                    </a:cxn>
                    <a:cxn ang="0">
                      <a:pos x="6" y="2"/>
                    </a:cxn>
                    <a:cxn ang="0">
                      <a:pos x="5" y="4"/>
                    </a:cxn>
                  </a:cxnLst>
                  <a:rect l="txL" t="txT" r="txR" b="txB"/>
                  <a:pathLst>
                    <a:path w="141" h="95">
                      <a:moveTo>
                        <a:pt x="124" y="95"/>
                      </a:moveTo>
                      <a:lnTo>
                        <a:pt x="0" y="36"/>
                      </a:lnTo>
                      <a:lnTo>
                        <a:pt x="15" y="0"/>
                      </a:lnTo>
                      <a:lnTo>
                        <a:pt x="141" y="56"/>
                      </a:lnTo>
                      <a:lnTo>
                        <a:pt x="124" y="9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36" name="Freeform 619"/>
                <p:cNvSpPr>
                  <a:spLocks noChangeAspect="1"/>
                </p:cNvSpPr>
                <p:nvPr/>
              </p:nvSpPr>
              <p:spPr>
                <a:xfrm>
                  <a:off x="1885" y="2029"/>
                  <a:ext cx="29" cy="11"/>
                </a:xfrm>
                <a:custGeom>
                  <a:avLst/>
                  <a:gdLst>
                    <a:gd name="txL" fmla="*/ 0 w 143"/>
                    <a:gd name="txT" fmla="*/ 0 h 56"/>
                    <a:gd name="txR" fmla="*/ 143 w 143"/>
                    <a:gd name="txB" fmla="*/ 56 h 56"/>
                  </a:gdLst>
                  <a:ahLst/>
                  <a:cxnLst>
                    <a:cxn ang="0">
                      <a:pos x="5" y="2"/>
                    </a:cxn>
                    <a:cxn ang="0">
                      <a:pos x="0" y="0"/>
                    </a:cxn>
                    <a:cxn ang="0">
                      <a:pos x="6" y="1"/>
                    </a:cxn>
                    <a:cxn ang="0">
                      <a:pos x="5" y="2"/>
                    </a:cxn>
                  </a:cxnLst>
                  <a:rect l="txL" t="txT" r="txR" b="txB"/>
                  <a:pathLst>
                    <a:path w="143" h="56">
                      <a:moveTo>
                        <a:pt x="126" y="56"/>
                      </a:moveTo>
                      <a:lnTo>
                        <a:pt x="0" y="0"/>
                      </a:lnTo>
                      <a:lnTo>
                        <a:pt x="143" y="14"/>
                      </a:lnTo>
                      <a:lnTo>
                        <a:pt x="126" y="56"/>
                      </a:lnTo>
                      <a:close/>
                    </a:path>
                  </a:pathLst>
                </a:custGeom>
                <a:solidFill>
                  <a:srgbClr val="000000">
                    <a:alpha val="100000"/>
                  </a:srgbClr>
                </a:solidFill>
                <a:ln w="9525">
                  <a:noFill/>
                </a:ln>
              </p:spPr>
              <p:txBody>
                <a:bodyPr/>
                <a:lstStyle/>
                <a:p>
                  <a:endParaRPr lang="zh-CN" altLang="en-US"/>
                </a:p>
              </p:txBody>
            </p:sp>
            <p:sp>
              <p:nvSpPr>
                <p:cNvPr id="35337" name="Freeform 620"/>
                <p:cNvSpPr>
                  <a:spLocks noChangeAspect="1"/>
                </p:cNvSpPr>
                <p:nvPr/>
              </p:nvSpPr>
              <p:spPr>
                <a:xfrm>
                  <a:off x="1885" y="2022"/>
                  <a:ext cx="29" cy="10"/>
                </a:xfrm>
                <a:custGeom>
                  <a:avLst/>
                  <a:gdLst>
                    <a:gd name="txL" fmla="*/ 0 w 143"/>
                    <a:gd name="txT" fmla="*/ 0 h 48"/>
                    <a:gd name="txR" fmla="*/ 143 w 143"/>
                    <a:gd name="txB" fmla="*/ 48 h 48"/>
                  </a:gdLst>
                  <a:ahLst/>
                  <a:cxnLst>
                    <a:cxn ang="0">
                      <a:pos x="0" y="1"/>
                    </a:cxn>
                    <a:cxn ang="0">
                      <a:pos x="6" y="2"/>
                    </a:cxn>
                    <a:cxn ang="0">
                      <a:pos x="1" y="0"/>
                    </a:cxn>
                    <a:cxn ang="0">
                      <a:pos x="0" y="1"/>
                    </a:cxn>
                  </a:cxnLst>
                  <a:rect l="txL" t="txT" r="txR" b="txB"/>
                  <a:pathLst>
                    <a:path w="143" h="48">
                      <a:moveTo>
                        <a:pt x="0" y="34"/>
                      </a:moveTo>
                      <a:lnTo>
                        <a:pt x="143" y="48"/>
                      </a:lnTo>
                      <a:lnTo>
                        <a:pt x="14" y="0"/>
                      </a:lnTo>
                      <a:lnTo>
                        <a:pt x="0" y="34"/>
                      </a:lnTo>
                      <a:close/>
                    </a:path>
                  </a:pathLst>
                </a:custGeom>
                <a:solidFill>
                  <a:srgbClr val="000000">
                    <a:alpha val="100000"/>
                  </a:srgbClr>
                </a:solidFill>
                <a:ln w="9525">
                  <a:noFill/>
                </a:ln>
              </p:spPr>
              <p:txBody>
                <a:bodyPr/>
                <a:lstStyle/>
                <a:p>
                  <a:endParaRPr lang="zh-CN" altLang="en-US"/>
                </a:p>
              </p:txBody>
            </p:sp>
            <p:sp>
              <p:nvSpPr>
                <p:cNvPr id="35338" name="Freeform 621"/>
                <p:cNvSpPr>
                  <a:spLocks noChangeAspect="1"/>
                </p:cNvSpPr>
                <p:nvPr/>
              </p:nvSpPr>
              <p:spPr>
                <a:xfrm>
                  <a:off x="1885" y="2022"/>
                  <a:ext cx="29" cy="18"/>
                </a:xfrm>
                <a:custGeom>
                  <a:avLst/>
                  <a:gdLst>
                    <a:gd name="txL" fmla="*/ 0 w 143"/>
                    <a:gd name="txT" fmla="*/ 0 h 90"/>
                    <a:gd name="txR" fmla="*/ 143 w 143"/>
                    <a:gd name="txB" fmla="*/ 90 h 90"/>
                  </a:gdLst>
                  <a:ahLst/>
                  <a:cxnLst>
                    <a:cxn ang="0">
                      <a:pos x="5" y="4"/>
                    </a:cxn>
                    <a:cxn ang="0">
                      <a:pos x="0" y="1"/>
                    </a:cxn>
                    <a:cxn ang="0">
                      <a:pos x="1" y="0"/>
                    </a:cxn>
                    <a:cxn ang="0">
                      <a:pos x="6" y="2"/>
                    </a:cxn>
                    <a:cxn ang="0">
                      <a:pos x="5" y="4"/>
                    </a:cxn>
                  </a:cxnLst>
                  <a:rect l="txL" t="txT" r="txR" b="txB"/>
                  <a:pathLst>
                    <a:path w="143" h="90">
                      <a:moveTo>
                        <a:pt x="126" y="90"/>
                      </a:moveTo>
                      <a:lnTo>
                        <a:pt x="0" y="34"/>
                      </a:lnTo>
                      <a:lnTo>
                        <a:pt x="14" y="0"/>
                      </a:lnTo>
                      <a:lnTo>
                        <a:pt x="143" y="48"/>
                      </a:lnTo>
                      <a:lnTo>
                        <a:pt x="126" y="9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39" name="Freeform 622"/>
                <p:cNvSpPr>
                  <a:spLocks noChangeAspect="1"/>
                </p:cNvSpPr>
                <p:nvPr/>
              </p:nvSpPr>
              <p:spPr>
                <a:xfrm>
                  <a:off x="1888" y="2022"/>
                  <a:ext cx="29" cy="10"/>
                </a:xfrm>
                <a:custGeom>
                  <a:avLst/>
                  <a:gdLst>
                    <a:gd name="txL" fmla="*/ 0 w 144"/>
                    <a:gd name="txT" fmla="*/ 0 h 48"/>
                    <a:gd name="txR" fmla="*/ 144 w 144"/>
                    <a:gd name="txB" fmla="*/ 48 h 48"/>
                  </a:gdLst>
                  <a:ahLst/>
                  <a:cxnLst>
                    <a:cxn ang="0">
                      <a:pos x="5" y="2"/>
                    </a:cxn>
                    <a:cxn ang="0">
                      <a:pos x="0" y="0"/>
                    </a:cxn>
                    <a:cxn ang="0">
                      <a:pos x="6" y="0"/>
                    </a:cxn>
                    <a:cxn ang="0">
                      <a:pos x="5" y="2"/>
                    </a:cxn>
                  </a:cxnLst>
                  <a:rect l="txL" t="txT" r="txR" b="txB"/>
                  <a:pathLst>
                    <a:path w="144" h="48">
                      <a:moveTo>
                        <a:pt x="129" y="48"/>
                      </a:moveTo>
                      <a:lnTo>
                        <a:pt x="0" y="0"/>
                      </a:lnTo>
                      <a:lnTo>
                        <a:pt x="144" y="7"/>
                      </a:lnTo>
                      <a:lnTo>
                        <a:pt x="129" y="48"/>
                      </a:lnTo>
                      <a:close/>
                    </a:path>
                  </a:pathLst>
                </a:custGeom>
                <a:solidFill>
                  <a:srgbClr val="000000">
                    <a:alpha val="100000"/>
                  </a:srgbClr>
                </a:solidFill>
                <a:ln w="9525">
                  <a:noFill/>
                </a:ln>
              </p:spPr>
              <p:txBody>
                <a:bodyPr/>
                <a:lstStyle/>
                <a:p>
                  <a:endParaRPr lang="zh-CN" altLang="en-US"/>
                </a:p>
              </p:txBody>
            </p:sp>
            <p:sp>
              <p:nvSpPr>
                <p:cNvPr id="35340" name="Freeform 623"/>
                <p:cNvSpPr>
                  <a:spLocks noChangeAspect="1"/>
                </p:cNvSpPr>
                <p:nvPr/>
              </p:nvSpPr>
              <p:spPr>
                <a:xfrm>
                  <a:off x="1888" y="2015"/>
                  <a:ext cx="29" cy="8"/>
                </a:xfrm>
                <a:custGeom>
                  <a:avLst/>
                  <a:gdLst>
                    <a:gd name="txL" fmla="*/ 0 w 144"/>
                    <a:gd name="txT" fmla="*/ 0 h 42"/>
                    <a:gd name="txR" fmla="*/ 144 w 144"/>
                    <a:gd name="txB" fmla="*/ 42 h 42"/>
                  </a:gdLst>
                  <a:ahLst/>
                  <a:cxnLst>
                    <a:cxn ang="0">
                      <a:pos x="0" y="1"/>
                    </a:cxn>
                    <a:cxn ang="0">
                      <a:pos x="6" y="2"/>
                    </a:cxn>
                    <a:cxn ang="0">
                      <a:pos x="1" y="0"/>
                    </a:cxn>
                    <a:cxn ang="0">
                      <a:pos x="0" y="1"/>
                    </a:cxn>
                  </a:cxnLst>
                  <a:rect l="txL" t="txT" r="txR" b="txB"/>
                  <a:pathLst>
                    <a:path w="144" h="42">
                      <a:moveTo>
                        <a:pt x="0" y="35"/>
                      </a:moveTo>
                      <a:lnTo>
                        <a:pt x="144" y="42"/>
                      </a:lnTo>
                      <a:lnTo>
                        <a:pt x="13" y="0"/>
                      </a:lnTo>
                      <a:lnTo>
                        <a:pt x="0" y="35"/>
                      </a:lnTo>
                      <a:close/>
                    </a:path>
                  </a:pathLst>
                </a:custGeom>
                <a:solidFill>
                  <a:srgbClr val="000000">
                    <a:alpha val="100000"/>
                  </a:srgbClr>
                </a:solidFill>
                <a:ln w="9525">
                  <a:noFill/>
                </a:ln>
              </p:spPr>
              <p:txBody>
                <a:bodyPr/>
                <a:lstStyle/>
                <a:p>
                  <a:endParaRPr lang="zh-CN" altLang="en-US"/>
                </a:p>
              </p:txBody>
            </p:sp>
            <p:sp>
              <p:nvSpPr>
                <p:cNvPr id="35341" name="Freeform 624"/>
                <p:cNvSpPr>
                  <a:spLocks noChangeAspect="1"/>
                </p:cNvSpPr>
                <p:nvPr/>
              </p:nvSpPr>
              <p:spPr>
                <a:xfrm>
                  <a:off x="1888" y="2015"/>
                  <a:ext cx="29" cy="17"/>
                </a:xfrm>
                <a:custGeom>
                  <a:avLst/>
                  <a:gdLst>
                    <a:gd name="txL" fmla="*/ 0 w 144"/>
                    <a:gd name="txT" fmla="*/ 0 h 83"/>
                    <a:gd name="txR" fmla="*/ 144 w 144"/>
                    <a:gd name="txB" fmla="*/ 83 h 83"/>
                  </a:gdLst>
                  <a:ahLst/>
                  <a:cxnLst>
                    <a:cxn ang="0">
                      <a:pos x="5" y="3"/>
                    </a:cxn>
                    <a:cxn ang="0">
                      <a:pos x="0" y="1"/>
                    </a:cxn>
                    <a:cxn ang="0">
                      <a:pos x="1" y="0"/>
                    </a:cxn>
                    <a:cxn ang="0">
                      <a:pos x="6" y="2"/>
                    </a:cxn>
                    <a:cxn ang="0">
                      <a:pos x="5" y="3"/>
                    </a:cxn>
                  </a:cxnLst>
                  <a:rect l="txL" t="txT" r="txR" b="txB"/>
                  <a:pathLst>
                    <a:path w="144" h="83">
                      <a:moveTo>
                        <a:pt x="129" y="83"/>
                      </a:moveTo>
                      <a:lnTo>
                        <a:pt x="0" y="35"/>
                      </a:lnTo>
                      <a:lnTo>
                        <a:pt x="13" y="0"/>
                      </a:lnTo>
                      <a:lnTo>
                        <a:pt x="144" y="42"/>
                      </a:lnTo>
                      <a:lnTo>
                        <a:pt x="129" y="8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42" name="Freeform 625"/>
                <p:cNvSpPr>
                  <a:spLocks noChangeAspect="1"/>
                </p:cNvSpPr>
                <p:nvPr/>
              </p:nvSpPr>
              <p:spPr>
                <a:xfrm>
                  <a:off x="2413" y="1998"/>
                  <a:ext cx="27" cy="15"/>
                </a:xfrm>
                <a:custGeom>
                  <a:avLst/>
                  <a:gdLst>
                    <a:gd name="txL" fmla="*/ 0 w 135"/>
                    <a:gd name="txT" fmla="*/ 0 h 73"/>
                    <a:gd name="txR" fmla="*/ 135 w 135"/>
                    <a:gd name="txB" fmla="*/ 73 h 73"/>
                  </a:gdLst>
                  <a:ahLst/>
                  <a:cxnLst>
                    <a:cxn ang="0">
                      <a:pos x="0" y="1"/>
                    </a:cxn>
                    <a:cxn ang="0">
                      <a:pos x="5" y="0"/>
                    </a:cxn>
                    <a:cxn ang="0">
                      <a:pos x="0" y="3"/>
                    </a:cxn>
                    <a:cxn ang="0">
                      <a:pos x="0" y="1"/>
                    </a:cxn>
                  </a:cxnLst>
                  <a:rect l="txL" t="txT" r="txR" b="txB"/>
                  <a:pathLst>
                    <a:path w="135" h="73">
                      <a:moveTo>
                        <a:pt x="0" y="30"/>
                      </a:moveTo>
                      <a:lnTo>
                        <a:pt x="135" y="0"/>
                      </a:lnTo>
                      <a:lnTo>
                        <a:pt x="11" y="73"/>
                      </a:lnTo>
                      <a:lnTo>
                        <a:pt x="0" y="30"/>
                      </a:lnTo>
                      <a:close/>
                    </a:path>
                  </a:pathLst>
                </a:custGeom>
                <a:solidFill>
                  <a:srgbClr val="000000">
                    <a:alpha val="100000"/>
                  </a:srgbClr>
                </a:solidFill>
                <a:ln w="9525">
                  <a:noFill/>
                </a:ln>
              </p:spPr>
              <p:txBody>
                <a:bodyPr/>
                <a:lstStyle/>
                <a:p>
                  <a:endParaRPr lang="zh-CN" altLang="en-US"/>
                </a:p>
              </p:txBody>
            </p:sp>
            <p:sp>
              <p:nvSpPr>
                <p:cNvPr id="35343" name="Freeform 626"/>
                <p:cNvSpPr>
                  <a:spLocks noChangeAspect="1"/>
                </p:cNvSpPr>
                <p:nvPr/>
              </p:nvSpPr>
              <p:spPr>
                <a:xfrm>
                  <a:off x="2415" y="1998"/>
                  <a:ext cx="27" cy="15"/>
                </a:xfrm>
                <a:custGeom>
                  <a:avLst/>
                  <a:gdLst>
                    <a:gd name="txL" fmla="*/ 0 w 133"/>
                    <a:gd name="txT" fmla="*/ 0 h 73"/>
                    <a:gd name="txR" fmla="*/ 133 w 133"/>
                    <a:gd name="txB" fmla="*/ 73 h 73"/>
                  </a:gdLst>
                  <a:ahLst/>
                  <a:cxnLst>
                    <a:cxn ang="0">
                      <a:pos x="5" y="0"/>
                    </a:cxn>
                    <a:cxn ang="0">
                      <a:pos x="0" y="3"/>
                    </a:cxn>
                    <a:cxn ang="0">
                      <a:pos x="5" y="1"/>
                    </a:cxn>
                    <a:cxn ang="0">
                      <a:pos x="5" y="0"/>
                    </a:cxn>
                  </a:cxnLst>
                  <a:rect l="txL" t="txT" r="txR" b="txB"/>
                  <a:pathLst>
                    <a:path w="133" h="73">
                      <a:moveTo>
                        <a:pt x="124" y="0"/>
                      </a:moveTo>
                      <a:lnTo>
                        <a:pt x="0" y="73"/>
                      </a:lnTo>
                      <a:lnTo>
                        <a:pt x="133" y="36"/>
                      </a:lnTo>
                      <a:lnTo>
                        <a:pt x="124" y="0"/>
                      </a:lnTo>
                      <a:close/>
                    </a:path>
                  </a:pathLst>
                </a:custGeom>
                <a:solidFill>
                  <a:srgbClr val="000000">
                    <a:alpha val="100000"/>
                  </a:srgbClr>
                </a:solidFill>
                <a:ln w="9525">
                  <a:noFill/>
                </a:ln>
              </p:spPr>
              <p:txBody>
                <a:bodyPr/>
                <a:lstStyle/>
                <a:p>
                  <a:endParaRPr lang="zh-CN" altLang="en-US"/>
                </a:p>
              </p:txBody>
            </p:sp>
            <p:sp>
              <p:nvSpPr>
                <p:cNvPr id="35344" name="Freeform 627"/>
                <p:cNvSpPr>
                  <a:spLocks noChangeAspect="1"/>
                </p:cNvSpPr>
                <p:nvPr/>
              </p:nvSpPr>
              <p:spPr>
                <a:xfrm>
                  <a:off x="2413" y="1998"/>
                  <a:ext cx="29" cy="15"/>
                </a:xfrm>
                <a:custGeom>
                  <a:avLst/>
                  <a:gdLst>
                    <a:gd name="txL" fmla="*/ 0 w 144"/>
                    <a:gd name="txT" fmla="*/ 0 h 73"/>
                    <a:gd name="txR" fmla="*/ 144 w 144"/>
                    <a:gd name="txB" fmla="*/ 73 h 73"/>
                  </a:gdLst>
                  <a:ahLst/>
                  <a:cxnLst>
                    <a:cxn ang="0">
                      <a:pos x="0" y="1"/>
                    </a:cxn>
                    <a:cxn ang="0">
                      <a:pos x="5" y="0"/>
                    </a:cxn>
                    <a:cxn ang="0">
                      <a:pos x="6" y="1"/>
                    </a:cxn>
                    <a:cxn ang="0">
                      <a:pos x="0" y="3"/>
                    </a:cxn>
                    <a:cxn ang="0">
                      <a:pos x="0" y="1"/>
                    </a:cxn>
                  </a:cxnLst>
                  <a:rect l="txL" t="txT" r="txR" b="txB"/>
                  <a:pathLst>
                    <a:path w="144" h="73">
                      <a:moveTo>
                        <a:pt x="0" y="30"/>
                      </a:moveTo>
                      <a:lnTo>
                        <a:pt x="135" y="0"/>
                      </a:lnTo>
                      <a:lnTo>
                        <a:pt x="144" y="36"/>
                      </a:lnTo>
                      <a:lnTo>
                        <a:pt x="11" y="73"/>
                      </a:lnTo>
                      <a:lnTo>
                        <a:pt x="0"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45" name="Freeform 628"/>
                <p:cNvSpPr>
                  <a:spLocks noChangeAspect="1"/>
                </p:cNvSpPr>
                <p:nvPr/>
              </p:nvSpPr>
              <p:spPr>
                <a:xfrm>
                  <a:off x="2415" y="2005"/>
                  <a:ext cx="27" cy="16"/>
                </a:xfrm>
                <a:custGeom>
                  <a:avLst/>
                  <a:gdLst>
                    <a:gd name="txL" fmla="*/ 0 w 133"/>
                    <a:gd name="txT" fmla="*/ 0 h 79"/>
                    <a:gd name="txR" fmla="*/ 133 w 133"/>
                    <a:gd name="txB" fmla="*/ 79 h 79"/>
                  </a:gdLst>
                  <a:ahLst/>
                  <a:cxnLst>
                    <a:cxn ang="0">
                      <a:pos x="0" y="1"/>
                    </a:cxn>
                    <a:cxn ang="0">
                      <a:pos x="5" y="0"/>
                    </a:cxn>
                    <a:cxn ang="0">
                      <a:pos x="1" y="3"/>
                    </a:cxn>
                    <a:cxn ang="0">
                      <a:pos x="0" y="1"/>
                    </a:cxn>
                  </a:cxnLst>
                  <a:rect l="txL" t="txT" r="txR" b="txB"/>
                  <a:pathLst>
                    <a:path w="133" h="79">
                      <a:moveTo>
                        <a:pt x="0" y="37"/>
                      </a:moveTo>
                      <a:lnTo>
                        <a:pt x="133" y="0"/>
                      </a:lnTo>
                      <a:lnTo>
                        <a:pt x="13" y="79"/>
                      </a:lnTo>
                      <a:lnTo>
                        <a:pt x="0" y="37"/>
                      </a:lnTo>
                      <a:close/>
                    </a:path>
                  </a:pathLst>
                </a:custGeom>
                <a:solidFill>
                  <a:srgbClr val="000000">
                    <a:alpha val="100000"/>
                  </a:srgbClr>
                </a:solidFill>
                <a:ln w="9525">
                  <a:noFill/>
                </a:ln>
              </p:spPr>
              <p:txBody>
                <a:bodyPr/>
                <a:lstStyle/>
                <a:p>
                  <a:endParaRPr lang="zh-CN" altLang="en-US"/>
                </a:p>
              </p:txBody>
            </p:sp>
            <p:sp>
              <p:nvSpPr>
                <p:cNvPr id="35346" name="Freeform 629"/>
                <p:cNvSpPr>
                  <a:spLocks noChangeAspect="1"/>
                </p:cNvSpPr>
                <p:nvPr/>
              </p:nvSpPr>
              <p:spPr>
                <a:xfrm>
                  <a:off x="2418" y="2005"/>
                  <a:ext cx="26" cy="16"/>
                </a:xfrm>
                <a:custGeom>
                  <a:avLst/>
                  <a:gdLst>
                    <a:gd name="txL" fmla="*/ 0 w 131"/>
                    <a:gd name="txT" fmla="*/ 0 h 79"/>
                    <a:gd name="txR" fmla="*/ 131 w 131"/>
                    <a:gd name="txB" fmla="*/ 79 h 79"/>
                  </a:gdLst>
                  <a:ahLst/>
                  <a:cxnLst>
                    <a:cxn ang="0">
                      <a:pos x="5" y="0"/>
                    </a:cxn>
                    <a:cxn ang="0">
                      <a:pos x="0" y="3"/>
                    </a:cxn>
                    <a:cxn ang="0">
                      <a:pos x="5" y="1"/>
                    </a:cxn>
                    <a:cxn ang="0">
                      <a:pos x="5" y="0"/>
                    </a:cxn>
                  </a:cxnLst>
                  <a:rect l="txL" t="txT" r="txR" b="txB"/>
                  <a:pathLst>
                    <a:path w="131" h="79">
                      <a:moveTo>
                        <a:pt x="120" y="0"/>
                      </a:moveTo>
                      <a:lnTo>
                        <a:pt x="0" y="79"/>
                      </a:lnTo>
                      <a:lnTo>
                        <a:pt x="131" y="37"/>
                      </a:lnTo>
                      <a:lnTo>
                        <a:pt x="120" y="0"/>
                      </a:lnTo>
                      <a:close/>
                    </a:path>
                  </a:pathLst>
                </a:custGeom>
                <a:solidFill>
                  <a:srgbClr val="000000">
                    <a:alpha val="100000"/>
                  </a:srgbClr>
                </a:solidFill>
                <a:ln w="9525">
                  <a:noFill/>
                </a:ln>
              </p:spPr>
              <p:txBody>
                <a:bodyPr/>
                <a:lstStyle/>
                <a:p>
                  <a:endParaRPr lang="zh-CN" altLang="en-US"/>
                </a:p>
              </p:txBody>
            </p:sp>
            <p:sp>
              <p:nvSpPr>
                <p:cNvPr id="35347" name="Freeform 630"/>
                <p:cNvSpPr>
                  <a:spLocks noChangeAspect="1"/>
                </p:cNvSpPr>
                <p:nvPr/>
              </p:nvSpPr>
              <p:spPr>
                <a:xfrm>
                  <a:off x="2415" y="2005"/>
                  <a:ext cx="29" cy="16"/>
                </a:xfrm>
                <a:custGeom>
                  <a:avLst/>
                  <a:gdLst>
                    <a:gd name="txL" fmla="*/ 0 w 144"/>
                    <a:gd name="txT" fmla="*/ 0 h 79"/>
                    <a:gd name="txR" fmla="*/ 144 w 144"/>
                    <a:gd name="txB" fmla="*/ 79 h 79"/>
                  </a:gdLst>
                  <a:ahLst/>
                  <a:cxnLst>
                    <a:cxn ang="0">
                      <a:pos x="0" y="1"/>
                    </a:cxn>
                    <a:cxn ang="0">
                      <a:pos x="5" y="0"/>
                    </a:cxn>
                    <a:cxn ang="0">
                      <a:pos x="6" y="1"/>
                    </a:cxn>
                    <a:cxn ang="0">
                      <a:pos x="1" y="3"/>
                    </a:cxn>
                    <a:cxn ang="0">
                      <a:pos x="0" y="1"/>
                    </a:cxn>
                  </a:cxnLst>
                  <a:rect l="txL" t="txT" r="txR" b="txB"/>
                  <a:pathLst>
                    <a:path w="144" h="79">
                      <a:moveTo>
                        <a:pt x="0" y="37"/>
                      </a:moveTo>
                      <a:lnTo>
                        <a:pt x="133" y="0"/>
                      </a:lnTo>
                      <a:lnTo>
                        <a:pt x="144" y="37"/>
                      </a:lnTo>
                      <a:lnTo>
                        <a:pt x="13" y="79"/>
                      </a:lnTo>
                      <a:lnTo>
                        <a:pt x="0" y="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48" name="Freeform 631"/>
                <p:cNvSpPr>
                  <a:spLocks noChangeAspect="1"/>
                </p:cNvSpPr>
                <p:nvPr/>
              </p:nvSpPr>
              <p:spPr>
                <a:xfrm>
                  <a:off x="2418" y="2013"/>
                  <a:ext cx="26" cy="17"/>
                </a:xfrm>
                <a:custGeom>
                  <a:avLst/>
                  <a:gdLst>
                    <a:gd name="txL" fmla="*/ 0 w 131"/>
                    <a:gd name="txT" fmla="*/ 0 h 84"/>
                    <a:gd name="txR" fmla="*/ 131 w 131"/>
                    <a:gd name="txB" fmla="*/ 84 h 84"/>
                  </a:gdLst>
                  <a:ahLst/>
                  <a:cxnLst>
                    <a:cxn ang="0">
                      <a:pos x="0" y="2"/>
                    </a:cxn>
                    <a:cxn ang="0">
                      <a:pos x="5" y="0"/>
                    </a:cxn>
                    <a:cxn ang="0">
                      <a:pos x="1" y="3"/>
                    </a:cxn>
                    <a:cxn ang="0">
                      <a:pos x="0" y="2"/>
                    </a:cxn>
                  </a:cxnLst>
                  <a:rect l="txL" t="txT" r="txR" b="txB"/>
                  <a:pathLst>
                    <a:path w="131" h="84">
                      <a:moveTo>
                        <a:pt x="0" y="42"/>
                      </a:moveTo>
                      <a:lnTo>
                        <a:pt x="131" y="0"/>
                      </a:lnTo>
                      <a:lnTo>
                        <a:pt x="14" y="84"/>
                      </a:lnTo>
                      <a:lnTo>
                        <a:pt x="0" y="42"/>
                      </a:lnTo>
                      <a:close/>
                    </a:path>
                  </a:pathLst>
                </a:custGeom>
                <a:solidFill>
                  <a:srgbClr val="000000">
                    <a:alpha val="100000"/>
                  </a:srgbClr>
                </a:solidFill>
                <a:ln w="9525">
                  <a:noFill/>
                </a:ln>
              </p:spPr>
              <p:txBody>
                <a:bodyPr/>
                <a:lstStyle/>
                <a:p>
                  <a:endParaRPr lang="zh-CN" altLang="en-US"/>
                </a:p>
              </p:txBody>
            </p:sp>
            <p:sp>
              <p:nvSpPr>
                <p:cNvPr id="35349" name="Freeform 632"/>
                <p:cNvSpPr>
                  <a:spLocks noChangeAspect="1"/>
                </p:cNvSpPr>
                <p:nvPr/>
              </p:nvSpPr>
              <p:spPr>
                <a:xfrm>
                  <a:off x="2421" y="2013"/>
                  <a:ext cx="25" cy="17"/>
                </a:xfrm>
                <a:custGeom>
                  <a:avLst/>
                  <a:gdLst>
                    <a:gd name="txL" fmla="*/ 0 w 129"/>
                    <a:gd name="txT" fmla="*/ 0 h 84"/>
                    <a:gd name="txR" fmla="*/ 129 w 129"/>
                    <a:gd name="txB" fmla="*/ 84 h 84"/>
                  </a:gdLst>
                  <a:ahLst/>
                  <a:cxnLst>
                    <a:cxn ang="0">
                      <a:pos x="4" y="0"/>
                    </a:cxn>
                    <a:cxn ang="0">
                      <a:pos x="0" y="3"/>
                    </a:cxn>
                    <a:cxn ang="0">
                      <a:pos x="5" y="1"/>
                    </a:cxn>
                    <a:cxn ang="0">
                      <a:pos x="4" y="0"/>
                    </a:cxn>
                  </a:cxnLst>
                  <a:rect l="txL" t="txT" r="txR" b="txB"/>
                  <a:pathLst>
                    <a:path w="129" h="84">
                      <a:moveTo>
                        <a:pt x="117" y="0"/>
                      </a:moveTo>
                      <a:lnTo>
                        <a:pt x="0" y="84"/>
                      </a:lnTo>
                      <a:lnTo>
                        <a:pt x="129" y="35"/>
                      </a:lnTo>
                      <a:lnTo>
                        <a:pt x="117" y="0"/>
                      </a:lnTo>
                      <a:close/>
                    </a:path>
                  </a:pathLst>
                </a:custGeom>
                <a:solidFill>
                  <a:srgbClr val="000000">
                    <a:alpha val="100000"/>
                  </a:srgbClr>
                </a:solidFill>
                <a:ln w="9525">
                  <a:noFill/>
                </a:ln>
              </p:spPr>
              <p:txBody>
                <a:bodyPr/>
                <a:lstStyle/>
                <a:p>
                  <a:endParaRPr lang="zh-CN" altLang="en-US"/>
                </a:p>
              </p:txBody>
            </p:sp>
            <p:sp>
              <p:nvSpPr>
                <p:cNvPr id="35350" name="Freeform 633"/>
                <p:cNvSpPr>
                  <a:spLocks noChangeAspect="1"/>
                </p:cNvSpPr>
                <p:nvPr/>
              </p:nvSpPr>
              <p:spPr>
                <a:xfrm>
                  <a:off x="2418" y="2013"/>
                  <a:ext cx="28" cy="17"/>
                </a:xfrm>
                <a:custGeom>
                  <a:avLst/>
                  <a:gdLst>
                    <a:gd name="txL" fmla="*/ 0 w 143"/>
                    <a:gd name="txT" fmla="*/ 0 h 84"/>
                    <a:gd name="txR" fmla="*/ 143 w 143"/>
                    <a:gd name="txB" fmla="*/ 84 h 84"/>
                  </a:gdLst>
                  <a:ahLst/>
                  <a:cxnLst>
                    <a:cxn ang="0">
                      <a:pos x="0" y="2"/>
                    </a:cxn>
                    <a:cxn ang="0">
                      <a:pos x="5" y="0"/>
                    </a:cxn>
                    <a:cxn ang="0">
                      <a:pos x="5" y="1"/>
                    </a:cxn>
                    <a:cxn ang="0">
                      <a:pos x="1" y="3"/>
                    </a:cxn>
                    <a:cxn ang="0">
                      <a:pos x="0" y="2"/>
                    </a:cxn>
                  </a:cxnLst>
                  <a:rect l="txL" t="txT" r="txR" b="txB"/>
                  <a:pathLst>
                    <a:path w="143" h="84">
                      <a:moveTo>
                        <a:pt x="0" y="42"/>
                      </a:moveTo>
                      <a:lnTo>
                        <a:pt x="131" y="0"/>
                      </a:lnTo>
                      <a:lnTo>
                        <a:pt x="143" y="35"/>
                      </a:lnTo>
                      <a:lnTo>
                        <a:pt x="14" y="84"/>
                      </a:lnTo>
                      <a:lnTo>
                        <a:pt x="0"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51" name="Freeform 634"/>
                <p:cNvSpPr>
                  <a:spLocks noChangeAspect="1"/>
                </p:cNvSpPr>
                <p:nvPr/>
              </p:nvSpPr>
              <p:spPr>
                <a:xfrm>
                  <a:off x="2421" y="2020"/>
                  <a:ext cx="25" cy="18"/>
                </a:xfrm>
                <a:custGeom>
                  <a:avLst/>
                  <a:gdLst>
                    <a:gd name="txL" fmla="*/ 0 w 129"/>
                    <a:gd name="txT" fmla="*/ 0 h 89"/>
                    <a:gd name="txR" fmla="*/ 129 w 129"/>
                    <a:gd name="txB" fmla="*/ 89 h 89"/>
                  </a:gdLst>
                  <a:ahLst/>
                  <a:cxnLst>
                    <a:cxn ang="0">
                      <a:pos x="0" y="2"/>
                    </a:cxn>
                    <a:cxn ang="0">
                      <a:pos x="5" y="0"/>
                    </a:cxn>
                    <a:cxn ang="0">
                      <a:pos x="1" y="4"/>
                    </a:cxn>
                    <a:cxn ang="0">
                      <a:pos x="0" y="2"/>
                    </a:cxn>
                  </a:cxnLst>
                  <a:rect l="txL" t="txT" r="txR" b="txB"/>
                  <a:pathLst>
                    <a:path w="129" h="89">
                      <a:moveTo>
                        <a:pt x="0" y="49"/>
                      </a:moveTo>
                      <a:lnTo>
                        <a:pt x="129" y="0"/>
                      </a:lnTo>
                      <a:lnTo>
                        <a:pt x="17" y="89"/>
                      </a:lnTo>
                      <a:lnTo>
                        <a:pt x="0" y="49"/>
                      </a:lnTo>
                      <a:close/>
                    </a:path>
                  </a:pathLst>
                </a:custGeom>
                <a:solidFill>
                  <a:srgbClr val="000000">
                    <a:alpha val="100000"/>
                  </a:srgbClr>
                </a:solidFill>
                <a:ln w="9525">
                  <a:noFill/>
                </a:ln>
              </p:spPr>
              <p:txBody>
                <a:bodyPr/>
                <a:lstStyle/>
                <a:p>
                  <a:endParaRPr lang="zh-CN" altLang="en-US"/>
                </a:p>
              </p:txBody>
            </p:sp>
            <p:sp>
              <p:nvSpPr>
                <p:cNvPr id="35352" name="Freeform 635"/>
                <p:cNvSpPr>
                  <a:spLocks noChangeAspect="1"/>
                </p:cNvSpPr>
                <p:nvPr/>
              </p:nvSpPr>
              <p:spPr>
                <a:xfrm>
                  <a:off x="2424" y="2020"/>
                  <a:ext cx="25" cy="18"/>
                </a:xfrm>
                <a:custGeom>
                  <a:avLst/>
                  <a:gdLst>
                    <a:gd name="txL" fmla="*/ 0 w 126"/>
                    <a:gd name="txT" fmla="*/ 0 h 89"/>
                    <a:gd name="txR" fmla="*/ 126 w 126"/>
                    <a:gd name="txB" fmla="*/ 89 h 89"/>
                  </a:gdLst>
                  <a:ahLst/>
                  <a:cxnLst>
                    <a:cxn ang="0">
                      <a:pos x="4" y="0"/>
                    </a:cxn>
                    <a:cxn ang="0">
                      <a:pos x="0" y="4"/>
                    </a:cxn>
                    <a:cxn ang="0">
                      <a:pos x="5" y="1"/>
                    </a:cxn>
                    <a:cxn ang="0">
                      <a:pos x="4" y="0"/>
                    </a:cxn>
                  </a:cxnLst>
                  <a:rect l="txL" t="txT" r="txR" b="txB"/>
                  <a:pathLst>
                    <a:path w="126" h="89">
                      <a:moveTo>
                        <a:pt x="112" y="0"/>
                      </a:moveTo>
                      <a:lnTo>
                        <a:pt x="0" y="89"/>
                      </a:lnTo>
                      <a:lnTo>
                        <a:pt x="126" y="36"/>
                      </a:lnTo>
                      <a:lnTo>
                        <a:pt x="112" y="0"/>
                      </a:lnTo>
                      <a:close/>
                    </a:path>
                  </a:pathLst>
                </a:custGeom>
                <a:solidFill>
                  <a:srgbClr val="000000">
                    <a:alpha val="100000"/>
                  </a:srgbClr>
                </a:solidFill>
                <a:ln w="9525">
                  <a:noFill/>
                </a:ln>
              </p:spPr>
              <p:txBody>
                <a:bodyPr/>
                <a:lstStyle/>
                <a:p>
                  <a:endParaRPr lang="zh-CN" altLang="en-US"/>
                </a:p>
              </p:txBody>
            </p:sp>
            <p:sp>
              <p:nvSpPr>
                <p:cNvPr id="35353" name="Freeform 636"/>
                <p:cNvSpPr>
                  <a:spLocks noChangeAspect="1"/>
                </p:cNvSpPr>
                <p:nvPr/>
              </p:nvSpPr>
              <p:spPr>
                <a:xfrm>
                  <a:off x="2421" y="2020"/>
                  <a:ext cx="28" cy="18"/>
                </a:xfrm>
                <a:custGeom>
                  <a:avLst/>
                  <a:gdLst>
                    <a:gd name="txL" fmla="*/ 0 w 143"/>
                    <a:gd name="txT" fmla="*/ 0 h 89"/>
                    <a:gd name="txR" fmla="*/ 143 w 143"/>
                    <a:gd name="txB" fmla="*/ 89 h 89"/>
                  </a:gdLst>
                  <a:ahLst/>
                  <a:cxnLst>
                    <a:cxn ang="0">
                      <a:pos x="0" y="2"/>
                    </a:cxn>
                    <a:cxn ang="0">
                      <a:pos x="5" y="0"/>
                    </a:cxn>
                    <a:cxn ang="0">
                      <a:pos x="5" y="1"/>
                    </a:cxn>
                    <a:cxn ang="0">
                      <a:pos x="1" y="4"/>
                    </a:cxn>
                    <a:cxn ang="0">
                      <a:pos x="0" y="2"/>
                    </a:cxn>
                  </a:cxnLst>
                  <a:rect l="txL" t="txT" r="txR" b="txB"/>
                  <a:pathLst>
                    <a:path w="143" h="89">
                      <a:moveTo>
                        <a:pt x="0" y="49"/>
                      </a:moveTo>
                      <a:lnTo>
                        <a:pt x="129" y="0"/>
                      </a:lnTo>
                      <a:lnTo>
                        <a:pt x="143" y="36"/>
                      </a:lnTo>
                      <a:lnTo>
                        <a:pt x="17" y="89"/>
                      </a:lnTo>
                      <a:lnTo>
                        <a:pt x="0" y="4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54" name="Freeform 637"/>
                <p:cNvSpPr>
                  <a:spLocks noChangeAspect="1"/>
                </p:cNvSpPr>
                <p:nvPr/>
              </p:nvSpPr>
              <p:spPr>
                <a:xfrm>
                  <a:off x="2424" y="2027"/>
                  <a:ext cx="25" cy="19"/>
                </a:xfrm>
                <a:custGeom>
                  <a:avLst/>
                  <a:gdLst>
                    <a:gd name="txL" fmla="*/ 0 w 126"/>
                    <a:gd name="txT" fmla="*/ 0 h 93"/>
                    <a:gd name="txR" fmla="*/ 126 w 126"/>
                    <a:gd name="txB" fmla="*/ 93 h 93"/>
                  </a:gdLst>
                  <a:ahLst/>
                  <a:cxnLst>
                    <a:cxn ang="0">
                      <a:pos x="0" y="2"/>
                    </a:cxn>
                    <a:cxn ang="0">
                      <a:pos x="5" y="0"/>
                    </a:cxn>
                    <a:cxn ang="0">
                      <a:pos x="1" y="4"/>
                    </a:cxn>
                    <a:cxn ang="0">
                      <a:pos x="0" y="2"/>
                    </a:cxn>
                  </a:cxnLst>
                  <a:rect l="txL" t="txT" r="txR" b="txB"/>
                  <a:pathLst>
                    <a:path w="126" h="93">
                      <a:moveTo>
                        <a:pt x="0" y="53"/>
                      </a:moveTo>
                      <a:lnTo>
                        <a:pt x="126" y="0"/>
                      </a:lnTo>
                      <a:lnTo>
                        <a:pt x="16" y="93"/>
                      </a:lnTo>
                      <a:lnTo>
                        <a:pt x="0" y="53"/>
                      </a:lnTo>
                      <a:close/>
                    </a:path>
                  </a:pathLst>
                </a:custGeom>
                <a:solidFill>
                  <a:srgbClr val="000000">
                    <a:alpha val="100000"/>
                  </a:srgbClr>
                </a:solidFill>
                <a:ln w="9525">
                  <a:noFill/>
                </a:ln>
              </p:spPr>
              <p:txBody>
                <a:bodyPr/>
                <a:lstStyle/>
                <a:p>
                  <a:endParaRPr lang="zh-CN" altLang="en-US"/>
                </a:p>
              </p:txBody>
            </p:sp>
            <p:sp>
              <p:nvSpPr>
                <p:cNvPr id="35355" name="Freeform 638"/>
                <p:cNvSpPr>
                  <a:spLocks noChangeAspect="1"/>
                </p:cNvSpPr>
                <p:nvPr/>
              </p:nvSpPr>
              <p:spPr>
                <a:xfrm>
                  <a:off x="2427" y="2027"/>
                  <a:ext cx="25" cy="19"/>
                </a:xfrm>
                <a:custGeom>
                  <a:avLst/>
                  <a:gdLst>
                    <a:gd name="txL" fmla="*/ 0 w 125"/>
                    <a:gd name="txT" fmla="*/ 0 h 93"/>
                    <a:gd name="txR" fmla="*/ 125 w 125"/>
                    <a:gd name="txB" fmla="*/ 93 h 93"/>
                  </a:gdLst>
                  <a:ahLst/>
                  <a:cxnLst>
                    <a:cxn ang="0">
                      <a:pos x="4" y="0"/>
                    </a:cxn>
                    <a:cxn ang="0">
                      <a:pos x="0" y="4"/>
                    </a:cxn>
                    <a:cxn ang="0">
                      <a:pos x="5" y="1"/>
                    </a:cxn>
                    <a:cxn ang="0">
                      <a:pos x="4" y="0"/>
                    </a:cxn>
                  </a:cxnLst>
                  <a:rect l="txL" t="txT" r="txR" b="txB"/>
                  <a:pathLst>
                    <a:path w="125" h="93">
                      <a:moveTo>
                        <a:pt x="110" y="0"/>
                      </a:moveTo>
                      <a:lnTo>
                        <a:pt x="0" y="93"/>
                      </a:lnTo>
                      <a:lnTo>
                        <a:pt x="125" y="35"/>
                      </a:lnTo>
                      <a:lnTo>
                        <a:pt x="110" y="0"/>
                      </a:lnTo>
                      <a:close/>
                    </a:path>
                  </a:pathLst>
                </a:custGeom>
                <a:solidFill>
                  <a:srgbClr val="000000">
                    <a:alpha val="100000"/>
                  </a:srgbClr>
                </a:solidFill>
                <a:ln w="9525">
                  <a:noFill/>
                </a:ln>
              </p:spPr>
              <p:txBody>
                <a:bodyPr/>
                <a:lstStyle/>
                <a:p>
                  <a:endParaRPr lang="zh-CN" altLang="en-US"/>
                </a:p>
              </p:txBody>
            </p:sp>
            <p:sp>
              <p:nvSpPr>
                <p:cNvPr id="35356" name="Freeform 639"/>
                <p:cNvSpPr>
                  <a:spLocks noChangeAspect="1"/>
                </p:cNvSpPr>
                <p:nvPr/>
              </p:nvSpPr>
              <p:spPr>
                <a:xfrm>
                  <a:off x="2424" y="2027"/>
                  <a:ext cx="28" cy="19"/>
                </a:xfrm>
                <a:custGeom>
                  <a:avLst/>
                  <a:gdLst>
                    <a:gd name="txL" fmla="*/ 0 w 141"/>
                    <a:gd name="txT" fmla="*/ 0 h 93"/>
                    <a:gd name="txR" fmla="*/ 141 w 141"/>
                    <a:gd name="txB" fmla="*/ 93 h 93"/>
                  </a:gdLst>
                  <a:ahLst/>
                  <a:cxnLst>
                    <a:cxn ang="0">
                      <a:pos x="0" y="2"/>
                    </a:cxn>
                    <a:cxn ang="0">
                      <a:pos x="5" y="0"/>
                    </a:cxn>
                    <a:cxn ang="0">
                      <a:pos x="6" y="1"/>
                    </a:cxn>
                    <a:cxn ang="0">
                      <a:pos x="1" y="4"/>
                    </a:cxn>
                    <a:cxn ang="0">
                      <a:pos x="0" y="2"/>
                    </a:cxn>
                  </a:cxnLst>
                  <a:rect l="txL" t="txT" r="txR" b="txB"/>
                  <a:pathLst>
                    <a:path w="141" h="93">
                      <a:moveTo>
                        <a:pt x="0" y="53"/>
                      </a:moveTo>
                      <a:lnTo>
                        <a:pt x="126" y="0"/>
                      </a:lnTo>
                      <a:lnTo>
                        <a:pt x="141" y="35"/>
                      </a:lnTo>
                      <a:lnTo>
                        <a:pt x="16" y="93"/>
                      </a:lnTo>
                      <a:lnTo>
                        <a:pt x="0" y="5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57" name="Freeform 640"/>
                <p:cNvSpPr>
                  <a:spLocks noChangeAspect="1"/>
                </p:cNvSpPr>
                <p:nvPr/>
              </p:nvSpPr>
              <p:spPr>
                <a:xfrm>
                  <a:off x="2427" y="2034"/>
                  <a:ext cx="25" cy="19"/>
                </a:xfrm>
                <a:custGeom>
                  <a:avLst/>
                  <a:gdLst>
                    <a:gd name="txL" fmla="*/ 0 w 125"/>
                    <a:gd name="txT" fmla="*/ 0 h 97"/>
                    <a:gd name="txR" fmla="*/ 125 w 125"/>
                    <a:gd name="txB" fmla="*/ 97 h 97"/>
                  </a:gdLst>
                  <a:ahLst/>
                  <a:cxnLst>
                    <a:cxn ang="0">
                      <a:pos x="0" y="2"/>
                    </a:cxn>
                    <a:cxn ang="0">
                      <a:pos x="5" y="0"/>
                    </a:cxn>
                    <a:cxn ang="0">
                      <a:pos x="1" y="4"/>
                    </a:cxn>
                    <a:cxn ang="0">
                      <a:pos x="0" y="2"/>
                    </a:cxn>
                  </a:cxnLst>
                  <a:rect l="txL" t="txT" r="txR" b="txB"/>
                  <a:pathLst>
                    <a:path w="125" h="97">
                      <a:moveTo>
                        <a:pt x="0" y="58"/>
                      </a:moveTo>
                      <a:lnTo>
                        <a:pt x="125" y="0"/>
                      </a:lnTo>
                      <a:lnTo>
                        <a:pt x="20" y="97"/>
                      </a:lnTo>
                      <a:lnTo>
                        <a:pt x="0" y="58"/>
                      </a:lnTo>
                      <a:close/>
                    </a:path>
                  </a:pathLst>
                </a:custGeom>
                <a:solidFill>
                  <a:srgbClr val="000000">
                    <a:alpha val="100000"/>
                  </a:srgbClr>
                </a:solidFill>
                <a:ln w="9525">
                  <a:noFill/>
                </a:ln>
              </p:spPr>
              <p:txBody>
                <a:bodyPr/>
                <a:lstStyle/>
                <a:p>
                  <a:endParaRPr lang="zh-CN" altLang="en-US"/>
                </a:p>
              </p:txBody>
            </p:sp>
            <p:sp>
              <p:nvSpPr>
                <p:cNvPr id="35358" name="Freeform 641"/>
                <p:cNvSpPr>
                  <a:spLocks noChangeAspect="1"/>
                </p:cNvSpPr>
                <p:nvPr/>
              </p:nvSpPr>
              <p:spPr>
                <a:xfrm>
                  <a:off x="2431" y="2034"/>
                  <a:ext cx="25" cy="19"/>
                </a:xfrm>
                <a:custGeom>
                  <a:avLst/>
                  <a:gdLst>
                    <a:gd name="txL" fmla="*/ 0 w 122"/>
                    <a:gd name="txT" fmla="*/ 0 h 97"/>
                    <a:gd name="txR" fmla="*/ 122 w 122"/>
                    <a:gd name="txB" fmla="*/ 97 h 97"/>
                  </a:gdLst>
                  <a:ahLst/>
                  <a:cxnLst>
                    <a:cxn ang="0">
                      <a:pos x="5" y="0"/>
                    </a:cxn>
                    <a:cxn ang="0">
                      <a:pos x="0" y="4"/>
                    </a:cxn>
                    <a:cxn ang="0">
                      <a:pos x="5" y="1"/>
                    </a:cxn>
                    <a:cxn ang="0">
                      <a:pos x="5" y="0"/>
                    </a:cxn>
                  </a:cxnLst>
                  <a:rect l="txL" t="txT" r="txR" b="txB"/>
                  <a:pathLst>
                    <a:path w="122" h="97">
                      <a:moveTo>
                        <a:pt x="105" y="0"/>
                      </a:moveTo>
                      <a:lnTo>
                        <a:pt x="0" y="97"/>
                      </a:lnTo>
                      <a:lnTo>
                        <a:pt x="122" y="33"/>
                      </a:lnTo>
                      <a:lnTo>
                        <a:pt x="105" y="0"/>
                      </a:lnTo>
                      <a:close/>
                    </a:path>
                  </a:pathLst>
                </a:custGeom>
                <a:solidFill>
                  <a:srgbClr val="000000">
                    <a:alpha val="100000"/>
                  </a:srgbClr>
                </a:solidFill>
                <a:ln w="9525">
                  <a:noFill/>
                </a:ln>
              </p:spPr>
              <p:txBody>
                <a:bodyPr/>
                <a:lstStyle/>
                <a:p>
                  <a:endParaRPr lang="zh-CN" altLang="en-US"/>
                </a:p>
              </p:txBody>
            </p:sp>
            <p:sp>
              <p:nvSpPr>
                <p:cNvPr id="35359" name="Freeform 642"/>
                <p:cNvSpPr>
                  <a:spLocks noChangeAspect="1"/>
                </p:cNvSpPr>
                <p:nvPr/>
              </p:nvSpPr>
              <p:spPr>
                <a:xfrm>
                  <a:off x="2427" y="2034"/>
                  <a:ext cx="29" cy="19"/>
                </a:xfrm>
                <a:custGeom>
                  <a:avLst/>
                  <a:gdLst>
                    <a:gd name="txL" fmla="*/ 0 w 142"/>
                    <a:gd name="txT" fmla="*/ 0 h 97"/>
                    <a:gd name="txR" fmla="*/ 142 w 142"/>
                    <a:gd name="txB" fmla="*/ 97 h 97"/>
                  </a:gdLst>
                  <a:ahLst/>
                  <a:cxnLst>
                    <a:cxn ang="0">
                      <a:pos x="0" y="2"/>
                    </a:cxn>
                    <a:cxn ang="0">
                      <a:pos x="5" y="0"/>
                    </a:cxn>
                    <a:cxn ang="0">
                      <a:pos x="6" y="1"/>
                    </a:cxn>
                    <a:cxn ang="0">
                      <a:pos x="1" y="4"/>
                    </a:cxn>
                    <a:cxn ang="0">
                      <a:pos x="0" y="2"/>
                    </a:cxn>
                  </a:cxnLst>
                  <a:rect l="txL" t="txT" r="txR" b="txB"/>
                  <a:pathLst>
                    <a:path w="142" h="97">
                      <a:moveTo>
                        <a:pt x="0" y="58"/>
                      </a:moveTo>
                      <a:lnTo>
                        <a:pt x="125" y="0"/>
                      </a:lnTo>
                      <a:lnTo>
                        <a:pt x="142" y="33"/>
                      </a:lnTo>
                      <a:lnTo>
                        <a:pt x="20" y="97"/>
                      </a:lnTo>
                      <a:lnTo>
                        <a:pt x="0" y="5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60" name="Freeform 643"/>
                <p:cNvSpPr>
                  <a:spLocks noChangeAspect="1"/>
                </p:cNvSpPr>
                <p:nvPr/>
              </p:nvSpPr>
              <p:spPr>
                <a:xfrm>
                  <a:off x="2431" y="2041"/>
                  <a:ext cx="25" cy="20"/>
                </a:xfrm>
                <a:custGeom>
                  <a:avLst/>
                  <a:gdLst>
                    <a:gd name="txL" fmla="*/ 0 w 122"/>
                    <a:gd name="txT" fmla="*/ 0 h 103"/>
                    <a:gd name="txR" fmla="*/ 122 w 122"/>
                    <a:gd name="txB" fmla="*/ 103 h 103"/>
                  </a:gdLst>
                  <a:ahLst/>
                  <a:cxnLst>
                    <a:cxn ang="0">
                      <a:pos x="0" y="2"/>
                    </a:cxn>
                    <a:cxn ang="0">
                      <a:pos x="5" y="0"/>
                    </a:cxn>
                    <a:cxn ang="0">
                      <a:pos x="1" y="4"/>
                    </a:cxn>
                    <a:cxn ang="0">
                      <a:pos x="0" y="2"/>
                    </a:cxn>
                  </a:cxnLst>
                  <a:rect l="txL" t="txT" r="txR" b="txB"/>
                  <a:pathLst>
                    <a:path w="122" h="103">
                      <a:moveTo>
                        <a:pt x="0" y="64"/>
                      </a:moveTo>
                      <a:lnTo>
                        <a:pt x="122" y="0"/>
                      </a:lnTo>
                      <a:lnTo>
                        <a:pt x="21" y="103"/>
                      </a:lnTo>
                      <a:lnTo>
                        <a:pt x="0" y="64"/>
                      </a:lnTo>
                      <a:close/>
                    </a:path>
                  </a:pathLst>
                </a:custGeom>
                <a:solidFill>
                  <a:srgbClr val="000000">
                    <a:alpha val="100000"/>
                  </a:srgbClr>
                </a:solidFill>
                <a:ln w="9525">
                  <a:noFill/>
                </a:ln>
              </p:spPr>
              <p:txBody>
                <a:bodyPr/>
                <a:lstStyle/>
                <a:p>
                  <a:endParaRPr lang="zh-CN" altLang="en-US"/>
                </a:p>
              </p:txBody>
            </p:sp>
            <p:sp>
              <p:nvSpPr>
                <p:cNvPr id="35361" name="Freeform 644"/>
                <p:cNvSpPr>
                  <a:spLocks noChangeAspect="1"/>
                </p:cNvSpPr>
                <p:nvPr/>
              </p:nvSpPr>
              <p:spPr>
                <a:xfrm>
                  <a:off x="2435" y="2041"/>
                  <a:ext cx="24" cy="20"/>
                </a:xfrm>
                <a:custGeom>
                  <a:avLst/>
                  <a:gdLst>
                    <a:gd name="txL" fmla="*/ 0 w 119"/>
                    <a:gd name="txT" fmla="*/ 0 h 103"/>
                    <a:gd name="txR" fmla="*/ 119 w 119"/>
                    <a:gd name="txB" fmla="*/ 103 h 103"/>
                  </a:gdLst>
                  <a:ahLst/>
                  <a:cxnLst>
                    <a:cxn ang="0">
                      <a:pos x="4" y="0"/>
                    </a:cxn>
                    <a:cxn ang="0">
                      <a:pos x="0" y="4"/>
                    </a:cxn>
                    <a:cxn ang="0">
                      <a:pos x="5" y="1"/>
                    </a:cxn>
                    <a:cxn ang="0">
                      <a:pos x="4" y="0"/>
                    </a:cxn>
                  </a:cxnLst>
                  <a:rect l="txL" t="txT" r="txR" b="txB"/>
                  <a:pathLst>
                    <a:path w="119" h="103">
                      <a:moveTo>
                        <a:pt x="101" y="0"/>
                      </a:moveTo>
                      <a:lnTo>
                        <a:pt x="0" y="103"/>
                      </a:lnTo>
                      <a:lnTo>
                        <a:pt x="119" y="34"/>
                      </a:lnTo>
                      <a:lnTo>
                        <a:pt x="101" y="0"/>
                      </a:lnTo>
                      <a:close/>
                    </a:path>
                  </a:pathLst>
                </a:custGeom>
                <a:solidFill>
                  <a:srgbClr val="000000">
                    <a:alpha val="100000"/>
                  </a:srgbClr>
                </a:solidFill>
                <a:ln w="9525">
                  <a:noFill/>
                </a:ln>
              </p:spPr>
              <p:txBody>
                <a:bodyPr/>
                <a:lstStyle/>
                <a:p>
                  <a:endParaRPr lang="zh-CN" altLang="en-US"/>
                </a:p>
              </p:txBody>
            </p:sp>
            <p:sp>
              <p:nvSpPr>
                <p:cNvPr id="35362" name="Freeform 645"/>
                <p:cNvSpPr>
                  <a:spLocks noChangeAspect="1"/>
                </p:cNvSpPr>
                <p:nvPr/>
              </p:nvSpPr>
              <p:spPr>
                <a:xfrm>
                  <a:off x="2431" y="2041"/>
                  <a:ext cx="28" cy="20"/>
                </a:xfrm>
                <a:custGeom>
                  <a:avLst/>
                  <a:gdLst>
                    <a:gd name="txL" fmla="*/ 0 w 140"/>
                    <a:gd name="txT" fmla="*/ 0 h 103"/>
                    <a:gd name="txR" fmla="*/ 140 w 140"/>
                    <a:gd name="txB" fmla="*/ 103 h 103"/>
                  </a:gdLst>
                  <a:ahLst/>
                  <a:cxnLst>
                    <a:cxn ang="0">
                      <a:pos x="0" y="2"/>
                    </a:cxn>
                    <a:cxn ang="0">
                      <a:pos x="5" y="0"/>
                    </a:cxn>
                    <a:cxn ang="0">
                      <a:pos x="6" y="1"/>
                    </a:cxn>
                    <a:cxn ang="0">
                      <a:pos x="1" y="4"/>
                    </a:cxn>
                    <a:cxn ang="0">
                      <a:pos x="0" y="2"/>
                    </a:cxn>
                  </a:cxnLst>
                  <a:rect l="txL" t="txT" r="txR" b="txB"/>
                  <a:pathLst>
                    <a:path w="140" h="103">
                      <a:moveTo>
                        <a:pt x="0" y="64"/>
                      </a:moveTo>
                      <a:lnTo>
                        <a:pt x="122" y="0"/>
                      </a:lnTo>
                      <a:lnTo>
                        <a:pt x="140" y="34"/>
                      </a:lnTo>
                      <a:lnTo>
                        <a:pt x="21" y="103"/>
                      </a:lnTo>
                      <a:lnTo>
                        <a:pt x="0" y="6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63" name="Freeform 646"/>
                <p:cNvSpPr>
                  <a:spLocks noChangeAspect="1"/>
                </p:cNvSpPr>
                <p:nvPr/>
              </p:nvSpPr>
              <p:spPr>
                <a:xfrm>
                  <a:off x="2435" y="2047"/>
                  <a:ext cx="24" cy="21"/>
                </a:xfrm>
                <a:custGeom>
                  <a:avLst/>
                  <a:gdLst>
                    <a:gd name="txL" fmla="*/ 0 w 119"/>
                    <a:gd name="txT" fmla="*/ 0 h 105"/>
                    <a:gd name="txR" fmla="*/ 119 w 119"/>
                    <a:gd name="txB" fmla="*/ 105 h 105"/>
                  </a:gdLst>
                  <a:ahLst/>
                  <a:cxnLst>
                    <a:cxn ang="0">
                      <a:pos x="0" y="3"/>
                    </a:cxn>
                    <a:cxn ang="0">
                      <a:pos x="5" y="0"/>
                    </a:cxn>
                    <a:cxn ang="0">
                      <a:pos x="1" y="4"/>
                    </a:cxn>
                    <a:cxn ang="0">
                      <a:pos x="0" y="3"/>
                    </a:cxn>
                  </a:cxnLst>
                  <a:rect l="txL" t="txT" r="txR" b="txB"/>
                  <a:pathLst>
                    <a:path w="119" h="105">
                      <a:moveTo>
                        <a:pt x="0" y="69"/>
                      </a:moveTo>
                      <a:lnTo>
                        <a:pt x="119" y="0"/>
                      </a:lnTo>
                      <a:lnTo>
                        <a:pt x="23" y="105"/>
                      </a:lnTo>
                      <a:lnTo>
                        <a:pt x="0" y="69"/>
                      </a:lnTo>
                      <a:close/>
                    </a:path>
                  </a:pathLst>
                </a:custGeom>
                <a:solidFill>
                  <a:srgbClr val="000000">
                    <a:alpha val="100000"/>
                  </a:srgbClr>
                </a:solidFill>
                <a:ln w="9525">
                  <a:noFill/>
                </a:ln>
              </p:spPr>
              <p:txBody>
                <a:bodyPr/>
                <a:lstStyle/>
                <a:p>
                  <a:endParaRPr lang="zh-CN" altLang="en-US"/>
                </a:p>
              </p:txBody>
            </p:sp>
            <p:sp>
              <p:nvSpPr>
                <p:cNvPr id="35364" name="Freeform 647"/>
                <p:cNvSpPr>
                  <a:spLocks noChangeAspect="1"/>
                </p:cNvSpPr>
                <p:nvPr/>
              </p:nvSpPr>
              <p:spPr>
                <a:xfrm>
                  <a:off x="2440" y="2047"/>
                  <a:ext cx="23" cy="21"/>
                </a:xfrm>
                <a:custGeom>
                  <a:avLst/>
                  <a:gdLst>
                    <a:gd name="txL" fmla="*/ 0 w 115"/>
                    <a:gd name="txT" fmla="*/ 0 h 105"/>
                    <a:gd name="txR" fmla="*/ 115 w 115"/>
                    <a:gd name="txB" fmla="*/ 105 h 105"/>
                  </a:gdLst>
                  <a:ahLst/>
                  <a:cxnLst>
                    <a:cxn ang="0">
                      <a:pos x="4" y="0"/>
                    </a:cxn>
                    <a:cxn ang="0">
                      <a:pos x="0" y="4"/>
                    </a:cxn>
                    <a:cxn ang="0">
                      <a:pos x="5" y="1"/>
                    </a:cxn>
                    <a:cxn ang="0">
                      <a:pos x="4" y="0"/>
                    </a:cxn>
                  </a:cxnLst>
                  <a:rect l="txL" t="txT" r="txR" b="txB"/>
                  <a:pathLst>
                    <a:path w="115" h="105">
                      <a:moveTo>
                        <a:pt x="96" y="0"/>
                      </a:moveTo>
                      <a:lnTo>
                        <a:pt x="0" y="105"/>
                      </a:lnTo>
                      <a:lnTo>
                        <a:pt x="115" y="32"/>
                      </a:lnTo>
                      <a:lnTo>
                        <a:pt x="96" y="0"/>
                      </a:lnTo>
                      <a:close/>
                    </a:path>
                  </a:pathLst>
                </a:custGeom>
                <a:solidFill>
                  <a:srgbClr val="000000">
                    <a:alpha val="100000"/>
                  </a:srgbClr>
                </a:solidFill>
                <a:ln w="9525">
                  <a:noFill/>
                </a:ln>
              </p:spPr>
              <p:txBody>
                <a:bodyPr/>
                <a:lstStyle/>
                <a:p>
                  <a:endParaRPr lang="zh-CN" altLang="en-US"/>
                </a:p>
              </p:txBody>
            </p:sp>
            <p:sp>
              <p:nvSpPr>
                <p:cNvPr id="35365" name="Freeform 648"/>
                <p:cNvSpPr>
                  <a:spLocks noChangeAspect="1"/>
                </p:cNvSpPr>
                <p:nvPr/>
              </p:nvSpPr>
              <p:spPr>
                <a:xfrm>
                  <a:off x="2435" y="2047"/>
                  <a:ext cx="28" cy="21"/>
                </a:xfrm>
                <a:custGeom>
                  <a:avLst/>
                  <a:gdLst>
                    <a:gd name="txL" fmla="*/ 0 w 138"/>
                    <a:gd name="txT" fmla="*/ 0 h 105"/>
                    <a:gd name="txR" fmla="*/ 138 w 138"/>
                    <a:gd name="txB" fmla="*/ 105 h 105"/>
                  </a:gdLst>
                  <a:ahLst/>
                  <a:cxnLst>
                    <a:cxn ang="0">
                      <a:pos x="0" y="3"/>
                    </a:cxn>
                    <a:cxn ang="0">
                      <a:pos x="5" y="0"/>
                    </a:cxn>
                    <a:cxn ang="0">
                      <a:pos x="6" y="1"/>
                    </a:cxn>
                    <a:cxn ang="0">
                      <a:pos x="1" y="4"/>
                    </a:cxn>
                    <a:cxn ang="0">
                      <a:pos x="0" y="3"/>
                    </a:cxn>
                  </a:cxnLst>
                  <a:rect l="txL" t="txT" r="txR" b="txB"/>
                  <a:pathLst>
                    <a:path w="138" h="105">
                      <a:moveTo>
                        <a:pt x="0" y="69"/>
                      </a:moveTo>
                      <a:lnTo>
                        <a:pt x="119" y="0"/>
                      </a:lnTo>
                      <a:lnTo>
                        <a:pt x="138" y="32"/>
                      </a:lnTo>
                      <a:lnTo>
                        <a:pt x="23" y="105"/>
                      </a:lnTo>
                      <a:lnTo>
                        <a:pt x="0" y="6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66" name="Freeform 649"/>
                <p:cNvSpPr>
                  <a:spLocks noChangeAspect="1"/>
                </p:cNvSpPr>
                <p:nvPr/>
              </p:nvSpPr>
              <p:spPr>
                <a:xfrm>
                  <a:off x="2440" y="2054"/>
                  <a:ext cx="23" cy="22"/>
                </a:xfrm>
                <a:custGeom>
                  <a:avLst/>
                  <a:gdLst>
                    <a:gd name="txL" fmla="*/ 0 w 115"/>
                    <a:gd name="txT" fmla="*/ 0 h 110"/>
                    <a:gd name="txR" fmla="*/ 115 w 115"/>
                    <a:gd name="txB" fmla="*/ 110 h 110"/>
                  </a:gdLst>
                  <a:ahLst/>
                  <a:cxnLst>
                    <a:cxn ang="0">
                      <a:pos x="0" y="3"/>
                    </a:cxn>
                    <a:cxn ang="0">
                      <a:pos x="5" y="0"/>
                    </a:cxn>
                    <a:cxn ang="0">
                      <a:pos x="1" y="4"/>
                    </a:cxn>
                    <a:cxn ang="0">
                      <a:pos x="0" y="3"/>
                    </a:cxn>
                  </a:cxnLst>
                  <a:rect l="txL" t="txT" r="txR" b="txB"/>
                  <a:pathLst>
                    <a:path w="115" h="110">
                      <a:moveTo>
                        <a:pt x="0" y="73"/>
                      </a:moveTo>
                      <a:lnTo>
                        <a:pt x="115" y="0"/>
                      </a:lnTo>
                      <a:lnTo>
                        <a:pt x="23" y="110"/>
                      </a:lnTo>
                      <a:lnTo>
                        <a:pt x="0" y="73"/>
                      </a:lnTo>
                      <a:close/>
                    </a:path>
                  </a:pathLst>
                </a:custGeom>
                <a:solidFill>
                  <a:srgbClr val="000000">
                    <a:alpha val="100000"/>
                  </a:srgbClr>
                </a:solidFill>
                <a:ln w="9525">
                  <a:noFill/>
                </a:ln>
              </p:spPr>
              <p:txBody>
                <a:bodyPr/>
                <a:lstStyle/>
                <a:p>
                  <a:endParaRPr lang="zh-CN" altLang="en-US"/>
                </a:p>
              </p:txBody>
            </p:sp>
            <p:sp>
              <p:nvSpPr>
                <p:cNvPr id="35367" name="Freeform 650"/>
                <p:cNvSpPr>
                  <a:spLocks noChangeAspect="1"/>
                </p:cNvSpPr>
                <p:nvPr/>
              </p:nvSpPr>
              <p:spPr>
                <a:xfrm>
                  <a:off x="2445" y="2054"/>
                  <a:ext cx="22" cy="22"/>
                </a:xfrm>
                <a:custGeom>
                  <a:avLst/>
                  <a:gdLst>
                    <a:gd name="txL" fmla="*/ 0 w 114"/>
                    <a:gd name="txT" fmla="*/ 0 h 110"/>
                    <a:gd name="txR" fmla="*/ 114 w 114"/>
                    <a:gd name="txB" fmla="*/ 110 h 110"/>
                  </a:gdLst>
                  <a:ahLst/>
                  <a:cxnLst>
                    <a:cxn ang="0">
                      <a:pos x="3" y="0"/>
                    </a:cxn>
                    <a:cxn ang="0">
                      <a:pos x="0" y="4"/>
                    </a:cxn>
                    <a:cxn ang="0">
                      <a:pos x="4" y="1"/>
                    </a:cxn>
                    <a:cxn ang="0">
                      <a:pos x="3" y="0"/>
                    </a:cxn>
                  </a:cxnLst>
                  <a:rect l="txL" t="txT" r="txR" b="txB"/>
                  <a:pathLst>
                    <a:path w="114" h="110">
                      <a:moveTo>
                        <a:pt x="92" y="0"/>
                      </a:moveTo>
                      <a:lnTo>
                        <a:pt x="0" y="110"/>
                      </a:lnTo>
                      <a:lnTo>
                        <a:pt x="114" y="32"/>
                      </a:lnTo>
                      <a:lnTo>
                        <a:pt x="92" y="0"/>
                      </a:lnTo>
                      <a:close/>
                    </a:path>
                  </a:pathLst>
                </a:custGeom>
                <a:solidFill>
                  <a:srgbClr val="000000">
                    <a:alpha val="100000"/>
                  </a:srgbClr>
                </a:solidFill>
                <a:ln w="9525">
                  <a:noFill/>
                </a:ln>
              </p:spPr>
              <p:txBody>
                <a:bodyPr/>
                <a:lstStyle/>
                <a:p>
                  <a:endParaRPr lang="zh-CN" altLang="en-US"/>
                </a:p>
              </p:txBody>
            </p:sp>
            <p:sp>
              <p:nvSpPr>
                <p:cNvPr id="35368" name="Freeform 651"/>
                <p:cNvSpPr>
                  <a:spLocks noChangeAspect="1"/>
                </p:cNvSpPr>
                <p:nvPr/>
              </p:nvSpPr>
              <p:spPr>
                <a:xfrm>
                  <a:off x="2440" y="2054"/>
                  <a:ext cx="27" cy="22"/>
                </a:xfrm>
                <a:custGeom>
                  <a:avLst/>
                  <a:gdLst>
                    <a:gd name="txL" fmla="*/ 0 w 137"/>
                    <a:gd name="txT" fmla="*/ 0 h 110"/>
                    <a:gd name="txR" fmla="*/ 137 w 137"/>
                    <a:gd name="txB" fmla="*/ 110 h 110"/>
                  </a:gdLst>
                  <a:ahLst/>
                  <a:cxnLst>
                    <a:cxn ang="0">
                      <a:pos x="0" y="3"/>
                    </a:cxn>
                    <a:cxn ang="0">
                      <a:pos x="5" y="0"/>
                    </a:cxn>
                    <a:cxn ang="0">
                      <a:pos x="5" y="1"/>
                    </a:cxn>
                    <a:cxn ang="0">
                      <a:pos x="1" y="4"/>
                    </a:cxn>
                    <a:cxn ang="0">
                      <a:pos x="0" y="3"/>
                    </a:cxn>
                  </a:cxnLst>
                  <a:rect l="txL" t="txT" r="txR" b="txB"/>
                  <a:pathLst>
                    <a:path w="137" h="110">
                      <a:moveTo>
                        <a:pt x="0" y="73"/>
                      </a:moveTo>
                      <a:lnTo>
                        <a:pt x="115" y="0"/>
                      </a:lnTo>
                      <a:lnTo>
                        <a:pt x="137" y="32"/>
                      </a:lnTo>
                      <a:lnTo>
                        <a:pt x="23" y="110"/>
                      </a:lnTo>
                      <a:lnTo>
                        <a:pt x="0" y="7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69" name="Freeform 652"/>
                <p:cNvSpPr>
                  <a:spLocks noChangeAspect="1"/>
                </p:cNvSpPr>
                <p:nvPr/>
              </p:nvSpPr>
              <p:spPr>
                <a:xfrm>
                  <a:off x="2445" y="2060"/>
                  <a:ext cx="22" cy="23"/>
                </a:xfrm>
                <a:custGeom>
                  <a:avLst/>
                  <a:gdLst>
                    <a:gd name="txL" fmla="*/ 0 w 114"/>
                    <a:gd name="txT" fmla="*/ 0 h 113"/>
                    <a:gd name="txR" fmla="*/ 114 w 114"/>
                    <a:gd name="txB" fmla="*/ 113 h 113"/>
                  </a:gdLst>
                  <a:ahLst/>
                  <a:cxnLst>
                    <a:cxn ang="0">
                      <a:pos x="0" y="3"/>
                    </a:cxn>
                    <a:cxn ang="0">
                      <a:pos x="4" y="0"/>
                    </a:cxn>
                    <a:cxn ang="0">
                      <a:pos x="1" y="5"/>
                    </a:cxn>
                    <a:cxn ang="0">
                      <a:pos x="0" y="3"/>
                    </a:cxn>
                  </a:cxnLst>
                  <a:rect l="txL" t="txT" r="txR" b="txB"/>
                  <a:pathLst>
                    <a:path w="114" h="113">
                      <a:moveTo>
                        <a:pt x="0" y="78"/>
                      </a:moveTo>
                      <a:lnTo>
                        <a:pt x="114" y="0"/>
                      </a:lnTo>
                      <a:lnTo>
                        <a:pt x="26" y="113"/>
                      </a:lnTo>
                      <a:lnTo>
                        <a:pt x="0" y="78"/>
                      </a:lnTo>
                      <a:close/>
                    </a:path>
                  </a:pathLst>
                </a:custGeom>
                <a:solidFill>
                  <a:srgbClr val="000000">
                    <a:alpha val="100000"/>
                  </a:srgbClr>
                </a:solidFill>
                <a:ln w="9525">
                  <a:noFill/>
                </a:ln>
              </p:spPr>
              <p:txBody>
                <a:bodyPr/>
                <a:lstStyle/>
                <a:p>
                  <a:endParaRPr lang="zh-CN" altLang="en-US"/>
                </a:p>
              </p:txBody>
            </p:sp>
            <p:sp>
              <p:nvSpPr>
                <p:cNvPr id="35370" name="Freeform 653"/>
                <p:cNvSpPr>
                  <a:spLocks noChangeAspect="1"/>
                </p:cNvSpPr>
                <p:nvPr/>
              </p:nvSpPr>
              <p:spPr>
                <a:xfrm>
                  <a:off x="2450" y="2060"/>
                  <a:ext cx="22" cy="23"/>
                </a:xfrm>
                <a:custGeom>
                  <a:avLst/>
                  <a:gdLst>
                    <a:gd name="txL" fmla="*/ 0 w 110"/>
                    <a:gd name="txT" fmla="*/ 0 h 113"/>
                    <a:gd name="txR" fmla="*/ 110 w 110"/>
                    <a:gd name="txB" fmla="*/ 113 h 113"/>
                  </a:gdLst>
                  <a:ahLst/>
                  <a:cxnLst>
                    <a:cxn ang="0">
                      <a:pos x="4" y="0"/>
                    </a:cxn>
                    <a:cxn ang="0">
                      <a:pos x="0" y="5"/>
                    </a:cxn>
                    <a:cxn ang="0">
                      <a:pos x="4" y="1"/>
                    </a:cxn>
                    <a:cxn ang="0">
                      <a:pos x="4" y="0"/>
                    </a:cxn>
                  </a:cxnLst>
                  <a:rect l="txL" t="txT" r="txR" b="txB"/>
                  <a:pathLst>
                    <a:path w="110" h="113">
                      <a:moveTo>
                        <a:pt x="88" y="0"/>
                      </a:moveTo>
                      <a:lnTo>
                        <a:pt x="0" y="113"/>
                      </a:lnTo>
                      <a:lnTo>
                        <a:pt x="110" y="31"/>
                      </a:lnTo>
                      <a:lnTo>
                        <a:pt x="88" y="0"/>
                      </a:lnTo>
                      <a:close/>
                    </a:path>
                  </a:pathLst>
                </a:custGeom>
                <a:solidFill>
                  <a:srgbClr val="000000">
                    <a:alpha val="100000"/>
                  </a:srgbClr>
                </a:solidFill>
                <a:ln w="9525">
                  <a:noFill/>
                </a:ln>
              </p:spPr>
              <p:txBody>
                <a:bodyPr/>
                <a:lstStyle/>
                <a:p>
                  <a:endParaRPr lang="zh-CN" altLang="en-US"/>
                </a:p>
              </p:txBody>
            </p:sp>
            <p:sp>
              <p:nvSpPr>
                <p:cNvPr id="35371" name="Freeform 654"/>
                <p:cNvSpPr>
                  <a:spLocks noChangeAspect="1"/>
                </p:cNvSpPr>
                <p:nvPr/>
              </p:nvSpPr>
              <p:spPr>
                <a:xfrm>
                  <a:off x="2445" y="2060"/>
                  <a:ext cx="27" cy="23"/>
                </a:xfrm>
                <a:custGeom>
                  <a:avLst/>
                  <a:gdLst>
                    <a:gd name="txL" fmla="*/ 0 w 136"/>
                    <a:gd name="txT" fmla="*/ 0 h 113"/>
                    <a:gd name="txR" fmla="*/ 136 w 136"/>
                    <a:gd name="txB" fmla="*/ 113 h 113"/>
                  </a:gdLst>
                  <a:ahLst/>
                  <a:cxnLst>
                    <a:cxn ang="0">
                      <a:pos x="0" y="3"/>
                    </a:cxn>
                    <a:cxn ang="0">
                      <a:pos x="5" y="0"/>
                    </a:cxn>
                    <a:cxn ang="0">
                      <a:pos x="5" y="1"/>
                    </a:cxn>
                    <a:cxn ang="0">
                      <a:pos x="1" y="5"/>
                    </a:cxn>
                    <a:cxn ang="0">
                      <a:pos x="0" y="3"/>
                    </a:cxn>
                  </a:cxnLst>
                  <a:rect l="txL" t="txT" r="txR" b="txB"/>
                  <a:pathLst>
                    <a:path w="136" h="113">
                      <a:moveTo>
                        <a:pt x="0" y="78"/>
                      </a:moveTo>
                      <a:lnTo>
                        <a:pt x="114" y="0"/>
                      </a:lnTo>
                      <a:lnTo>
                        <a:pt x="136" y="31"/>
                      </a:lnTo>
                      <a:lnTo>
                        <a:pt x="26" y="113"/>
                      </a:lnTo>
                      <a:lnTo>
                        <a:pt x="0" y="7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72" name="Freeform 655"/>
                <p:cNvSpPr>
                  <a:spLocks noChangeAspect="1"/>
                </p:cNvSpPr>
                <p:nvPr/>
              </p:nvSpPr>
              <p:spPr>
                <a:xfrm>
                  <a:off x="2450" y="2066"/>
                  <a:ext cx="22" cy="24"/>
                </a:xfrm>
                <a:custGeom>
                  <a:avLst/>
                  <a:gdLst>
                    <a:gd name="txL" fmla="*/ 0 w 110"/>
                    <a:gd name="txT" fmla="*/ 0 h 117"/>
                    <a:gd name="txR" fmla="*/ 110 w 110"/>
                    <a:gd name="txB" fmla="*/ 117 h 117"/>
                  </a:gdLst>
                  <a:ahLst/>
                  <a:cxnLst>
                    <a:cxn ang="0">
                      <a:pos x="0" y="3"/>
                    </a:cxn>
                    <a:cxn ang="0">
                      <a:pos x="4" y="0"/>
                    </a:cxn>
                    <a:cxn ang="0">
                      <a:pos x="1" y="5"/>
                    </a:cxn>
                    <a:cxn ang="0">
                      <a:pos x="0" y="3"/>
                    </a:cxn>
                  </a:cxnLst>
                  <a:rect l="txL" t="txT" r="txR" b="txB"/>
                  <a:pathLst>
                    <a:path w="110" h="117">
                      <a:moveTo>
                        <a:pt x="0" y="82"/>
                      </a:moveTo>
                      <a:lnTo>
                        <a:pt x="110" y="0"/>
                      </a:lnTo>
                      <a:lnTo>
                        <a:pt x="27" y="117"/>
                      </a:lnTo>
                      <a:lnTo>
                        <a:pt x="0" y="82"/>
                      </a:lnTo>
                      <a:close/>
                    </a:path>
                  </a:pathLst>
                </a:custGeom>
                <a:solidFill>
                  <a:srgbClr val="000000">
                    <a:alpha val="100000"/>
                  </a:srgbClr>
                </a:solidFill>
                <a:ln w="9525">
                  <a:noFill/>
                </a:ln>
              </p:spPr>
              <p:txBody>
                <a:bodyPr/>
                <a:lstStyle/>
                <a:p>
                  <a:endParaRPr lang="zh-CN" altLang="en-US"/>
                </a:p>
              </p:txBody>
            </p:sp>
            <p:sp>
              <p:nvSpPr>
                <p:cNvPr id="35373" name="Freeform 656"/>
                <p:cNvSpPr>
                  <a:spLocks noChangeAspect="1"/>
                </p:cNvSpPr>
                <p:nvPr/>
              </p:nvSpPr>
              <p:spPr>
                <a:xfrm>
                  <a:off x="2455" y="2066"/>
                  <a:ext cx="22" cy="24"/>
                </a:xfrm>
                <a:custGeom>
                  <a:avLst/>
                  <a:gdLst>
                    <a:gd name="txL" fmla="*/ 0 w 107"/>
                    <a:gd name="txT" fmla="*/ 0 h 117"/>
                    <a:gd name="txR" fmla="*/ 107 w 107"/>
                    <a:gd name="txB" fmla="*/ 117 h 117"/>
                  </a:gdLst>
                  <a:ahLst/>
                  <a:cxnLst>
                    <a:cxn ang="0">
                      <a:pos x="3" y="0"/>
                    </a:cxn>
                    <a:cxn ang="0">
                      <a:pos x="0" y="5"/>
                    </a:cxn>
                    <a:cxn ang="0">
                      <a:pos x="5" y="1"/>
                    </a:cxn>
                    <a:cxn ang="0">
                      <a:pos x="3" y="0"/>
                    </a:cxn>
                  </a:cxnLst>
                  <a:rect l="txL" t="txT" r="txR" b="txB"/>
                  <a:pathLst>
                    <a:path w="107" h="117">
                      <a:moveTo>
                        <a:pt x="83" y="0"/>
                      </a:moveTo>
                      <a:lnTo>
                        <a:pt x="0" y="117"/>
                      </a:lnTo>
                      <a:lnTo>
                        <a:pt x="107" y="29"/>
                      </a:lnTo>
                      <a:lnTo>
                        <a:pt x="83" y="0"/>
                      </a:lnTo>
                      <a:close/>
                    </a:path>
                  </a:pathLst>
                </a:custGeom>
                <a:solidFill>
                  <a:srgbClr val="000000">
                    <a:alpha val="100000"/>
                  </a:srgbClr>
                </a:solidFill>
                <a:ln w="9525">
                  <a:noFill/>
                </a:ln>
              </p:spPr>
              <p:txBody>
                <a:bodyPr/>
                <a:lstStyle/>
                <a:p>
                  <a:endParaRPr lang="zh-CN" altLang="en-US"/>
                </a:p>
              </p:txBody>
            </p:sp>
            <p:sp>
              <p:nvSpPr>
                <p:cNvPr id="35374" name="Freeform 657"/>
                <p:cNvSpPr>
                  <a:spLocks noChangeAspect="1"/>
                </p:cNvSpPr>
                <p:nvPr/>
              </p:nvSpPr>
              <p:spPr>
                <a:xfrm>
                  <a:off x="2450" y="2066"/>
                  <a:ext cx="27" cy="24"/>
                </a:xfrm>
                <a:custGeom>
                  <a:avLst/>
                  <a:gdLst>
                    <a:gd name="txL" fmla="*/ 0 w 134"/>
                    <a:gd name="txT" fmla="*/ 0 h 117"/>
                    <a:gd name="txR" fmla="*/ 134 w 134"/>
                    <a:gd name="txB" fmla="*/ 117 h 117"/>
                  </a:gdLst>
                  <a:ahLst/>
                  <a:cxnLst>
                    <a:cxn ang="0">
                      <a:pos x="0" y="3"/>
                    </a:cxn>
                    <a:cxn ang="0">
                      <a:pos x="4" y="0"/>
                    </a:cxn>
                    <a:cxn ang="0">
                      <a:pos x="5" y="1"/>
                    </a:cxn>
                    <a:cxn ang="0">
                      <a:pos x="1" y="5"/>
                    </a:cxn>
                    <a:cxn ang="0">
                      <a:pos x="0" y="3"/>
                    </a:cxn>
                  </a:cxnLst>
                  <a:rect l="txL" t="txT" r="txR" b="txB"/>
                  <a:pathLst>
                    <a:path w="134" h="117">
                      <a:moveTo>
                        <a:pt x="0" y="82"/>
                      </a:moveTo>
                      <a:lnTo>
                        <a:pt x="110" y="0"/>
                      </a:lnTo>
                      <a:lnTo>
                        <a:pt x="134" y="29"/>
                      </a:lnTo>
                      <a:lnTo>
                        <a:pt x="27" y="117"/>
                      </a:lnTo>
                      <a:lnTo>
                        <a:pt x="0" y="8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75" name="Freeform 658"/>
                <p:cNvSpPr>
                  <a:spLocks noChangeAspect="1"/>
                </p:cNvSpPr>
                <p:nvPr/>
              </p:nvSpPr>
              <p:spPr>
                <a:xfrm>
                  <a:off x="2455" y="2072"/>
                  <a:ext cx="22" cy="24"/>
                </a:xfrm>
                <a:custGeom>
                  <a:avLst/>
                  <a:gdLst>
                    <a:gd name="txL" fmla="*/ 0 w 107"/>
                    <a:gd name="txT" fmla="*/ 0 h 121"/>
                    <a:gd name="txR" fmla="*/ 107 w 107"/>
                    <a:gd name="txB" fmla="*/ 121 h 121"/>
                  </a:gdLst>
                  <a:ahLst/>
                  <a:cxnLst>
                    <a:cxn ang="0">
                      <a:pos x="0" y="3"/>
                    </a:cxn>
                    <a:cxn ang="0">
                      <a:pos x="5" y="0"/>
                    </a:cxn>
                    <a:cxn ang="0">
                      <a:pos x="1" y="5"/>
                    </a:cxn>
                    <a:cxn ang="0">
                      <a:pos x="0" y="3"/>
                    </a:cxn>
                  </a:cxnLst>
                  <a:rect l="txL" t="txT" r="txR" b="txB"/>
                  <a:pathLst>
                    <a:path w="107" h="121">
                      <a:moveTo>
                        <a:pt x="0" y="88"/>
                      </a:moveTo>
                      <a:lnTo>
                        <a:pt x="107" y="0"/>
                      </a:lnTo>
                      <a:lnTo>
                        <a:pt x="29" y="121"/>
                      </a:lnTo>
                      <a:lnTo>
                        <a:pt x="0" y="88"/>
                      </a:lnTo>
                      <a:close/>
                    </a:path>
                  </a:pathLst>
                </a:custGeom>
                <a:solidFill>
                  <a:srgbClr val="000000">
                    <a:alpha val="100000"/>
                  </a:srgbClr>
                </a:solidFill>
                <a:ln w="9525">
                  <a:noFill/>
                </a:ln>
              </p:spPr>
              <p:txBody>
                <a:bodyPr/>
                <a:lstStyle/>
                <a:p>
                  <a:endParaRPr lang="zh-CN" altLang="en-US"/>
                </a:p>
              </p:txBody>
            </p:sp>
            <p:sp>
              <p:nvSpPr>
                <p:cNvPr id="35376" name="Freeform 659"/>
                <p:cNvSpPr>
                  <a:spLocks noChangeAspect="1"/>
                </p:cNvSpPr>
                <p:nvPr/>
              </p:nvSpPr>
              <p:spPr>
                <a:xfrm>
                  <a:off x="2461" y="2072"/>
                  <a:ext cx="20" cy="24"/>
                </a:xfrm>
                <a:custGeom>
                  <a:avLst/>
                  <a:gdLst>
                    <a:gd name="txL" fmla="*/ 0 w 101"/>
                    <a:gd name="txT" fmla="*/ 0 h 121"/>
                    <a:gd name="txR" fmla="*/ 101 w 101"/>
                    <a:gd name="txB" fmla="*/ 121 h 121"/>
                  </a:gdLst>
                  <a:ahLst/>
                  <a:cxnLst>
                    <a:cxn ang="0">
                      <a:pos x="3" y="0"/>
                    </a:cxn>
                    <a:cxn ang="0">
                      <a:pos x="0" y="5"/>
                    </a:cxn>
                    <a:cxn ang="0">
                      <a:pos x="4" y="1"/>
                    </a:cxn>
                    <a:cxn ang="0">
                      <a:pos x="3" y="0"/>
                    </a:cxn>
                  </a:cxnLst>
                  <a:rect l="txL" t="txT" r="txR" b="txB"/>
                  <a:pathLst>
                    <a:path w="101" h="121">
                      <a:moveTo>
                        <a:pt x="78" y="0"/>
                      </a:moveTo>
                      <a:lnTo>
                        <a:pt x="0" y="121"/>
                      </a:lnTo>
                      <a:lnTo>
                        <a:pt x="101" y="29"/>
                      </a:lnTo>
                      <a:lnTo>
                        <a:pt x="78" y="0"/>
                      </a:lnTo>
                      <a:close/>
                    </a:path>
                  </a:pathLst>
                </a:custGeom>
                <a:solidFill>
                  <a:srgbClr val="000000">
                    <a:alpha val="100000"/>
                  </a:srgbClr>
                </a:solidFill>
                <a:ln w="9525">
                  <a:noFill/>
                </a:ln>
              </p:spPr>
              <p:txBody>
                <a:bodyPr/>
                <a:lstStyle/>
                <a:p>
                  <a:endParaRPr lang="zh-CN" altLang="en-US"/>
                </a:p>
              </p:txBody>
            </p:sp>
            <p:sp>
              <p:nvSpPr>
                <p:cNvPr id="35377" name="Freeform 660"/>
                <p:cNvSpPr>
                  <a:spLocks noChangeAspect="1"/>
                </p:cNvSpPr>
                <p:nvPr/>
              </p:nvSpPr>
              <p:spPr>
                <a:xfrm>
                  <a:off x="2455" y="2072"/>
                  <a:ext cx="26" cy="24"/>
                </a:xfrm>
                <a:custGeom>
                  <a:avLst/>
                  <a:gdLst>
                    <a:gd name="txL" fmla="*/ 0 w 130"/>
                    <a:gd name="txT" fmla="*/ 0 h 121"/>
                    <a:gd name="txR" fmla="*/ 130 w 130"/>
                    <a:gd name="txB" fmla="*/ 121 h 121"/>
                  </a:gdLst>
                  <a:ahLst/>
                  <a:cxnLst>
                    <a:cxn ang="0">
                      <a:pos x="0" y="3"/>
                    </a:cxn>
                    <a:cxn ang="0">
                      <a:pos x="4" y="0"/>
                    </a:cxn>
                    <a:cxn ang="0">
                      <a:pos x="5" y="1"/>
                    </a:cxn>
                    <a:cxn ang="0">
                      <a:pos x="1" y="5"/>
                    </a:cxn>
                    <a:cxn ang="0">
                      <a:pos x="0" y="3"/>
                    </a:cxn>
                  </a:cxnLst>
                  <a:rect l="txL" t="txT" r="txR" b="txB"/>
                  <a:pathLst>
                    <a:path w="130" h="121">
                      <a:moveTo>
                        <a:pt x="0" y="88"/>
                      </a:moveTo>
                      <a:lnTo>
                        <a:pt x="107" y="0"/>
                      </a:lnTo>
                      <a:lnTo>
                        <a:pt x="130" y="29"/>
                      </a:lnTo>
                      <a:lnTo>
                        <a:pt x="29" y="121"/>
                      </a:lnTo>
                      <a:lnTo>
                        <a:pt x="0" y="8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78" name="Freeform 661"/>
                <p:cNvSpPr>
                  <a:spLocks noChangeAspect="1"/>
                </p:cNvSpPr>
                <p:nvPr/>
              </p:nvSpPr>
              <p:spPr>
                <a:xfrm>
                  <a:off x="2461" y="2078"/>
                  <a:ext cx="20" cy="25"/>
                </a:xfrm>
                <a:custGeom>
                  <a:avLst/>
                  <a:gdLst>
                    <a:gd name="txL" fmla="*/ 0 w 101"/>
                    <a:gd name="txT" fmla="*/ 0 h 123"/>
                    <a:gd name="txR" fmla="*/ 101 w 101"/>
                    <a:gd name="txB" fmla="*/ 123 h 123"/>
                  </a:gdLst>
                  <a:ahLst/>
                  <a:cxnLst>
                    <a:cxn ang="0">
                      <a:pos x="0" y="4"/>
                    </a:cxn>
                    <a:cxn ang="0">
                      <a:pos x="4" y="0"/>
                    </a:cxn>
                    <a:cxn ang="0">
                      <a:pos x="1" y="5"/>
                    </a:cxn>
                    <a:cxn ang="0">
                      <a:pos x="0" y="4"/>
                    </a:cxn>
                  </a:cxnLst>
                  <a:rect l="txL" t="txT" r="txR" b="txB"/>
                  <a:pathLst>
                    <a:path w="101" h="123">
                      <a:moveTo>
                        <a:pt x="0" y="92"/>
                      </a:moveTo>
                      <a:lnTo>
                        <a:pt x="101" y="0"/>
                      </a:lnTo>
                      <a:lnTo>
                        <a:pt x="29" y="123"/>
                      </a:lnTo>
                      <a:lnTo>
                        <a:pt x="0" y="92"/>
                      </a:lnTo>
                      <a:close/>
                    </a:path>
                  </a:pathLst>
                </a:custGeom>
                <a:solidFill>
                  <a:srgbClr val="000000">
                    <a:alpha val="100000"/>
                  </a:srgbClr>
                </a:solidFill>
                <a:ln w="9525">
                  <a:noFill/>
                </a:ln>
              </p:spPr>
              <p:txBody>
                <a:bodyPr/>
                <a:lstStyle/>
                <a:p>
                  <a:endParaRPr lang="zh-CN" altLang="en-US"/>
                </a:p>
              </p:txBody>
            </p:sp>
            <p:sp>
              <p:nvSpPr>
                <p:cNvPr id="35379" name="Freeform 662"/>
                <p:cNvSpPr>
                  <a:spLocks noChangeAspect="1"/>
                </p:cNvSpPr>
                <p:nvPr/>
              </p:nvSpPr>
              <p:spPr>
                <a:xfrm>
                  <a:off x="2467" y="2078"/>
                  <a:ext cx="19" cy="25"/>
                </a:xfrm>
                <a:custGeom>
                  <a:avLst/>
                  <a:gdLst>
                    <a:gd name="txL" fmla="*/ 0 w 98"/>
                    <a:gd name="txT" fmla="*/ 0 h 123"/>
                    <a:gd name="txR" fmla="*/ 98 w 98"/>
                    <a:gd name="txB" fmla="*/ 123 h 123"/>
                  </a:gdLst>
                  <a:ahLst/>
                  <a:cxnLst>
                    <a:cxn ang="0">
                      <a:pos x="3" y="0"/>
                    </a:cxn>
                    <a:cxn ang="0">
                      <a:pos x="0" y="5"/>
                    </a:cxn>
                    <a:cxn ang="0">
                      <a:pos x="4" y="1"/>
                    </a:cxn>
                    <a:cxn ang="0">
                      <a:pos x="3" y="0"/>
                    </a:cxn>
                  </a:cxnLst>
                  <a:rect l="txL" t="txT" r="txR" b="txB"/>
                  <a:pathLst>
                    <a:path w="98" h="123">
                      <a:moveTo>
                        <a:pt x="72" y="0"/>
                      </a:moveTo>
                      <a:lnTo>
                        <a:pt x="0" y="123"/>
                      </a:lnTo>
                      <a:lnTo>
                        <a:pt x="98" y="27"/>
                      </a:lnTo>
                      <a:lnTo>
                        <a:pt x="72" y="0"/>
                      </a:lnTo>
                      <a:close/>
                    </a:path>
                  </a:pathLst>
                </a:custGeom>
                <a:solidFill>
                  <a:srgbClr val="000000">
                    <a:alpha val="100000"/>
                  </a:srgbClr>
                </a:solidFill>
                <a:ln w="9525">
                  <a:noFill/>
                </a:ln>
              </p:spPr>
              <p:txBody>
                <a:bodyPr/>
                <a:lstStyle/>
                <a:p>
                  <a:endParaRPr lang="zh-CN" altLang="en-US"/>
                </a:p>
              </p:txBody>
            </p:sp>
            <p:sp>
              <p:nvSpPr>
                <p:cNvPr id="35380" name="Freeform 663"/>
                <p:cNvSpPr>
                  <a:spLocks noChangeAspect="1"/>
                </p:cNvSpPr>
                <p:nvPr/>
              </p:nvSpPr>
              <p:spPr>
                <a:xfrm>
                  <a:off x="2461" y="2078"/>
                  <a:ext cx="25" cy="25"/>
                </a:xfrm>
                <a:custGeom>
                  <a:avLst/>
                  <a:gdLst>
                    <a:gd name="txL" fmla="*/ 0 w 127"/>
                    <a:gd name="txT" fmla="*/ 0 h 123"/>
                    <a:gd name="txR" fmla="*/ 127 w 127"/>
                    <a:gd name="txB" fmla="*/ 123 h 123"/>
                  </a:gdLst>
                  <a:ahLst/>
                  <a:cxnLst>
                    <a:cxn ang="0">
                      <a:pos x="0" y="4"/>
                    </a:cxn>
                    <a:cxn ang="0">
                      <a:pos x="4" y="0"/>
                    </a:cxn>
                    <a:cxn ang="0">
                      <a:pos x="5" y="1"/>
                    </a:cxn>
                    <a:cxn ang="0">
                      <a:pos x="1" y="5"/>
                    </a:cxn>
                    <a:cxn ang="0">
                      <a:pos x="0" y="4"/>
                    </a:cxn>
                  </a:cxnLst>
                  <a:rect l="txL" t="txT" r="txR" b="txB"/>
                  <a:pathLst>
                    <a:path w="127" h="123">
                      <a:moveTo>
                        <a:pt x="0" y="92"/>
                      </a:moveTo>
                      <a:lnTo>
                        <a:pt x="101" y="0"/>
                      </a:lnTo>
                      <a:lnTo>
                        <a:pt x="127" y="27"/>
                      </a:lnTo>
                      <a:lnTo>
                        <a:pt x="29" y="123"/>
                      </a:lnTo>
                      <a:lnTo>
                        <a:pt x="0" y="9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81" name="Freeform 664"/>
                <p:cNvSpPr>
                  <a:spLocks noChangeAspect="1"/>
                </p:cNvSpPr>
                <p:nvPr/>
              </p:nvSpPr>
              <p:spPr>
                <a:xfrm>
                  <a:off x="2467" y="2083"/>
                  <a:ext cx="19" cy="26"/>
                </a:xfrm>
                <a:custGeom>
                  <a:avLst/>
                  <a:gdLst>
                    <a:gd name="txL" fmla="*/ 0 w 98"/>
                    <a:gd name="txT" fmla="*/ 0 h 127"/>
                    <a:gd name="txR" fmla="*/ 98 w 98"/>
                    <a:gd name="txB" fmla="*/ 127 h 127"/>
                  </a:gdLst>
                  <a:ahLst/>
                  <a:cxnLst>
                    <a:cxn ang="0">
                      <a:pos x="0" y="4"/>
                    </a:cxn>
                    <a:cxn ang="0">
                      <a:pos x="4" y="0"/>
                    </a:cxn>
                    <a:cxn ang="0">
                      <a:pos x="1" y="5"/>
                    </a:cxn>
                    <a:cxn ang="0">
                      <a:pos x="0" y="4"/>
                    </a:cxn>
                  </a:cxnLst>
                  <a:rect l="txL" t="txT" r="txR" b="txB"/>
                  <a:pathLst>
                    <a:path w="98" h="127">
                      <a:moveTo>
                        <a:pt x="0" y="96"/>
                      </a:moveTo>
                      <a:lnTo>
                        <a:pt x="98" y="0"/>
                      </a:lnTo>
                      <a:lnTo>
                        <a:pt x="32" y="127"/>
                      </a:lnTo>
                      <a:lnTo>
                        <a:pt x="0" y="96"/>
                      </a:lnTo>
                      <a:close/>
                    </a:path>
                  </a:pathLst>
                </a:custGeom>
                <a:solidFill>
                  <a:srgbClr val="000000">
                    <a:alpha val="100000"/>
                  </a:srgbClr>
                </a:solidFill>
                <a:ln w="9525">
                  <a:noFill/>
                </a:ln>
              </p:spPr>
              <p:txBody>
                <a:bodyPr/>
                <a:lstStyle/>
                <a:p>
                  <a:endParaRPr lang="zh-CN" altLang="en-US"/>
                </a:p>
              </p:txBody>
            </p:sp>
            <p:sp>
              <p:nvSpPr>
                <p:cNvPr id="35382" name="Freeform 665"/>
                <p:cNvSpPr>
                  <a:spLocks noChangeAspect="1"/>
                </p:cNvSpPr>
                <p:nvPr/>
              </p:nvSpPr>
              <p:spPr>
                <a:xfrm>
                  <a:off x="2473" y="2083"/>
                  <a:ext cx="19" cy="26"/>
                </a:xfrm>
                <a:custGeom>
                  <a:avLst/>
                  <a:gdLst>
                    <a:gd name="txL" fmla="*/ 0 w 93"/>
                    <a:gd name="txT" fmla="*/ 0 h 127"/>
                    <a:gd name="txR" fmla="*/ 93 w 93"/>
                    <a:gd name="txB" fmla="*/ 127 h 127"/>
                  </a:gdLst>
                  <a:ahLst/>
                  <a:cxnLst>
                    <a:cxn ang="0">
                      <a:pos x="3" y="0"/>
                    </a:cxn>
                    <a:cxn ang="0">
                      <a:pos x="0" y="5"/>
                    </a:cxn>
                    <a:cxn ang="0">
                      <a:pos x="4" y="1"/>
                    </a:cxn>
                    <a:cxn ang="0">
                      <a:pos x="3" y="0"/>
                    </a:cxn>
                  </a:cxnLst>
                  <a:rect l="txL" t="txT" r="txR" b="txB"/>
                  <a:pathLst>
                    <a:path w="93" h="127">
                      <a:moveTo>
                        <a:pt x="66" y="0"/>
                      </a:moveTo>
                      <a:lnTo>
                        <a:pt x="0" y="127"/>
                      </a:lnTo>
                      <a:lnTo>
                        <a:pt x="93" y="27"/>
                      </a:lnTo>
                      <a:lnTo>
                        <a:pt x="66" y="0"/>
                      </a:lnTo>
                      <a:close/>
                    </a:path>
                  </a:pathLst>
                </a:custGeom>
                <a:solidFill>
                  <a:srgbClr val="000000">
                    <a:alpha val="100000"/>
                  </a:srgbClr>
                </a:solidFill>
                <a:ln w="9525">
                  <a:noFill/>
                </a:ln>
              </p:spPr>
              <p:txBody>
                <a:bodyPr/>
                <a:lstStyle/>
                <a:p>
                  <a:endParaRPr lang="zh-CN" altLang="en-US"/>
                </a:p>
              </p:txBody>
            </p:sp>
            <p:sp>
              <p:nvSpPr>
                <p:cNvPr id="35383" name="Freeform 666"/>
                <p:cNvSpPr>
                  <a:spLocks noChangeAspect="1"/>
                </p:cNvSpPr>
                <p:nvPr/>
              </p:nvSpPr>
              <p:spPr>
                <a:xfrm>
                  <a:off x="2467" y="2083"/>
                  <a:ext cx="25" cy="26"/>
                </a:xfrm>
                <a:custGeom>
                  <a:avLst/>
                  <a:gdLst>
                    <a:gd name="txL" fmla="*/ 0 w 125"/>
                    <a:gd name="txT" fmla="*/ 0 h 127"/>
                    <a:gd name="txR" fmla="*/ 125 w 125"/>
                    <a:gd name="txB" fmla="*/ 127 h 127"/>
                  </a:gdLst>
                  <a:ahLst/>
                  <a:cxnLst>
                    <a:cxn ang="0">
                      <a:pos x="0" y="4"/>
                    </a:cxn>
                    <a:cxn ang="0">
                      <a:pos x="4" y="0"/>
                    </a:cxn>
                    <a:cxn ang="0">
                      <a:pos x="5" y="1"/>
                    </a:cxn>
                    <a:cxn ang="0">
                      <a:pos x="1" y="5"/>
                    </a:cxn>
                    <a:cxn ang="0">
                      <a:pos x="0" y="4"/>
                    </a:cxn>
                  </a:cxnLst>
                  <a:rect l="txL" t="txT" r="txR" b="txB"/>
                  <a:pathLst>
                    <a:path w="125" h="127">
                      <a:moveTo>
                        <a:pt x="0" y="96"/>
                      </a:moveTo>
                      <a:lnTo>
                        <a:pt x="98" y="0"/>
                      </a:lnTo>
                      <a:lnTo>
                        <a:pt x="125" y="27"/>
                      </a:lnTo>
                      <a:lnTo>
                        <a:pt x="32" y="127"/>
                      </a:lnTo>
                      <a:lnTo>
                        <a:pt x="0" y="9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84" name="Freeform 667"/>
                <p:cNvSpPr>
                  <a:spLocks noChangeAspect="1"/>
                </p:cNvSpPr>
                <p:nvPr/>
              </p:nvSpPr>
              <p:spPr>
                <a:xfrm>
                  <a:off x="2473" y="2089"/>
                  <a:ext cx="19" cy="26"/>
                </a:xfrm>
                <a:custGeom>
                  <a:avLst/>
                  <a:gdLst>
                    <a:gd name="txL" fmla="*/ 0 w 93"/>
                    <a:gd name="txT" fmla="*/ 0 h 130"/>
                    <a:gd name="txR" fmla="*/ 93 w 93"/>
                    <a:gd name="txB" fmla="*/ 130 h 130"/>
                  </a:gdLst>
                  <a:ahLst/>
                  <a:cxnLst>
                    <a:cxn ang="0">
                      <a:pos x="0" y="4"/>
                    </a:cxn>
                    <a:cxn ang="0">
                      <a:pos x="4" y="0"/>
                    </a:cxn>
                    <a:cxn ang="0">
                      <a:pos x="1" y="5"/>
                    </a:cxn>
                    <a:cxn ang="0">
                      <a:pos x="0" y="4"/>
                    </a:cxn>
                  </a:cxnLst>
                  <a:rect l="txL" t="txT" r="txR" b="txB"/>
                  <a:pathLst>
                    <a:path w="93" h="130">
                      <a:moveTo>
                        <a:pt x="0" y="100"/>
                      </a:moveTo>
                      <a:lnTo>
                        <a:pt x="93" y="0"/>
                      </a:lnTo>
                      <a:lnTo>
                        <a:pt x="32" y="130"/>
                      </a:lnTo>
                      <a:lnTo>
                        <a:pt x="0" y="100"/>
                      </a:lnTo>
                      <a:close/>
                    </a:path>
                  </a:pathLst>
                </a:custGeom>
                <a:solidFill>
                  <a:srgbClr val="000000">
                    <a:alpha val="100000"/>
                  </a:srgbClr>
                </a:solidFill>
                <a:ln w="9525">
                  <a:noFill/>
                </a:ln>
              </p:spPr>
              <p:txBody>
                <a:bodyPr/>
                <a:lstStyle/>
                <a:p>
                  <a:endParaRPr lang="zh-CN" altLang="en-US"/>
                </a:p>
              </p:txBody>
            </p:sp>
            <p:sp>
              <p:nvSpPr>
                <p:cNvPr id="35385" name="Freeform 668"/>
                <p:cNvSpPr>
                  <a:spLocks noChangeAspect="1"/>
                </p:cNvSpPr>
                <p:nvPr/>
              </p:nvSpPr>
              <p:spPr>
                <a:xfrm>
                  <a:off x="2480" y="2089"/>
                  <a:ext cx="17" cy="26"/>
                </a:xfrm>
                <a:custGeom>
                  <a:avLst/>
                  <a:gdLst>
                    <a:gd name="txL" fmla="*/ 0 w 89"/>
                    <a:gd name="txT" fmla="*/ 0 h 130"/>
                    <a:gd name="txR" fmla="*/ 89 w 89"/>
                    <a:gd name="txB" fmla="*/ 130 h 130"/>
                  </a:gdLst>
                  <a:ahLst/>
                  <a:cxnLst>
                    <a:cxn ang="0">
                      <a:pos x="2" y="0"/>
                    </a:cxn>
                    <a:cxn ang="0">
                      <a:pos x="0" y="5"/>
                    </a:cxn>
                    <a:cxn ang="0">
                      <a:pos x="3" y="1"/>
                    </a:cxn>
                    <a:cxn ang="0">
                      <a:pos x="2" y="0"/>
                    </a:cxn>
                  </a:cxnLst>
                  <a:rect l="txL" t="txT" r="txR" b="txB"/>
                  <a:pathLst>
                    <a:path w="89" h="130">
                      <a:moveTo>
                        <a:pt x="61" y="0"/>
                      </a:moveTo>
                      <a:lnTo>
                        <a:pt x="0" y="130"/>
                      </a:lnTo>
                      <a:lnTo>
                        <a:pt x="89" y="25"/>
                      </a:lnTo>
                      <a:lnTo>
                        <a:pt x="61" y="0"/>
                      </a:lnTo>
                      <a:close/>
                    </a:path>
                  </a:pathLst>
                </a:custGeom>
                <a:solidFill>
                  <a:srgbClr val="000000">
                    <a:alpha val="100000"/>
                  </a:srgbClr>
                </a:solidFill>
                <a:ln w="9525">
                  <a:noFill/>
                </a:ln>
              </p:spPr>
              <p:txBody>
                <a:bodyPr/>
                <a:lstStyle/>
                <a:p>
                  <a:endParaRPr lang="zh-CN" altLang="en-US"/>
                </a:p>
              </p:txBody>
            </p:sp>
            <p:sp>
              <p:nvSpPr>
                <p:cNvPr id="35386" name="Freeform 669"/>
                <p:cNvSpPr>
                  <a:spLocks noChangeAspect="1"/>
                </p:cNvSpPr>
                <p:nvPr/>
              </p:nvSpPr>
              <p:spPr>
                <a:xfrm>
                  <a:off x="2473" y="2089"/>
                  <a:ext cx="24" cy="26"/>
                </a:xfrm>
                <a:custGeom>
                  <a:avLst/>
                  <a:gdLst>
                    <a:gd name="txL" fmla="*/ 0 w 121"/>
                    <a:gd name="txT" fmla="*/ 0 h 130"/>
                    <a:gd name="txR" fmla="*/ 121 w 121"/>
                    <a:gd name="txB" fmla="*/ 130 h 130"/>
                  </a:gdLst>
                  <a:ahLst/>
                  <a:cxnLst>
                    <a:cxn ang="0">
                      <a:pos x="0" y="4"/>
                    </a:cxn>
                    <a:cxn ang="0">
                      <a:pos x="4" y="0"/>
                    </a:cxn>
                    <a:cxn ang="0">
                      <a:pos x="5" y="1"/>
                    </a:cxn>
                    <a:cxn ang="0">
                      <a:pos x="1" y="5"/>
                    </a:cxn>
                    <a:cxn ang="0">
                      <a:pos x="0" y="4"/>
                    </a:cxn>
                  </a:cxnLst>
                  <a:rect l="txL" t="txT" r="txR" b="txB"/>
                  <a:pathLst>
                    <a:path w="121" h="130">
                      <a:moveTo>
                        <a:pt x="0" y="100"/>
                      </a:moveTo>
                      <a:lnTo>
                        <a:pt x="93" y="0"/>
                      </a:lnTo>
                      <a:lnTo>
                        <a:pt x="121" y="25"/>
                      </a:lnTo>
                      <a:lnTo>
                        <a:pt x="32" y="130"/>
                      </a:lnTo>
                      <a:lnTo>
                        <a:pt x="0" y="10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87" name="Freeform 670"/>
                <p:cNvSpPr>
                  <a:spLocks noChangeAspect="1"/>
                </p:cNvSpPr>
                <p:nvPr/>
              </p:nvSpPr>
              <p:spPr>
                <a:xfrm>
                  <a:off x="2480" y="2094"/>
                  <a:ext cx="17" cy="26"/>
                </a:xfrm>
                <a:custGeom>
                  <a:avLst/>
                  <a:gdLst>
                    <a:gd name="txL" fmla="*/ 0 w 89"/>
                    <a:gd name="txT" fmla="*/ 0 h 132"/>
                    <a:gd name="txR" fmla="*/ 89 w 89"/>
                    <a:gd name="txB" fmla="*/ 132 h 132"/>
                  </a:gdLst>
                  <a:ahLst/>
                  <a:cxnLst>
                    <a:cxn ang="0">
                      <a:pos x="0" y="4"/>
                    </a:cxn>
                    <a:cxn ang="0">
                      <a:pos x="3" y="0"/>
                    </a:cxn>
                    <a:cxn ang="0">
                      <a:pos x="1" y="5"/>
                    </a:cxn>
                    <a:cxn ang="0">
                      <a:pos x="0" y="4"/>
                    </a:cxn>
                  </a:cxnLst>
                  <a:rect l="txL" t="txT" r="txR" b="txB"/>
                  <a:pathLst>
                    <a:path w="89" h="132">
                      <a:moveTo>
                        <a:pt x="0" y="105"/>
                      </a:moveTo>
                      <a:lnTo>
                        <a:pt x="89" y="0"/>
                      </a:lnTo>
                      <a:lnTo>
                        <a:pt x="34" y="132"/>
                      </a:lnTo>
                      <a:lnTo>
                        <a:pt x="0" y="105"/>
                      </a:lnTo>
                      <a:close/>
                    </a:path>
                  </a:pathLst>
                </a:custGeom>
                <a:solidFill>
                  <a:srgbClr val="000000">
                    <a:alpha val="100000"/>
                  </a:srgbClr>
                </a:solidFill>
                <a:ln w="9525">
                  <a:noFill/>
                </a:ln>
              </p:spPr>
              <p:txBody>
                <a:bodyPr/>
                <a:lstStyle/>
                <a:p>
                  <a:endParaRPr lang="zh-CN" altLang="en-US"/>
                </a:p>
              </p:txBody>
            </p:sp>
            <p:sp>
              <p:nvSpPr>
                <p:cNvPr id="35388" name="Freeform 671"/>
                <p:cNvSpPr>
                  <a:spLocks noChangeAspect="1"/>
                </p:cNvSpPr>
                <p:nvPr/>
              </p:nvSpPr>
              <p:spPr>
                <a:xfrm>
                  <a:off x="2486" y="2094"/>
                  <a:ext cx="17" cy="26"/>
                </a:xfrm>
                <a:custGeom>
                  <a:avLst/>
                  <a:gdLst>
                    <a:gd name="txL" fmla="*/ 0 w 85"/>
                    <a:gd name="txT" fmla="*/ 0 h 132"/>
                    <a:gd name="txR" fmla="*/ 85 w 85"/>
                    <a:gd name="txB" fmla="*/ 132 h 132"/>
                  </a:gdLst>
                  <a:ahLst/>
                  <a:cxnLst>
                    <a:cxn ang="0">
                      <a:pos x="2" y="0"/>
                    </a:cxn>
                    <a:cxn ang="0">
                      <a:pos x="0" y="5"/>
                    </a:cxn>
                    <a:cxn ang="0">
                      <a:pos x="3" y="1"/>
                    </a:cxn>
                    <a:cxn ang="0">
                      <a:pos x="2" y="0"/>
                    </a:cxn>
                  </a:cxnLst>
                  <a:rect l="txL" t="txT" r="txR" b="txB"/>
                  <a:pathLst>
                    <a:path w="85" h="132">
                      <a:moveTo>
                        <a:pt x="55" y="0"/>
                      </a:moveTo>
                      <a:lnTo>
                        <a:pt x="0" y="132"/>
                      </a:lnTo>
                      <a:lnTo>
                        <a:pt x="85" y="24"/>
                      </a:lnTo>
                      <a:lnTo>
                        <a:pt x="55" y="0"/>
                      </a:lnTo>
                      <a:close/>
                    </a:path>
                  </a:pathLst>
                </a:custGeom>
                <a:solidFill>
                  <a:srgbClr val="000000">
                    <a:alpha val="100000"/>
                  </a:srgbClr>
                </a:solidFill>
                <a:ln w="9525">
                  <a:noFill/>
                </a:ln>
              </p:spPr>
              <p:txBody>
                <a:bodyPr/>
                <a:lstStyle/>
                <a:p>
                  <a:endParaRPr lang="zh-CN" altLang="en-US"/>
                </a:p>
              </p:txBody>
            </p:sp>
            <p:sp>
              <p:nvSpPr>
                <p:cNvPr id="35389" name="Freeform 672"/>
                <p:cNvSpPr>
                  <a:spLocks noChangeAspect="1"/>
                </p:cNvSpPr>
                <p:nvPr/>
              </p:nvSpPr>
              <p:spPr>
                <a:xfrm>
                  <a:off x="2480" y="2094"/>
                  <a:ext cx="23" cy="26"/>
                </a:xfrm>
                <a:custGeom>
                  <a:avLst/>
                  <a:gdLst>
                    <a:gd name="txL" fmla="*/ 0 w 119"/>
                    <a:gd name="txT" fmla="*/ 0 h 132"/>
                    <a:gd name="txR" fmla="*/ 119 w 119"/>
                    <a:gd name="txB" fmla="*/ 132 h 132"/>
                  </a:gdLst>
                  <a:ahLst/>
                  <a:cxnLst>
                    <a:cxn ang="0">
                      <a:pos x="0" y="4"/>
                    </a:cxn>
                    <a:cxn ang="0">
                      <a:pos x="3" y="0"/>
                    </a:cxn>
                    <a:cxn ang="0">
                      <a:pos x="4" y="1"/>
                    </a:cxn>
                    <a:cxn ang="0">
                      <a:pos x="1" y="5"/>
                    </a:cxn>
                    <a:cxn ang="0">
                      <a:pos x="0" y="4"/>
                    </a:cxn>
                  </a:cxnLst>
                  <a:rect l="txL" t="txT" r="txR" b="txB"/>
                  <a:pathLst>
                    <a:path w="119" h="132">
                      <a:moveTo>
                        <a:pt x="0" y="105"/>
                      </a:moveTo>
                      <a:lnTo>
                        <a:pt x="89" y="0"/>
                      </a:lnTo>
                      <a:lnTo>
                        <a:pt x="119" y="24"/>
                      </a:lnTo>
                      <a:lnTo>
                        <a:pt x="34" y="132"/>
                      </a:lnTo>
                      <a:lnTo>
                        <a:pt x="0" y="10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90" name="Freeform 673"/>
                <p:cNvSpPr>
                  <a:spLocks noChangeAspect="1"/>
                </p:cNvSpPr>
                <p:nvPr/>
              </p:nvSpPr>
              <p:spPr>
                <a:xfrm>
                  <a:off x="2486" y="2099"/>
                  <a:ext cx="17" cy="27"/>
                </a:xfrm>
                <a:custGeom>
                  <a:avLst/>
                  <a:gdLst>
                    <a:gd name="txL" fmla="*/ 0 w 85"/>
                    <a:gd name="txT" fmla="*/ 0 h 135"/>
                    <a:gd name="txR" fmla="*/ 85 w 85"/>
                    <a:gd name="txB" fmla="*/ 135 h 135"/>
                  </a:gdLst>
                  <a:ahLst/>
                  <a:cxnLst>
                    <a:cxn ang="0">
                      <a:pos x="0" y="4"/>
                    </a:cxn>
                    <a:cxn ang="0">
                      <a:pos x="3" y="0"/>
                    </a:cxn>
                    <a:cxn ang="0">
                      <a:pos x="1" y="5"/>
                    </a:cxn>
                    <a:cxn ang="0">
                      <a:pos x="0" y="4"/>
                    </a:cxn>
                  </a:cxnLst>
                  <a:rect l="txL" t="txT" r="txR" b="txB"/>
                  <a:pathLst>
                    <a:path w="85" h="135">
                      <a:moveTo>
                        <a:pt x="0" y="108"/>
                      </a:moveTo>
                      <a:lnTo>
                        <a:pt x="85" y="0"/>
                      </a:lnTo>
                      <a:lnTo>
                        <a:pt x="34" y="135"/>
                      </a:lnTo>
                      <a:lnTo>
                        <a:pt x="0" y="108"/>
                      </a:lnTo>
                      <a:close/>
                    </a:path>
                  </a:pathLst>
                </a:custGeom>
                <a:solidFill>
                  <a:srgbClr val="000000">
                    <a:alpha val="100000"/>
                  </a:srgbClr>
                </a:solidFill>
                <a:ln w="9525">
                  <a:noFill/>
                </a:ln>
              </p:spPr>
              <p:txBody>
                <a:bodyPr/>
                <a:lstStyle/>
                <a:p>
                  <a:endParaRPr lang="zh-CN" altLang="en-US"/>
                </a:p>
              </p:txBody>
            </p:sp>
            <p:sp>
              <p:nvSpPr>
                <p:cNvPr id="35391" name="Freeform 674"/>
                <p:cNvSpPr>
                  <a:spLocks noChangeAspect="1"/>
                </p:cNvSpPr>
                <p:nvPr/>
              </p:nvSpPr>
              <p:spPr>
                <a:xfrm>
                  <a:off x="2493" y="2099"/>
                  <a:ext cx="17" cy="27"/>
                </a:xfrm>
                <a:custGeom>
                  <a:avLst/>
                  <a:gdLst>
                    <a:gd name="txL" fmla="*/ 0 w 82"/>
                    <a:gd name="txT" fmla="*/ 0 h 135"/>
                    <a:gd name="txR" fmla="*/ 82 w 82"/>
                    <a:gd name="txB" fmla="*/ 135 h 135"/>
                  </a:gdLst>
                  <a:ahLst/>
                  <a:cxnLst>
                    <a:cxn ang="0">
                      <a:pos x="2" y="0"/>
                    </a:cxn>
                    <a:cxn ang="0">
                      <a:pos x="0" y="5"/>
                    </a:cxn>
                    <a:cxn ang="0">
                      <a:pos x="4" y="1"/>
                    </a:cxn>
                    <a:cxn ang="0">
                      <a:pos x="2" y="0"/>
                    </a:cxn>
                  </a:cxnLst>
                  <a:rect l="txL" t="txT" r="txR" b="txB"/>
                  <a:pathLst>
                    <a:path w="82" h="135">
                      <a:moveTo>
                        <a:pt x="51" y="0"/>
                      </a:moveTo>
                      <a:lnTo>
                        <a:pt x="0" y="135"/>
                      </a:lnTo>
                      <a:lnTo>
                        <a:pt x="82" y="23"/>
                      </a:lnTo>
                      <a:lnTo>
                        <a:pt x="51" y="0"/>
                      </a:lnTo>
                      <a:close/>
                    </a:path>
                  </a:pathLst>
                </a:custGeom>
                <a:solidFill>
                  <a:srgbClr val="000000">
                    <a:alpha val="100000"/>
                  </a:srgbClr>
                </a:solidFill>
                <a:ln w="9525">
                  <a:noFill/>
                </a:ln>
              </p:spPr>
              <p:txBody>
                <a:bodyPr/>
                <a:lstStyle/>
                <a:p>
                  <a:endParaRPr lang="zh-CN" altLang="en-US"/>
                </a:p>
              </p:txBody>
            </p:sp>
            <p:sp>
              <p:nvSpPr>
                <p:cNvPr id="35392" name="Freeform 675"/>
                <p:cNvSpPr>
                  <a:spLocks noChangeAspect="1"/>
                </p:cNvSpPr>
                <p:nvPr/>
              </p:nvSpPr>
              <p:spPr>
                <a:xfrm>
                  <a:off x="2486" y="2099"/>
                  <a:ext cx="24" cy="27"/>
                </a:xfrm>
                <a:custGeom>
                  <a:avLst/>
                  <a:gdLst>
                    <a:gd name="txL" fmla="*/ 0 w 116"/>
                    <a:gd name="txT" fmla="*/ 0 h 135"/>
                    <a:gd name="txR" fmla="*/ 116 w 116"/>
                    <a:gd name="txB" fmla="*/ 135 h 135"/>
                  </a:gdLst>
                  <a:ahLst/>
                  <a:cxnLst>
                    <a:cxn ang="0">
                      <a:pos x="0" y="4"/>
                    </a:cxn>
                    <a:cxn ang="0">
                      <a:pos x="4" y="0"/>
                    </a:cxn>
                    <a:cxn ang="0">
                      <a:pos x="5" y="1"/>
                    </a:cxn>
                    <a:cxn ang="0">
                      <a:pos x="1" y="5"/>
                    </a:cxn>
                    <a:cxn ang="0">
                      <a:pos x="0" y="4"/>
                    </a:cxn>
                  </a:cxnLst>
                  <a:rect l="txL" t="txT" r="txR" b="txB"/>
                  <a:pathLst>
                    <a:path w="116" h="135">
                      <a:moveTo>
                        <a:pt x="0" y="108"/>
                      </a:moveTo>
                      <a:lnTo>
                        <a:pt x="85" y="0"/>
                      </a:lnTo>
                      <a:lnTo>
                        <a:pt x="116" y="23"/>
                      </a:lnTo>
                      <a:lnTo>
                        <a:pt x="34" y="135"/>
                      </a:lnTo>
                      <a:lnTo>
                        <a:pt x="0" y="10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93" name="Freeform 676"/>
                <p:cNvSpPr>
                  <a:spLocks noChangeAspect="1"/>
                </p:cNvSpPr>
                <p:nvPr/>
              </p:nvSpPr>
              <p:spPr>
                <a:xfrm>
                  <a:off x="2493" y="2103"/>
                  <a:ext cx="17" cy="28"/>
                </a:xfrm>
                <a:custGeom>
                  <a:avLst/>
                  <a:gdLst>
                    <a:gd name="txL" fmla="*/ 0 w 82"/>
                    <a:gd name="txT" fmla="*/ 0 h 137"/>
                    <a:gd name="txR" fmla="*/ 82 w 82"/>
                    <a:gd name="txB" fmla="*/ 137 h 137"/>
                  </a:gdLst>
                  <a:ahLst/>
                  <a:cxnLst>
                    <a:cxn ang="0">
                      <a:pos x="0" y="5"/>
                    </a:cxn>
                    <a:cxn ang="0">
                      <a:pos x="4" y="0"/>
                    </a:cxn>
                    <a:cxn ang="0">
                      <a:pos x="2" y="6"/>
                    </a:cxn>
                    <a:cxn ang="0">
                      <a:pos x="0" y="5"/>
                    </a:cxn>
                  </a:cxnLst>
                  <a:rect l="txL" t="txT" r="txR" b="txB"/>
                  <a:pathLst>
                    <a:path w="82" h="137">
                      <a:moveTo>
                        <a:pt x="0" y="112"/>
                      </a:moveTo>
                      <a:lnTo>
                        <a:pt x="82" y="0"/>
                      </a:lnTo>
                      <a:lnTo>
                        <a:pt x="37" y="137"/>
                      </a:lnTo>
                      <a:lnTo>
                        <a:pt x="0" y="112"/>
                      </a:lnTo>
                      <a:close/>
                    </a:path>
                  </a:pathLst>
                </a:custGeom>
                <a:solidFill>
                  <a:srgbClr val="000000">
                    <a:alpha val="100000"/>
                  </a:srgbClr>
                </a:solidFill>
                <a:ln w="9525">
                  <a:noFill/>
                </a:ln>
              </p:spPr>
              <p:txBody>
                <a:bodyPr/>
                <a:lstStyle/>
                <a:p>
                  <a:endParaRPr lang="zh-CN" altLang="en-US"/>
                </a:p>
              </p:txBody>
            </p:sp>
            <p:sp>
              <p:nvSpPr>
                <p:cNvPr id="35394" name="Freeform 677"/>
                <p:cNvSpPr>
                  <a:spLocks noChangeAspect="1"/>
                </p:cNvSpPr>
                <p:nvPr/>
              </p:nvSpPr>
              <p:spPr>
                <a:xfrm>
                  <a:off x="2501" y="2103"/>
                  <a:ext cx="15" cy="28"/>
                </a:xfrm>
                <a:custGeom>
                  <a:avLst/>
                  <a:gdLst>
                    <a:gd name="txL" fmla="*/ 0 w 75"/>
                    <a:gd name="txT" fmla="*/ 0 h 137"/>
                    <a:gd name="txR" fmla="*/ 75 w 75"/>
                    <a:gd name="txB" fmla="*/ 137 h 137"/>
                  </a:gdLst>
                  <a:ahLst/>
                  <a:cxnLst>
                    <a:cxn ang="0">
                      <a:pos x="2" y="0"/>
                    </a:cxn>
                    <a:cxn ang="0">
                      <a:pos x="0" y="6"/>
                    </a:cxn>
                    <a:cxn ang="0">
                      <a:pos x="3" y="1"/>
                    </a:cxn>
                    <a:cxn ang="0">
                      <a:pos x="2" y="0"/>
                    </a:cxn>
                  </a:cxnLst>
                  <a:rect l="txL" t="txT" r="txR" b="txB"/>
                  <a:pathLst>
                    <a:path w="75" h="137">
                      <a:moveTo>
                        <a:pt x="45" y="0"/>
                      </a:moveTo>
                      <a:lnTo>
                        <a:pt x="0" y="137"/>
                      </a:lnTo>
                      <a:lnTo>
                        <a:pt x="75" y="21"/>
                      </a:lnTo>
                      <a:lnTo>
                        <a:pt x="45" y="0"/>
                      </a:lnTo>
                      <a:close/>
                    </a:path>
                  </a:pathLst>
                </a:custGeom>
                <a:solidFill>
                  <a:srgbClr val="000000">
                    <a:alpha val="100000"/>
                  </a:srgbClr>
                </a:solidFill>
                <a:ln w="9525">
                  <a:noFill/>
                </a:ln>
              </p:spPr>
              <p:txBody>
                <a:bodyPr/>
                <a:lstStyle/>
                <a:p>
                  <a:endParaRPr lang="zh-CN" altLang="en-US"/>
                </a:p>
              </p:txBody>
            </p:sp>
            <p:sp>
              <p:nvSpPr>
                <p:cNvPr id="35395" name="Freeform 678"/>
                <p:cNvSpPr>
                  <a:spLocks noChangeAspect="1"/>
                </p:cNvSpPr>
                <p:nvPr/>
              </p:nvSpPr>
              <p:spPr>
                <a:xfrm>
                  <a:off x="2493" y="2103"/>
                  <a:ext cx="23" cy="28"/>
                </a:xfrm>
                <a:custGeom>
                  <a:avLst/>
                  <a:gdLst>
                    <a:gd name="txL" fmla="*/ 0 w 112"/>
                    <a:gd name="txT" fmla="*/ 0 h 137"/>
                    <a:gd name="txR" fmla="*/ 112 w 112"/>
                    <a:gd name="txB" fmla="*/ 137 h 137"/>
                  </a:gdLst>
                  <a:ahLst/>
                  <a:cxnLst>
                    <a:cxn ang="0">
                      <a:pos x="0" y="5"/>
                    </a:cxn>
                    <a:cxn ang="0">
                      <a:pos x="3" y="0"/>
                    </a:cxn>
                    <a:cxn ang="0">
                      <a:pos x="5" y="1"/>
                    </a:cxn>
                    <a:cxn ang="0">
                      <a:pos x="2" y="6"/>
                    </a:cxn>
                    <a:cxn ang="0">
                      <a:pos x="0" y="5"/>
                    </a:cxn>
                  </a:cxnLst>
                  <a:rect l="txL" t="txT" r="txR" b="txB"/>
                  <a:pathLst>
                    <a:path w="112" h="137">
                      <a:moveTo>
                        <a:pt x="0" y="112"/>
                      </a:moveTo>
                      <a:lnTo>
                        <a:pt x="82" y="0"/>
                      </a:lnTo>
                      <a:lnTo>
                        <a:pt x="112" y="21"/>
                      </a:lnTo>
                      <a:lnTo>
                        <a:pt x="37" y="137"/>
                      </a:lnTo>
                      <a:lnTo>
                        <a:pt x="0" y="1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96" name="Freeform 679"/>
                <p:cNvSpPr>
                  <a:spLocks noChangeAspect="1"/>
                </p:cNvSpPr>
                <p:nvPr/>
              </p:nvSpPr>
              <p:spPr>
                <a:xfrm>
                  <a:off x="2501" y="2107"/>
                  <a:ext cx="15" cy="28"/>
                </a:xfrm>
                <a:custGeom>
                  <a:avLst/>
                  <a:gdLst>
                    <a:gd name="txL" fmla="*/ 0 w 75"/>
                    <a:gd name="txT" fmla="*/ 0 h 138"/>
                    <a:gd name="txR" fmla="*/ 75 w 75"/>
                    <a:gd name="txB" fmla="*/ 138 h 138"/>
                  </a:gdLst>
                  <a:ahLst/>
                  <a:cxnLst>
                    <a:cxn ang="0">
                      <a:pos x="0" y="5"/>
                    </a:cxn>
                    <a:cxn ang="0">
                      <a:pos x="3" y="0"/>
                    </a:cxn>
                    <a:cxn ang="0">
                      <a:pos x="1" y="6"/>
                    </a:cxn>
                    <a:cxn ang="0">
                      <a:pos x="0" y="5"/>
                    </a:cxn>
                  </a:cxnLst>
                  <a:rect l="txL" t="txT" r="txR" b="txB"/>
                  <a:pathLst>
                    <a:path w="75" h="138">
                      <a:moveTo>
                        <a:pt x="0" y="116"/>
                      </a:moveTo>
                      <a:lnTo>
                        <a:pt x="75" y="0"/>
                      </a:lnTo>
                      <a:lnTo>
                        <a:pt x="36" y="138"/>
                      </a:lnTo>
                      <a:lnTo>
                        <a:pt x="0" y="116"/>
                      </a:lnTo>
                      <a:close/>
                    </a:path>
                  </a:pathLst>
                </a:custGeom>
                <a:solidFill>
                  <a:srgbClr val="000000">
                    <a:alpha val="100000"/>
                  </a:srgbClr>
                </a:solidFill>
                <a:ln w="9525">
                  <a:noFill/>
                </a:ln>
              </p:spPr>
              <p:txBody>
                <a:bodyPr/>
                <a:lstStyle/>
                <a:p>
                  <a:endParaRPr lang="zh-CN" altLang="en-US"/>
                </a:p>
              </p:txBody>
            </p:sp>
            <p:sp>
              <p:nvSpPr>
                <p:cNvPr id="35397" name="Freeform 680"/>
                <p:cNvSpPr>
                  <a:spLocks noChangeAspect="1"/>
                </p:cNvSpPr>
                <p:nvPr/>
              </p:nvSpPr>
              <p:spPr>
                <a:xfrm>
                  <a:off x="2508" y="2107"/>
                  <a:ext cx="14" cy="28"/>
                </a:xfrm>
                <a:custGeom>
                  <a:avLst/>
                  <a:gdLst>
                    <a:gd name="txL" fmla="*/ 0 w 71"/>
                    <a:gd name="txT" fmla="*/ 0 h 138"/>
                    <a:gd name="txR" fmla="*/ 71 w 71"/>
                    <a:gd name="txB" fmla="*/ 138 h 138"/>
                  </a:gdLst>
                  <a:ahLst/>
                  <a:cxnLst>
                    <a:cxn ang="0">
                      <a:pos x="2" y="0"/>
                    </a:cxn>
                    <a:cxn ang="0">
                      <a:pos x="0" y="6"/>
                    </a:cxn>
                    <a:cxn ang="0">
                      <a:pos x="3" y="1"/>
                    </a:cxn>
                    <a:cxn ang="0">
                      <a:pos x="2" y="0"/>
                    </a:cxn>
                  </a:cxnLst>
                  <a:rect l="txL" t="txT" r="txR" b="txB"/>
                  <a:pathLst>
                    <a:path w="71" h="138">
                      <a:moveTo>
                        <a:pt x="39" y="0"/>
                      </a:moveTo>
                      <a:lnTo>
                        <a:pt x="0" y="138"/>
                      </a:lnTo>
                      <a:lnTo>
                        <a:pt x="71" y="20"/>
                      </a:lnTo>
                      <a:lnTo>
                        <a:pt x="39" y="0"/>
                      </a:lnTo>
                      <a:close/>
                    </a:path>
                  </a:pathLst>
                </a:custGeom>
                <a:solidFill>
                  <a:srgbClr val="000000">
                    <a:alpha val="100000"/>
                  </a:srgbClr>
                </a:solidFill>
                <a:ln w="9525">
                  <a:noFill/>
                </a:ln>
              </p:spPr>
              <p:txBody>
                <a:bodyPr/>
                <a:lstStyle/>
                <a:p>
                  <a:endParaRPr lang="zh-CN" altLang="en-US"/>
                </a:p>
              </p:txBody>
            </p:sp>
            <p:sp>
              <p:nvSpPr>
                <p:cNvPr id="35398" name="Freeform 681"/>
                <p:cNvSpPr>
                  <a:spLocks noChangeAspect="1"/>
                </p:cNvSpPr>
                <p:nvPr/>
              </p:nvSpPr>
              <p:spPr>
                <a:xfrm>
                  <a:off x="2501" y="2107"/>
                  <a:ext cx="21" cy="28"/>
                </a:xfrm>
                <a:custGeom>
                  <a:avLst/>
                  <a:gdLst>
                    <a:gd name="txL" fmla="*/ 0 w 107"/>
                    <a:gd name="txT" fmla="*/ 0 h 138"/>
                    <a:gd name="txR" fmla="*/ 107 w 107"/>
                    <a:gd name="txB" fmla="*/ 138 h 138"/>
                  </a:gdLst>
                  <a:ahLst/>
                  <a:cxnLst>
                    <a:cxn ang="0">
                      <a:pos x="0" y="5"/>
                    </a:cxn>
                    <a:cxn ang="0">
                      <a:pos x="3" y="0"/>
                    </a:cxn>
                    <a:cxn ang="0">
                      <a:pos x="4" y="1"/>
                    </a:cxn>
                    <a:cxn ang="0">
                      <a:pos x="1" y="6"/>
                    </a:cxn>
                    <a:cxn ang="0">
                      <a:pos x="0" y="5"/>
                    </a:cxn>
                  </a:cxnLst>
                  <a:rect l="txL" t="txT" r="txR" b="txB"/>
                  <a:pathLst>
                    <a:path w="107" h="138">
                      <a:moveTo>
                        <a:pt x="0" y="116"/>
                      </a:moveTo>
                      <a:lnTo>
                        <a:pt x="75" y="0"/>
                      </a:lnTo>
                      <a:lnTo>
                        <a:pt x="107" y="20"/>
                      </a:lnTo>
                      <a:lnTo>
                        <a:pt x="36" y="138"/>
                      </a:lnTo>
                      <a:lnTo>
                        <a:pt x="0" y="11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99" name="Freeform 682"/>
                <p:cNvSpPr>
                  <a:spLocks noChangeAspect="1"/>
                </p:cNvSpPr>
                <p:nvPr/>
              </p:nvSpPr>
              <p:spPr>
                <a:xfrm>
                  <a:off x="2508" y="2111"/>
                  <a:ext cx="14" cy="29"/>
                </a:xfrm>
                <a:custGeom>
                  <a:avLst/>
                  <a:gdLst>
                    <a:gd name="txL" fmla="*/ 0 w 71"/>
                    <a:gd name="txT" fmla="*/ 0 h 141"/>
                    <a:gd name="txR" fmla="*/ 71 w 71"/>
                    <a:gd name="txB" fmla="*/ 141 h 141"/>
                  </a:gdLst>
                  <a:ahLst/>
                  <a:cxnLst>
                    <a:cxn ang="0">
                      <a:pos x="0" y="5"/>
                    </a:cxn>
                    <a:cxn ang="0">
                      <a:pos x="3" y="0"/>
                    </a:cxn>
                    <a:cxn ang="0">
                      <a:pos x="1" y="6"/>
                    </a:cxn>
                    <a:cxn ang="0">
                      <a:pos x="0" y="5"/>
                    </a:cxn>
                  </a:cxnLst>
                  <a:rect l="txL" t="txT" r="txR" b="txB"/>
                  <a:pathLst>
                    <a:path w="71" h="141">
                      <a:moveTo>
                        <a:pt x="0" y="118"/>
                      </a:moveTo>
                      <a:lnTo>
                        <a:pt x="71" y="0"/>
                      </a:lnTo>
                      <a:lnTo>
                        <a:pt x="38" y="141"/>
                      </a:lnTo>
                      <a:lnTo>
                        <a:pt x="0" y="118"/>
                      </a:lnTo>
                      <a:close/>
                    </a:path>
                  </a:pathLst>
                </a:custGeom>
                <a:solidFill>
                  <a:srgbClr val="000000">
                    <a:alpha val="100000"/>
                  </a:srgbClr>
                </a:solidFill>
                <a:ln w="9525">
                  <a:noFill/>
                </a:ln>
              </p:spPr>
              <p:txBody>
                <a:bodyPr/>
                <a:lstStyle/>
                <a:p>
                  <a:endParaRPr lang="zh-CN" altLang="en-US"/>
                </a:p>
              </p:txBody>
            </p:sp>
            <p:sp>
              <p:nvSpPr>
                <p:cNvPr id="35400" name="Freeform 683"/>
                <p:cNvSpPr>
                  <a:spLocks noChangeAspect="1"/>
                </p:cNvSpPr>
                <p:nvPr/>
              </p:nvSpPr>
              <p:spPr>
                <a:xfrm>
                  <a:off x="2515" y="2111"/>
                  <a:ext cx="14" cy="29"/>
                </a:xfrm>
                <a:custGeom>
                  <a:avLst/>
                  <a:gdLst>
                    <a:gd name="txL" fmla="*/ 0 w 66"/>
                    <a:gd name="txT" fmla="*/ 0 h 141"/>
                    <a:gd name="txR" fmla="*/ 66 w 66"/>
                    <a:gd name="txB" fmla="*/ 141 h 141"/>
                  </a:gdLst>
                  <a:ahLst/>
                  <a:cxnLst>
                    <a:cxn ang="0">
                      <a:pos x="1" y="0"/>
                    </a:cxn>
                    <a:cxn ang="0">
                      <a:pos x="0" y="6"/>
                    </a:cxn>
                    <a:cxn ang="0">
                      <a:pos x="3" y="1"/>
                    </a:cxn>
                    <a:cxn ang="0">
                      <a:pos x="1" y="0"/>
                    </a:cxn>
                  </a:cxnLst>
                  <a:rect l="txL" t="txT" r="txR" b="txB"/>
                  <a:pathLst>
                    <a:path w="66" h="141">
                      <a:moveTo>
                        <a:pt x="33" y="0"/>
                      </a:moveTo>
                      <a:lnTo>
                        <a:pt x="0" y="141"/>
                      </a:lnTo>
                      <a:lnTo>
                        <a:pt x="66" y="19"/>
                      </a:lnTo>
                      <a:lnTo>
                        <a:pt x="33" y="0"/>
                      </a:lnTo>
                      <a:close/>
                    </a:path>
                  </a:pathLst>
                </a:custGeom>
                <a:solidFill>
                  <a:srgbClr val="000000">
                    <a:alpha val="100000"/>
                  </a:srgbClr>
                </a:solidFill>
                <a:ln w="9525">
                  <a:noFill/>
                </a:ln>
              </p:spPr>
              <p:txBody>
                <a:bodyPr/>
                <a:lstStyle/>
                <a:p>
                  <a:endParaRPr lang="zh-CN" altLang="en-US"/>
                </a:p>
              </p:txBody>
            </p:sp>
            <p:sp>
              <p:nvSpPr>
                <p:cNvPr id="35401" name="Freeform 684"/>
                <p:cNvSpPr>
                  <a:spLocks noChangeAspect="1"/>
                </p:cNvSpPr>
                <p:nvPr/>
              </p:nvSpPr>
              <p:spPr>
                <a:xfrm>
                  <a:off x="2508" y="2111"/>
                  <a:ext cx="21" cy="29"/>
                </a:xfrm>
                <a:custGeom>
                  <a:avLst/>
                  <a:gdLst>
                    <a:gd name="txL" fmla="*/ 0 w 104"/>
                    <a:gd name="txT" fmla="*/ 0 h 141"/>
                    <a:gd name="txR" fmla="*/ 104 w 104"/>
                    <a:gd name="txB" fmla="*/ 141 h 141"/>
                  </a:gdLst>
                  <a:ahLst/>
                  <a:cxnLst>
                    <a:cxn ang="0">
                      <a:pos x="0" y="5"/>
                    </a:cxn>
                    <a:cxn ang="0">
                      <a:pos x="3" y="0"/>
                    </a:cxn>
                    <a:cxn ang="0">
                      <a:pos x="4" y="1"/>
                    </a:cxn>
                    <a:cxn ang="0">
                      <a:pos x="2" y="6"/>
                    </a:cxn>
                    <a:cxn ang="0">
                      <a:pos x="0" y="5"/>
                    </a:cxn>
                  </a:cxnLst>
                  <a:rect l="txL" t="txT" r="txR" b="txB"/>
                  <a:pathLst>
                    <a:path w="104" h="141">
                      <a:moveTo>
                        <a:pt x="0" y="118"/>
                      </a:moveTo>
                      <a:lnTo>
                        <a:pt x="71" y="0"/>
                      </a:lnTo>
                      <a:lnTo>
                        <a:pt x="104" y="19"/>
                      </a:lnTo>
                      <a:lnTo>
                        <a:pt x="38" y="141"/>
                      </a:lnTo>
                      <a:lnTo>
                        <a:pt x="0" y="1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02" name="Freeform 685"/>
                <p:cNvSpPr>
                  <a:spLocks noChangeAspect="1"/>
                </p:cNvSpPr>
                <p:nvPr/>
              </p:nvSpPr>
              <p:spPr>
                <a:xfrm>
                  <a:off x="2515" y="2115"/>
                  <a:ext cx="14" cy="29"/>
                </a:xfrm>
                <a:custGeom>
                  <a:avLst/>
                  <a:gdLst>
                    <a:gd name="txL" fmla="*/ 0 w 66"/>
                    <a:gd name="txT" fmla="*/ 0 h 142"/>
                    <a:gd name="txR" fmla="*/ 66 w 66"/>
                    <a:gd name="txB" fmla="*/ 142 h 142"/>
                  </a:gdLst>
                  <a:ahLst/>
                  <a:cxnLst>
                    <a:cxn ang="0">
                      <a:pos x="0" y="5"/>
                    </a:cxn>
                    <a:cxn ang="0">
                      <a:pos x="3" y="0"/>
                    </a:cxn>
                    <a:cxn ang="0">
                      <a:pos x="2" y="6"/>
                    </a:cxn>
                    <a:cxn ang="0">
                      <a:pos x="0" y="5"/>
                    </a:cxn>
                  </a:cxnLst>
                  <a:rect l="txL" t="txT" r="txR" b="txB"/>
                  <a:pathLst>
                    <a:path w="66" h="142">
                      <a:moveTo>
                        <a:pt x="0" y="122"/>
                      </a:moveTo>
                      <a:lnTo>
                        <a:pt x="66" y="0"/>
                      </a:lnTo>
                      <a:lnTo>
                        <a:pt x="39" y="142"/>
                      </a:lnTo>
                      <a:lnTo>
                        <a:pt x="0" y="122"/>
                      </a:lnTo>
                      <a:close/>
                    </a:path>
                  </a:pathLst>
                </a:custGeom>
                <a:solidFill>
                  <a:srgbClr val="000000">
                    <a:alpha val="100000"/>
                  </a:srgbClr>
                </a:solidFill>
                <a:ln w="9525">
                  <a:noFill/>
                </a:ln>
              </p:spPr>
              <p:txBody>
                <a:bodyPr/>
                <a:lstStyle/>
                <a:p>
                  <a:endParaRPr lang="zh-CN" altLang="en-US"/>
                </a:p>
              </p:txBody>
            </p:sp>
            <p:sp>
              <p:nvSpPr>
                <p:cNvPr id="35403" name="Freeform 686"/>
                <p:cNvSpPr>
                  <a:spLocks noChangeAspect="1"/>
                </p:cNvSpPr>
                <p:nvPr/>
              </p:nvSpPr>
              <p:spPr>
                <a:xfrm>
                  <a:off x="2523" y="2115"/>
                  <a:ext cx="12" cy="29"/>
                </a:xfrm>
                <a:custGeom>
                  <a:avLst/>
                  <a:gdLst>
                    <a:gd name="txL" fmla="*/ 0 w 60"/>
                    <a:gd name="txT" fmla="*/ 0 h 142"/>
                    <a:gd name="txR" fmla="*/ 60 w 60"/>
                    <a:gd name="txB" fmla="*/ 142 h 142"/>
                  </a:gdLst>
                  <a:ahLst/>
                  <a:cxnLst>
                    <a:cxn ang="0">
                      <a:pos x="1" y="0"/>
                    </a:cxn>
                    <a:cxn ang="0">
                      <a:pos x="0" y="6"/>
                    </a:cxn>
                    <a:cxn ang="0">
                      <a:pos x="2" y="1"/>
                    </a:cxn>
                    <a:cxn ang="0">
                      <a:pos x="1" y="0"/>
                    </a:cxn>
                  </a:cxnLst>
                  <a:rect l="txL" t="txT" r="txR" b="txB"/>
                  <a:pathLst>
                    <a:path w="60" h="142">
                      <a:moveTo>
                        <a:pt x="27" y="0"/>
                      </a:moveTo>
                      <a:lnTo>
                        <a:pt x="0" y="142"/>
                      </a:lnTo>
                      <a:lnTo>
                        <a:pt x="60" y="18"/>
                      </a:lnTo>
                      <a:lnTo>
                        <a:pt x="27" y="0"/>
                      </a:lnTo>
                      <a:close/>
                    </a:path>
                  </a:pathLst>
                </a:custGeom>
                <a:solidFill>
                  <a:srgbClr val="000000">
                    <a:alpha val="100000"/>
                  </a:srgbClr>
                </a:solidFill>
                <a:ln w="9525">
                  <a:noFill/>
                </a:ln>
              </p:spPr>
              <p:txBody>
                <a:bodyPr/>
                <a:lstStyle/>
                <a:p>
                  <a:endParaRPr lang="zh-CN" altLang="en-US"/>
                </a:p>
              </p:txBody>
            </p:sp>
            <p:sp>
              <p:nvSpPr>
                <p:cNvPr id="35404" name="Freeform 687"/>
                <p:cNvSpPr>
                  <a:spLocks noChangeAspect="1"/>
                </p:cNvSpPr>
                <p:nvPr/>
              </p:nvSpPr>
              <p:spPr>
                <a:xfrm>
                  <a:off x="2515" y="2115"/>
                  <a:ext cx="20" cy="29"/>
                </a:xfrm>
                <a:custGeom>
                  <a:avLst/>
                  <a:gdLst>
                    <a:gd name="txL" fmla="*/ 0 w 99"/>
                    <a:gd name="txT" fmla="*/ 0 h 142"/>
                    <a:gd name="txR" fmla="*/ 99 w 99"/>
                    <a:gd name="txB" fmla="*/ 142 h 142"/>
                  </a:gdLst>
                  <a:ahLst/>
                  <a:cxnLst>
                    <a:cxn ang="0">
                      <a:pos x="0" y="5"/>
                    </a:cxn>
                    <a:cxn ang="0">
                      <a:pos x="3" y="0"/>
                    </a:cxn>
                    <a:cxn ang="0">
                      <a:pos x="4" y="1"/>
                    </a:cxn>
                    <a:cxn ang="0">
                      <a:pos x="2" y="6"/>
                    </a:cxn>
                    <a:cxn ang="0">
                      <a:pos x="0" y="5"/>
                    </a:cxn>
                  </a:cxnLst>
                  <a:rect l="txL" t="txT" r="txR" b="txB"/>
                  <a:pathLst>
                    <a:path w="99" h="142">
                      <a:moveTo>
                        <a:pt x="0" y="122"/>
                      </a:moveTo>
                      <a:lnTo>
                        <a:pt x="66" y="0"/>
                      </a:lnTo>
                      <a:lnTo>
                        <a:pt x="99" y="18"/>
                      </a:lnTo>
                      <a:lnTo>
                        <a:pt x="39" y="142"/>
                      </a:lnTo>
                      <a:lnTo>
                        <a:pt x="0" y="1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05" name="Freeform 688"/>
                <p:cNvSpPr>
                  <a:spLocks noChangeAspect="1"/>
                </p:cNvSpPr>
                <p:nvPr/>
              </p:nvSpPr>
              <p:spPr>
                <a:xfrm>
                  <a:off x="2523" y="2119"/>
                  <a:ext cx="12" cy="28"/>
                </a:xfrm>
                <a:custGeom>
                  <a:avLst/>
                  <a:gdLst>
                    <a:gd name="txL" fmla="*/ 0 w 60"/>
                    <a:gd name="txT" fmla="*/ 0 h 141"/>
                    <a:gd name="txR" fmla="*/ 60 w 60"/>
                    <a:gd name="txB" fmla="*/ 141 h 141"/>
                  </a:gdLst>
                  <a:ahLst/>
                  <a:cxnLst>
                    <a:cxn ang="0">
                      <a:pos x="0" y="5"/>
                    </a:cxn>
                    <a:cxn ang="0">
                      <a:pos x="2" y="0"/>
                    </a:cxn>
                    <a:cxn ang="0">
                      <a:pos x="2" y="6"/>
                    </a:cxn>
                    <a:cxn ang="0">
                      <a:pos x="0" y="5"/>
                    </a:cxn>
                  </a:cxnLst>
                  <a:rect l="txL" t="txT" r="txR" b="txB"/>
                  <a:pathLst>
                    <a:path w="60" h="141">
                      <a:moveTo>
                        <a:pt x="0" y="124"/>
                      </a:moveTo>
                      <a:lnTo>
                        <a:pt x="60" y="0"/>
                      </a:lnTo>
                      <a:lnTo>
                        <a:pt x="40" y="141"/>
                      </a:lnTo>
                      <a:lnTo>
                        <a:pt x="0" y="124"/>
                      </a:lnTo>
                      <a:close/>
                    </a:path>
                  </a:pathLst>
                </a:custGeom>
                <a:solidFill>
                  <a:srgbClr val="000000">
                    <a:alpha val="100000"/>
                  </a:srgbClr>
                </a:solidFill>
                <a:ln w="9525">
                  <a:noFill/>
                </a:ln>
              </p:spPr>
              <p:txBody>
                <a:bodyPr/>
                <a:lstStyle/>
                <a:p>
                  <a:endParaRPr lang="zh-CN" altLang="en-US"/>
                </a:p>
              </p:txBody>
            </p:sp>
            <p:sp>
              <p:nvSpPr>
                <p:cNvPr id="35406" name="Freeform 689"/>
                <p:cNvSpPr>
                  <a:spLocks noChangeAspect="1"/>
                </p:cNvSpPr>
                <p:nvPr/>
              </p:nvSpPr>
              <p:spPr>
                <a:xfrm>
                  <a:off x="2531" y="2119"/>
                  <a:ext cx="11" cy="28"/>
                </a:xfrm>
                <a:custGeom>
                  <a:avLst/>
                  <a:gdLst>
                    <a:gd name="txL" fmla="*/ 0 w 54"/>
                    <a:gd name="txT" fmla="*/ 0 h 141"/>
                    <a:gd name="txR" fmla="*/ 54 w 54"/>
                    <a:gd name="txB" fmla="*/ 141 h 141"/>
                  </a:gdLst>
                  <a:ahLst/>
                  <a:cxnLst>
                    <a:cxn ang="0">
                      <a:pos x="1" y="0"/>
                    </a:cxn>
                    <a:cxn ang="0">
                      <a:pos x="0" y="6"/>
                    </a:cxn>
                    <a:cxn ang="0">
                      <a:pos x="2" y="1"/>
                    </a:cxn>
                    <a:cxn ang="0">
                      <a:pos x="1" y="0"/>
                    </a:cxn>
                  </a:cxnLst>
                  <a:rect l="txL" t="txT" r="txR" b="txB"/>
                  <a:pathLst>
                    <a:path w="54" h="141">
                      <a:moveTo>
                        <a:pt x="20" y="0"/>
                      </a:moveTo>
                      <a:lnTo>
                        <a:pt x="0" y="141"/>
                      </a:lnTo>
                      <a:lnTo>
                        <a:pt x="54" y="16"/>
                      </a:lnTo>
                      <a:lnTo>
                        <a:pt x="20" y="0"/>
                      </a:lnTo>
                      <a:close/>
                    </a:path>
                  </a:pathLst>
                </a:custGeom>
                <a:solidFill>
                  <a:srgbClr val="000000">
                    <a:alpha val="100000"/>
                  </a:srgbClr>
                </a:solidFill>
                <a:ln w="9525">
                  <a:noFill/>
                </a:ln>
              </p:spPr>
              <p:txBody>
                <a:bodyPr/>
                <a:lstStyle/>
                <a:p>
                  <a:endParaRPr lang="zh-CN" altLang="en-US"/>
                </a:p>
              </p:txBody>
            </p:sp>
            <p:sp>
              <p:nvSpPr>
                <p:cNvPr id="35407" name="Freeform 690"/>
                <p:cNvSpPr>
                  <a:spLocks noChangeAspect="1"/>
                </p:cNvSpPr>
                <p:nvPr/>
              </p:nvSpPr>
              <p:spPr>
                <a:xfrm>
                  <a:off x="2523" y="2119"/>
                  <a:ext cx="19" cy="28"/>
                </a:xfrm>
                <a:custGeom>
                  <a:avLst/>
                  <a:gdLst>
                    <a:gd name="txL" fmla="*/ 0 w 94"/>
                    <a:gd name="txT" fmla="*/ 0 h 141"/>
                    <a:gd name="txR" fmla="*/ 94 w 94"/>
                    <a:gd name="txB" fmla="*/ 141 h 141"/>
                  </a:gdLst>
                  <a:ahLst/>
                  <a:cxnLst>
                    <a:cxn ang="0">
                      <a:pos x="0" y="5"/>
                    </a:cxn>
                    <a:cxn ang="0">
                      <a:pos x="2" y="0"/>
                    </a:cxn>
                    <a:cxn ang="0">
                      <a:pos x="4" y="1"/>
                    </a:cxn>
                    <a:cxn ang="0">
                      <a:pos x="2" y="6"/>
                    </a:cxn>
                    <a:cxn ang="0">
                      <a:pos x="0" y="5"/>
                    </a:cxn>
                  </a:cxnLst>
                  <a:rect l="txL" t="txT" r="txR" b="txB"/>
                  <a:pathLst>
                    <a:path w="94" h="141">
                      <a:moveTo>
                        <a:pt x="0" y="124"/>
                      </a:moveTo>
                      <a:lnTo>
                        <a:pt x="60" y="0"/>
                      </a:lnTo>
                      <a:lnTo>
                        <a:pt x="94" y="16"/>
                      </a:lnTo>
                      <a:lnTo>
                        <a:pt x="40" y="141"/>
                      </a:lnTo>
                      <a:lnTo>
                        <a:pt x="0"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08" name="Freeform 691"/>
                <p:cNvSpPr>
                  <a:spLocks noChangeAspect="1"/>
                </p:cNvSpPr>
                <p:nvPr/>
              </p:nvSpPr>
              <p:spPr>
                <a:xfrm>
                  <a:off x="2531" y="2122"/>
                  <a:ext cx="11" cy="28"/>
                </a:xfrm>
                <a:custGeom>
                  <a:avLst/>
                  <a:gdLst>
                    <a:gd name="txL" fmla="*/ 0 w 54"/>
                    <a:gd name="txT" fmla="*/ 0 h 142"/>
                    <a:gd name="txR" fmla="*/ 54 w 54"/>
                    <a:gd name="txB" fmla="*/ 142 h 142"/>
                  </a:gdLst>
                  <a:ahLst/>
                  <a:cxnLst>
                    <a:cxn ang="0">
                      <a:pos x="0" y="5"/>
                    </a:cxn>
                    <a:cxn ang="0">
                      <a:pos x="2" y="0"/>
                    </a:cxn>
                    <a:cxn ang="0">
                      <a:pos x="2" y="6"/>
                    </a:cxn>
                    <a:cxn ang="0">
                      <a:pos x="0" y="5"/>
                    </a:cxn>
                  </a:cxnLst>
                  <a:rect l="txL" t="txT" r="txR" b="txB"/>
                  <a:pathLst>
                    <a:path w="54" h="142">
                      <a:moveTo>
                        <a:pt x="0" y="125"/>
                      </a:moveTo>
                      <a:lnTo>
                        <a:pt x="54" y="0"/>
                      </a:lnTo>
                      <a:lnTo>
                        <a:pt x="40" y="142"/>
                      </a:lnTo>
                      <a:lnTo>
                        <a:pt x="0" y="125"/>
                      </a:lnTo>
                      <a:close/>
                    </a:path>
                  </a:pathLst>
                </a:custGeom>
                <a:solidFill>
                  <a:srgbClr val="000000">
                    <a:alpha val="100000"/>
                  </a:srgbClr>
                </a:solidFill>
                <a:ln w="9525">
                  <a:noFill/>
                </a:ln>
              </p:spPr>
              <p:txBody>
                <a:bodyPr/>
                <a:lstStyle/>
                <a:p>
                  <a:endParaRPr lang="zh-CN" altLang="en-US"/>
                </a:p>
              </p:txBody>
            </p:sp>
            <p:sp>
              <p:nvSpPr>
                <p:cNvPr id="35409" name="Freeform 692"/>
                <p:cNvSpPr>
                  <a:spLocks noChangeAspect="1"/>
                </p:cNvSpPr>
                <p:nvPr/>
              </p:nvSpPr>
              <p:spPr>
                <a:xfrm>
                  <a:off x="2539" y="2122"/>
                  <a:ext cx="10" cy="28"/>
                </a:xfrm>
                <a:custGeom>
                  <a:avLst/>
                  <a:gdLst>
                    <a:gd name="txL" fmla="*/ 0 w 50"/>
                    <a:gd name="txT" fmla="*/ 0 h 142"/>
                    <a:gd name="txR" fmla="*/ 50 w 50"/>
                    <a:gd name="txB" fmla="*/ 142 h 142"/>
                  </a:gdLst>
                  <a:ahLst/>
                  <a:cxnLst>
                    <a:cxn ang="0">
                      <a:pos x="1" y="0"/>
                    </a:cxn>
                    <a:cxn ang="0">
                      <a:pos x="0" y="6"/>
                    </a:cxn>
                    <a:cxn ang="0">
                      <a:pos x="2" y="1"/>
                    </a:cxn>
                    <a:cxn ang="0">
                      <a:pos x="1" y="0"/>
                    </a:cxn>
                  </a:cxnLst>
                  <a:rect l="txL" t="txT" r="txR" b="txB"/>
                  <a:pathLst>
                    <a:path w="50" h="142">
                      <a:moveTo>
                        <a:pt x="14" y="0"/>
                      </a:moveTo>
                      <a:lnTo>
                        <a:pt x="0" y="142"/>
                      </a:lnTo>
                      <a:lnTo>
                        <a:pt x="50" y="14"/>
                      </a:lnTo>
                      <a:lnTo>
                        <a:pt x="14" y="0"/>
                      </a:lnTo>
                      <a:close/>
                    </a:path>
                  </a:pathLst>
                </a:custGeom>
                <a:solidFill>
                  <a:srgbClr val="000000">
                    <a:alpha val="100000"/>
                  </a:srgbClr>
                </a:solidFill>
                <a:ln w="9525">
                  <a:noFill/>
                </a:ln>
              </p:spPr>
              <p:txBody>
                <a:bodyPr/>
                <a:lstStyle/>
                <a:p>
                  <a:endParaRPr lang="zh-CN" altLang="en-US"/>
                </a:p>
              </p:txBody>
            </p:sp>
            <p:sp>
              <p:nvSpPr>
                <p:cNvPr id="35410" name="Freeform 693"/>
                <p:cNvSpPr>
                  <a:spLocks noChangeAspect="1"/>
                </p:cNvSpPr>
                <p:nvPr/>
              </p:nvSpPr>
              <p:spPr>
                <a:xfrm>
                  <a:off x="2531" y="2122"/>
                  <a:ext cx="18" cy="28"/>
                </a:xfrm>
                <a:custGeom>
                  <a:avLst/>
                  <a:gdLst>
                    <a:gd name="txL" fmla="*/ 0 w 90"/>
                    <a:gd name="txT" fmla="*/ 0 h 142"/>
                    <a:gd name="txR" fmla="*/ 90 w 90"/>
                    <a:gd name="txB" fmla="*/ 142 h 142"/>
                  </a:gdLst>
                  <a:ahLst/>
                  <a:cxnLst>
                    <a:cxn ang="0">
                      <a:pos x="0" y="5"/>
                    </a:cxn>
                    <a:cxn ang="0">
                      <a:pos x="2" y="0"/>
                    </a:cxn>
                    <a:cxn ang="0">
                      <a:pos x="4" y="1"/>
                    </a:cxn>
                    <a:cxn ang="0">
                      <a:pos x="2" y="6"/>
                    </a:cxn>
                    <a:cxn ang="0">
                      <a:pos x="0" y="5"/>
                    </a:cxn>
                  </a:cxnLst>
                  <a:rect l="txL" t="txT" r="txR" b="txB"/>
                  <a:pathLst>
                    <a:path w="90" h="142">
                      <a:moveTo>
                        <a:pt x="0" y="125"/>
                      </a:moveTo>
                      <a:lnTo>
                        <a:pt x="54" y="0"/>
                      </a:lnTo>
                      <a:lnTo>
                        <a:pt x="90" y="14"/>
                      </a:lnTo>
                      <a:lnTo>
                        <a:pt x="40" y="142"/>
                      </a:lnTo>
                      <a:lnTo>
                        <a:pt x="0" y="1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11" name="Freeform 694"/>
                <p:cNvSpPr>
                  <a:spLocks noChangeAspect="1"/>
                </p:cNvSpPr>
                <p:nvPr/>
              </p:nvSpPr>
              <p:spPr>
                <a:xfrm>
                  <a:off x="2539" y="2125"/>
                  <a:ext cx="10" cy="28"/>
                </a:xfrm>
                <a:custGeom>
                  <a:avLst/>
                  <a:gdLst>
                    <a:gd name="txL" fmla="*/ 0 w 50"/>
                    <a:gd name="txT" fmla="*/ 0 h 143"/>
                    <a:gd name="txR" fmla="*/ 50 w 50"/>
                    <a:gd name="txB" fmla="*/ 143 h 143"/>
                  </a:gdLst>
                  <a:ahLst/>
                  <a:cxnLst>
                    <a:cxn ang="0">
                      <a:pos x="0" y="5"/>
                    </a:cxn>
                    <a:cxn ang="0">
                      <a:pos x="2" y="0"/>
                    </a:cxn>
                    <a:cxn ang="0">
                      <a:pos x="2" y="5"/>
                    </a:cxn>
                    <a:cxn ang="0">
                      <a:pos x="0" y="5"/>
                    </a:cxn>
                  </a:cxnLst>
                  <a:rect l="txL" t="txT" r="txR" b="txB"/>
                  <a:pathLst>
                    <a:path w="50" h="143">
                      <a:moveTo>
                        <a:pt x="0" y="128"/>
                      </a:moveTo>
                      <a:lnTo>
                        <a:pt x="50" y="0"/>
                      </a:lnTo>
                      <a:lnTo>
                        <a:pt x="40" y="143"/>
                      </a:lnTo>
                      <a:lnTo>
                        <a:pt x="0" y="128"/>
                      </a:lnTo>
                      <a:close/>
                    </a:path>
                  </a:pathLst>
                </a:custGeom>
                <a:solidFill>
                  <a:srgbClr val="000000">
                    <a:alpha val="100000"/>
                  </a:srgbClr>
                </a:solidFill>
                <a:ln w="9525">
                  <a:noFill/>
                </a:ln>
              </p:spPr>
              <p:txBody>
                <a:bodyPr/>
                <a:lstStyle/>
                <a:p>
                  <a:endParaRPr lang="zh-CN" altLang="en-US"/>
                </a:p>
              </p:txBody>
            </p:sp>
            <p:sp>
              <p:nvSpPr>
                <p:cNvPr id="35412" name="Freeform 695"/>
                <p:cNvSpPr>
                  <a:spLocks noChangeAspect="1"/>
                </p:cNvSpPr>
                <p:nvPr/>
              </p:nvSpPr>
              <p:spPr>
                <a:xfrm>
                  <a:off x="2547" y="2125"/>
                  <a:ext cx="9" cy="28"/>
                </a:xfrm>
                <a:custGeom>
                  <a:avLst/>
                  <a:gdLst>
                    <a:gd name="txL" fmla="*/ 0 w 45"/>
                    <a:gd name="txT" fmla="*/ 0 h 143"/>
                    <a:gd name="txR" fmla="*/ 45 w 45"/>
                    <a:gd name="txB" fmla="*/ 143 h 143"/>
                  </a:gdLst>
                  <a:ahLst/>
                  <a:cxnLst>
                    <a:cxn ang="0">
                      <a:pos x="0" y="0"/>
                    </a:cxn>
                    <a:cxn ang="0">
                      <a:pos x="0" y="5"/>
                    </a:cxn>
                    <a:cxn ang="0">
                      <a:pos x="2" y="1"/>
                    </a:cxn>
                    <a:cxn ang="0">
                      <a:pos x="0" y="0"/>
                    </a:cxn>
                  </a:cxnLst>
                  <a:rect l="txL" t="txT" r="txR" b="txB"/>
                  <a:pathLst>
                    <a:path w="45" h="143">
                      <a:moveTo>
                        <a:pt x="10" y="0"/>
                      </a:moveTo>
                      <a:lnTo>
                        <a:pt x="0" y="143"/>
                      </a:lnTo>
                      <a:lnTo>
                        <a:pt x="45" y="13"/>
                      </a:lnTo>
                      <a:lnTo>
                        <a:pt x="10" y="0"/>
                      </a:lnTo>
                      <a:close/>
                    </a:path>
                  </a:pathLst>
                </a:custGeom>
                <a:solidFill>
                  <a:srgbClr val="000000">
                    <a:alpha val="100000"/>
                  </a:srgbClr>
                </a:solidFill>
                <a:ln w="9525">
                  <a:noFill/>
                </a:ln>
              </p:spPr>
              <p:txBody>
                <a:bodyPr/>
                <a:lstStyle/>
                <a:p>
                  <a:endParaRPr lang="zh-CN" altLang="en-US"/>
                </a:p>
              </p:txBody>
            </p:sp>
            <p:sp>
              <p:nvSpPr>
                <p:cNvPr id="35413" name="Freeform 696"/>
                <p:cNvSpPr>
                  <a:spLocks noChangeAspect="1"/>
                </p:cNvSpPr>
                <p:nvPr/>
              </p:nvSpPr>
              <p:spPr>
                <a:xfrm>
                  <a:off x="2539" y="2125"/>
                  <a:ext cx="17" cy="28"/>
                </a:xfrm>
                <a:custGeom>
                  <a:avLst/>
                  <a:gdLst>
                    <a:gd name="txL" fmla="*/ 0 w 85"/>
                    <a:gd name="txT" fmla="*/ 0 h 143"/>
                    <a:gd name="txR" fmla="*/ 85 w 85"/>
                    <a:gd name="txB" fmla="*/ 143 h 143"/>
                  </a:gdLst>
                  <a:ahLst/>
                  <a:cxnLst>
                    <a:cxn ang="0">
                      <a:pos x="0" y="5"/>
                    </a:cxn>
                    <a:cxn ang="0">
                      <a:pos x="2" y="0"/>
                    </a:cxn>
                    <a:cxn ang="0">
                      <a:pos x="3" y="1"/>
                    </a:cxn>
                    <a:cxn ang="0">
                      <a:pos x="2" y="5"/>
                    </a:cxn>
                    <a:cxn ang="0">
                      <a:pos x="0" y="5"/>
                    </a:cxn>
                  </a:cxnLst>
                  <a:rect l="txL" t="txT" r="txR" b="txB"/>
                  <a:pathLst>
                    <a:path w="85" h="143">
                      <a:moveTo>
                        <a:pt x="0" y="128"/>
                      </a:moveTo>
                      <a:lnTo>
                        <a:pt x="50" y="0"/>
                      </a:lnTo>
                      <a:lnTo>
                        <a:pt x="85" y="13"/>
                      </a:lnTo>
                      <a:lnTo>
                        <a:pt x="40" y="143"/>
                      </a:lnTo>
                      <a:lnTo>
                        <a:pt x="0" y="1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14" name="Freeform 697"/>
                <p:cNvSpPr>
                  <a:spLocks noChangeAspect="1"/>
                </p:cNvSpPr>
                <p:nvPr/>
              </p:nvSpPr>
              <p:spPr>
                <a:xfrm>
                  <a:off x="2547" y="2127"/>
                  <a:ext cx="9" cy="29"/>
                </a:xfrm>
                <a:custGeom>
                  <a:avLst/>
                  <a:gdLst>
                    <a:gd name="txL" fmla="*/ 0 w 45"/>
                    <a:gd name="txT" fmla="*/ 0 h 143"/>
                    <a:gd name="txR" fmla="*/ 45 w 45"/>
                    <a:gd name="txB" fmla="*/ 143 h 143"/>
                  </a:gdLst>
                  <a:ahLst/>
                  <a:cxnLst>
                    <a:cxn ang="0">
                      <a:pos x="0" y="5"/>
                    </a:cxn>
                    <a:cxn ang="0">
                      <a:pos x="2" y="0"/>
                    </a:cxn>
                    <a:cxn ang="0">
                      <a:pos x="2" y="6"/>
                    </a:cxn>
                    <a:cxn ang="0">
                      <a:pos x="0" y="5"/>
                    </a:cxn>
                  </a:cxnLst>
                  <a:rect l="txL" t="txT" r="txR" b="txB"/>
                  <a:pathLst>
                    <a:path w="45" h="143">
                      <a:moveTo>
                        <a:pt x="0" y="130"/>
                      </a:moveTo>
                      <a:lnTo>
                        <a:pt x="45" y="0"/>
                      </a:lnTo>
                      <a:lnTo>
                        <a:pt x="43" y="143"/>
                      </a:lnTo>
                      <a:lnTo>
                        <a:pt x="0" y="130"/>
                      </a:lnTo>
                      <a:close/>
                    </a:path>
                  </a:pathLst>
                </a:custGeom>
                <a:solidFill>
                  <a:srgbClr val="000000">
                    <a:alpha val="100000"/>
                  </a:srgbClr>
                </a:solidFill>
                <a:ln w="9525">
                  <a:noFill/>
                </a:ln>
              </p:spPr>
              <p:txBody>
                <a:bodyPr/>
                <a:lstStyle/>
                <a:p>
                  <a:endParaRPr lang="zh-CN" altLang="en-US"/>
                </a:p>
              </p:txBody>
            </p:sp>
            <p:sp>
              <p:nvSpPr>
                <p:cNvPr id="35415" name="Freeform 698"/>
                <p:cNvSpPr>
                  <a:spLocks noChangeAspect="1"/>
                </p:cNvSpPr>
                <p:nvPr/>
              </p:nvSpPr>
              <p:spPr>
                <a:xfrm>
                  <a:off x="2556" y="2127"/>
                  <a:ext cx="8" cy="29"/>
                </a:xfrm>
                <a:custGeom>
                  <a:avLst/>
                  <a:gdLst>
                    <a:gd name="txL" fmla="*/ 0 w 39"/>
                    <a:gd name="txT" fmla="*/ 0 h 143"/>
                    <a:gd name="txR" fmla="*/ 39 w 39"/>
                    <a:gd name="txB" fmla="*/ 143 h 143"/>
                  </a:gdLst>
                  <a:ahLst/>
                  <a:cxnLst>
                    <a:cxn ang="0">
                      <a:pos x="0" y="0"/>
                    </a:cxn>
                    <a:cxn ang="0">
                      <a:pos x="0" y="6"/>
                    </a:cxn>
                    <a:cxn ang="0">
                      <a:pos x="2" y="0"/>
                    </a:cxn>
                    <a:cxn ang="0">
                      <a:pos x="0" y="0"/>
                    </a:cxn>
                  </a:cxnLst>
                  <a:rect l="txL" t="txT" r="txR" b="txB"/>
                  <a:pathLst>
                    <a:path w="39" h="143">
                      <a:moveTo>
                        <a:pt x="2" y="0"/>
                      </a:moveTo>
                      <a:lnTo>
                        <a:pt x="0" y="143"/>
                      </a:lnTo>
                      <a:lnTo>
                        <a:pt x="39" y="12"/>
                      </a:lnTo>
                      <a:lnTo>
                        <a:pt x="2" y="0"/>
                      </a:lnTo>
                      <a:close/>
                    </a:path>
                  </a:pathLst>
                </a:custGeom>
                <a:solidFill>
                  <a:srgbClr val="000000">
                    <a:alpha val="100000"/>
                  </a:srgbClr>
                </a:solidFill>
                <a:ln w="9525">
                  <a:noFill/>
                </a:ln>
              </p:spPr>
              <p:txBody>
                <a:bodyPr/>
                <a:lstStyle/>
                <a:p>
                  <a:endParaRPr lang="zh-CN" altLang="en-US"/>
                </a:p>
              </p:txBody>
            </p:sp>
            <p:sp>
              <p:nvSpPr>
                <p:cNvPr id="35416" name="Freeform 699"/>
                <p:cNvSpPr>
                  <a:spLocks noChangeAspect="1"/>
                </p:cNvSpPr>
                <p:nvPr/>
              </p:nvSpPr>
              <p:spPr>
                <a:xfrm>
                  <a:off x="2547" y="2127"/>
                  <a:ext cx="17" cy="29"/>
                </a:xfrm>
                <a:custGeom>
                  <a:avLst/>
                  <a:gdLst>
                    <a:gd name="txL" fmla="*/ 0 w 82"/>
                    <a:gd name="txT" fmla="*/ 0 h 143"/>
                    <a:gd name="txR" fmla="*/ 82 w 82"/>
                    <a:gd name="txB" fmla="*/ 143 h 143"/>
                  </a:gdLst>
                  <a:ahLst/>
                  <a:cxnLst>
                    <a:cxn ang="0">
                      <a:pos x="0" y="5"/>
                    </a:cxn>
                    <a:cxn ang="0">
                      <a:pos x="2" y="0"/>
                    </a:cxn>
                    <a:cxn ang="0">
                      <a:pos x="4" y="0"/>
                    </a:cxn>
                    <a:cxn ang="0">
                      <a:pos x="2" y="6"/>
                    </a:cxn>
                    <a:cxn ang="0">
                      <a:pos x="0" y="5"/>
                    </a:cxn>
                  </a:cxnLst>
                  <a:rect l="txL" t="txT" r="txR" b="txB"/>
                  <a:pathLst>
                    <a:path w="82" h="143">
                      <a:moveTo>
                        <a:pt x="0" y="130"/>
                      </a:moveTo>
                      <a:lnTo>
                        <a:pt x="45" y="0"/>
                      </a:lnTo>
                      <a:lnTo>
                        <a:pt x="82" y="12"/>
                      </a:lnTo>
                      <a:lnTo>
                        <a:pt x="43" y="143"/>
                      </a:lnTo>
                      <a:lnTo>
                        <a:pt x="0"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17" name="Freeform 700"/>
                <p:cNvSpPr>
                  <a:spLocks noChangeAspect="1"/>
                </p:cNvSpPr>
                <p:nvPr/>
              </p:nvSpPr>
              <p:spPr>
                <a:xfrm>
                  <a:off x="2556" y="2130"/>
                  <a:ext cx="8" cy="28"/>
                </a:xfrm>
                <a:custGeom>
                  <a:avLst/>
                  <a:gdLst>
                    <a:gd name="txL" fmla="*/ 0 w 41"/>
                    <a:gd name="txT" fmla="*/ 0 h 143"/>
                    <a:gd name="txR" fmla="*/ 41 w 41"/>
                    <a:gd name="txB" fmla="*/ 143 h 143"/>
                  </a:gdLst>
                  <a:ahLst/>
                  <a:cxnLst>
                    <a:cxn ang="0">
                      <a:pos x="0" y="5"/>
                    </a:cxn>
                    <a:cxn ang="0">
                      <a:pos x="2" y="0"/>
                    </a:cxn>
                    <a:cxn ang="0">
                      <a:pos x="2" y="5"/>
                    </a:cxn>
                    <a:cxn ang="0">
                      <a:pos x="0" y="5"/>
                    </a:cxn>
                  </a:cxnLst>
                  <a:rect l="txL" t="txT" r="txR" b="txB"/>
                  <a:pathLst>
                    <a:path w="41" h="143">
                      <a:moveTo>
                        <a:pt x="0" y="131"/>
                      </a:moveTo>
                      <a:lnTo>
                        <a:pt x="39" y="0"/>
                      </a:lnTo>
                      <a:lnTo>
                        <a:pt x="41" y="143"/>
                      </a:lnTo>
                      <a:lnTo>
                        <a:pt x="0" y="131"/>
                      </a:lnTo>
                      <a:close/>
                    </a:path>
                  </a:pathLst>
                </a:custGeom>
                <a:solidFill>
                  <a:srgbClr val="000000">
                    <a:alpha val="100000"/>
                  </a:srgbClr>
                </a:solidFill>
                <a:ln w="9525">
                  <a:noFill/>
                </a:ln>
              </p:spPr>
              <p:txBody>
                <a:bodyPr/>
                <a:lstStyle/>
                <a:p>
                  <a:endParaRPr lang="zh-CN" altLang="en-US"/>
                </a:p>
              </p:txBody>
            </p:sp>
            <p:sp>
              <p:nvSpPr>
                <p:cNvPr id="35418" name="Freeform 701"/>
                <p:cNvSpPr>
                  <a:spLocks noChangeAspect="1"/>
                </p:cNvSpPr>
                <p:nvPr/>
              </p:nvSpPr>
              <p:spPr>
                <a:xfrm>
                  <a:off x="2564" y="2130"/>
                  <a:ext cx="7" cy="28"/>
                </a:xfrm>
                <a:custGeom>
                  <a:avLst/>
                  <a:gdLst>
                    <a:gd name="txL" fmla="*/ 0 w 36"/>
                    <a:gd name="txT" fmla="*/ 0 h 143"/>
                    <a:gd name="txR" fmla="*/ 36 w 36"/>
                    <a:gd name="txB" fmla="*/ 143 h 143"/>
                  </a:gdLst>
                  <a:ahLst/>
                  <a:cxnLst>
                    <a:cxn ang="0">
                      <a:pos x="0" y="0"/>
                    </a:cxn>
                    <a:cxn ang="0">
                      <a:pos x="0" y="5"/>
                    </a:cxn>
                    <a:cxn ang="0">
                      <a:pos x="1" y="0"/>
                    </a:cxn>
                    <a:cxn ang="0">
                      <a:pos x="0" y="0"/>
                    </a:cxn>
                  </a:cxnLst>
                  <a:rect l="txL" t="txT" r="txR" b="txB"/>
                  <a:pathLst>
                    <a:path w="36" h="143">
                      <a:moveTo>
                        <a:pt x="0" y="0"/>
                      </a:moveTo>
                      <a:lnTo>
                        <a:pt x="2" y="143"/>
                      </a:lnTo>
                      <a:lnTo>
                        <a:pt x="36" y="10"/>
                      </a:lnTo>
                      <a:lnTo>
                        <a:pt x="0" y="0"/>
                      </a:lnTo>
                      <a:close/>
                    </a:path>
                  </a:pathLst>
                </a:custGeom>
                <a:solidFill>
                  <a:srgbClr val="000000">
                    <a:alpha val="100000"/>
                  </a:srgbClr>
                </a:solidFill>
                <a:ln w="9525">
                  <a:noFill/>
                </a:ln>
              </p:spPr>
              <p:txBody>
                <a:bodyPr/>
                <a:lstStyle/>
                <a:p>
                  <a:endParaRPr lang="zh-CN" altLang="en-US"/>
                </a:p>
              </p:txBody>
            </p:sp>
            <p:sp>
              <p:nvSpPr>
                <p:cNvPr id="35419" name="Freeform 702"/>
                <p:cNvSpPr>
                  <a:spLocks noChangeAspect="1"/>
                </p:cNvSpPr>
                <p:nvPr/>
              </p:nvSpPr>
              <p:spPr>
                <a:xfrm>
                  <a:off x="2556" y="2130"/>
                  <a:ext cx="15" cy="28"/>
                </a:xfrm>
                <a:custGeom>
                  <a:avLst/>
                  <a:gdLst>
                    <a:gd name="txL" fmla="*/ 0 w 75"/>
                    <a:gd name="txT" fmla="*/ 0 h 143"/>
                    <a:gd name="txR" fmla="*/ 75 w 75"/>
                    <a:gd name="txB" fmla="*/ 143 h 143"/>
                  </a:gdLst>
                  <a:ahLst/>
                  <a:cxnLst>
                    <a:cxn ang="0">
                      <a:pos x="0" y="5"/>
                    </a:cxn>
                    <a:cxn ang="0">
                      <a:pos x="2" y="0"/>
                    </a:cxn>
                    <a:cxn ang="0">
                      <a:pos x="3" y="0"/>
                    </a:cxn>
                    <a:cxn ang="0">
                      <a:pos x="2" y="5"/>
                    </a:cxn>
                    <a:cxn ang="0">
                      <a:pos x="0" y="5"/>
                    </a:cxn>
                  </a:cxnLst>
                  <a:rect l="txL" t="txT" r="txR" b="txB"/>
                  <a:pathLst>
                    <a:path w="75" h="143">
                      <a:moveTo>
                        <a:pt x="0" y="131"/>
                      </a:moveTo>
                      <a:lnTo>
                        <a:pt x="39" y="0"/>
                      </a:lnTo>
                      <a:lnTo>
                        <a:pt x="75" y="10"/>
                      </a:lnTo>
                      <a:lnTo>
                        <a:pt x="41" y="143"/>
                      </a:lnTo>
                      <a:lnTo>
                        <a:pt x="0" y="1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20" name="Freeform 703"/>
                <p:cNvSpPr>
                  <a:spLocks noChangeAspect="1"/>
                </p:cNvSpPr>
                <p:nvPr/>
              </p:nvSpPr>
              <p:spPr>
                <a:xfrm>
                  <a:off x="2564" y="2132"/>
                  <a:ext cx="9" cy="28"/>
                </a:xfrm>
                <a:custGeom>
                  <a:avLst/>
                  <a:gdLst>
                    <a:gd name="txL" fmla="*/ 0 w 43"/>
                    <a:gd name="txT" fmla="*/ 0 h 142"/>
                    <a:gd name="txR" fmla="*/ 43 w 43"/>
                    <a:gd name="txB" fmla="*/ 142 h 142"/>
                  </a:gdLst>
                  <a:ahLst/>
                  <a:cxnLst>
                    <a:cxn ang="0">
                      <a:pos x="0" y="5"/>
                    </a:cxn>
                    <a:cxn ang="0">
                      <a:pos x="1" y="0"/>
                    </a:cxn>
                    <a:cxn ang="0">
                      <a:pos x="2" y="6"/>
                    </a:cxn>
                    <a:cxn ang="0">
                      <a:pos x="0" y="5"/>
                    </a:cxn>
                  </a:cxnLst>
                  <a:rect l="txL" t="txT" r="txR" b="txB"/>
                  <a:pathLst>
                    <a:path w="43" h="142">
                      <a:moveTo>
                        <a:pt x="0" y="133"/>
                      </a:moveTo>
                      <a:lnTo>
                        <a:pt x="34" y="0"/>
                      </a:lnTo>
                      <a:lnTo>
                        <a:pt x="43" y="142"/>
                      </a:lnTo>
                      <a:lnTo>
                        <a:pt x="0" y="133"/>
                      </a:lnTo>
                      <a:close/>
                    </a:path>
                  </a:pathLst>
                </a:custGeom>
                <a:solidFill>
                  <a:srgbClr val="000000">
                    <a:alpha val="100000"/>
                  </a:srgbClr>
                </a:solidFill>
                <a:ln w="9525">
                  <a:noFill/>
                </a:ln>
              </p:spPr>
              <p:txBody>
                <a:bodyPr/>
                <a:lstStyle/>
                <a:p>
                  <a:endParaRPr lang="zh-CN" altLang="en-US"/>
                </a:p>
              </p:txBody>
            </p:sp>
            <p:sp>
              <p:nvSpPr>
                <p:cNvPr id="35421" name="Freeform 704"/>
                <p:cNvSpPr>
                  <a:spLocks noChangeAspect="1"/>
                </p:cNvSpPr>
                <p:nvPr/>
              </p:nvSpPr>
              <p:spPr>
                <a:xfrm>
                  <a:off x="2571" y="2132"/>
                  <a:ext cx="7" cy="28"/>
                </a:xfrm>
                <a:custGeom>
                  <a:avLst/>
                  <a:gdLst>
                    <a:gd name="txL" fmla="*/ 0 w 37"/>
                    <a:gd name="txT" fmla="*/ 0 h 142"/>
                    <a:gd name="txR" fmla="*/ 37 w 37"/>
                    <a:gd name="txB" fmla="*/ 142 h 142"/>
                  </a:gdLst>
                  <a:ahLst/>
                  <a:cxnLst>
                    <a:cxn ang="0">
                      <a:pos x="0" y="0"/>
                    </a:cxn>
                    <a:cxn ang="0">
                      <a:pos x="0" y="6"/>
                    </a:cxn>
                    <a:cxn ang="0">
                      <a:pos x="1" y="0"/>
                    </a:cxn>
                    <a:cxn ang="0">
                      <a:pos x="0" y="0"/>
                    </a:cxn>
                  </a:cxnLst>
                  <a:rect l="txL" t="txT" r="txR" b="txB"/>
                  <a:pathLst>
                    <a:path w="37" h="142">
                      <a:moveTo>
                        <a:pt x="0" y="0"/>
                      </a:moveTo>
                      <a:lnTo>
                        <a:pt x="9" y="142"/>
                      </a:lnTo>
                      <a:lnTo>
                        <a:pt x="37" y="8"/>
                      </a:lnTo>
                      <a:lnTo>
                        <a:pt x="0" y="0"/>
                      </a:lnTo>
                      <a:close/>
                    </a:path>
                  </a:pathLst>
                </a:custGeom>
                <a:solidFill>
                  <a:srgbClr val="000000">
                    <a:alpha val="100000"/>
                  </a:srgbClr>
                </a:solidFill>
                <a:ln w="9525">
                  <a:noFill/>
                </a:ln>
              </p:spPr>
              <p:txBody>
                <a:bodyPr/>
                <a:lstStyle/>
                <a:p>
                  <a:endParaRPr lang="zh-CN" altLang="en-US"/>
                </a:p>
              </p:txBody>
            </p:sp>
            <p:sp>
              <p:nvSpPr>
                <p:cNvPr id="35422" name="Freeform 705"/>
                <p:cNvSpPr>
                  <a:spLocks noChangeAspect="1"/>
                </p:cNvSpPr>
                <p:nvPr/>
              </p:nvSpPr>
              <p:spPr>
                <a:xfrm>
                  <a:off x="2564" y="2132"/>
                  <a:ext cx="14" cy="28"/>
                </a:xfrm>
                <a:custGeom>
                  <a:avLst/>
                  <a:gdLst>
                    <a:gd name="txL" fmla="*/ 0 w 71"/>
                    <a:gd name="txT" fmla="*/ 0 h 142"/>
                    <a:gd name="txR" fmla="*/ 71 w 71"/>
                    <a:gd name="txB" fmla="*/ 142 h 142"/>
                  </a:gdLst>
                  <a:ahLst/>
                  <a:cxnLst>
                    <a:cxn ang="0">
                      <a:pos x="0" y="5"/>
                    </a:cxn>
                    <a:cxn ang="0">
                      <a:pos x="1" y="0"/>
                    </a:cxn>
                    <a:cxn ang="0">
                      <a:pos x="3" y="0"/>
                    </a:cxn>
                    <a:cxn ang="0">
                      <a:pos x="2" y="6"/>
                    </a:cxn>
                    <a:cxn ang="0">
                      <a:pos x="0" y="5"/>
                    </a:cxn>
                  </a:cxnLst>
                  <a:rect l="txL" t="txT" r="txR" b="txB"/>
                  <a:pathLst>
                    <a:path w="71" h="142">
                      <a:moveTo>
                        <a:pt x="0" y="133"/>
                      </a:moveTo>
                      <a:lnTo>
                        <a:pt x="34" y="0"/>
                      </a:lnTo>
                      <a:lnTo>
                        <a:pt x="71" y="8"/>
                      </a:lnTo>
                      <a:lnTo>
                        <a:pt x="43" y="142"/>
                      </a:lnTo>
                      <a:lnTo>
                        <a:pt x="0"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23" name="Freeform 706"/>
                <p:cNvSpPr>
                  <a:spLocks noChangeAspect="1"/>
                </p:cNvSpPr>
                <p:nvPr/>
              </p:nvSpPr>
              <p:spPr>
                <a:xfrm>
                  <a:off x="2573" y="2133"/>
                  <a:ext cx="8" cy="29"/>
                </a:xfrm>
                <a:custGeom>
                  <a:avLst/>
                  <a:gdLst>
                    <a:gd name="txL" fmla="*/ 0 w 43"/>
                    <a:gd name="txT" fmla="*/ 0 h 143"/>
                    <a:gd name="txR" fmla="*/ 43 w 43"/>
                    <a:gd name="txB" fmla="*/ 143 h 143"/>
                  </a:gdLst>
                  <a:ahLst/>
                  <a:cxnLst>
                    <a:cxn ang="0">
                      <a:pos x="0" y="5"/>
                    </a:cxn>
                    <a:cxn ang="0">
                      <a:pos x="1" y="0"/>
                    </a:cxn>
                    <a:cxn ang="0">
                      <a:pos x="1" y="6"/>
                    </a:cxn>
                    <a:cxn ang="0">
                      <a:pos x="0" y="5"/>
                    </a:cxn>
                  </a:cxnLst>
                  <a:rect l="txL" t="txT" r="txR" b="txB"/>
                  <a:pathLst>
                    <a:path w="43" h="143">
                      <a:moveTo>
                        <a:pt x="0" y="134"/>
                      </a:moveTo>
                      <a:lnTo>
                        <a:pt x="28" y="0"/>
                      </a:lnTo>
                      <a:lnTo>
                        <a:pt x="43" y="143"/>
                      </a:lnTo>
                      <a:lnTo>
                        <a:pt x="0" y="134"/>
                      </a:lnTo>
                      <a:close/>
                    </a:path>
                  </a:pathLst>
                </a:custGeom>
                <a:solidFill>
                  <a:srgbClr val="000000">
                    <a:alpha val="100000"/>
                  </a:srgbClr>
                </a:solidFill>
                <a:ln w="9525">
                  <a:noFill/>
                </a:ln>
              </p:spPr>
              <p:txBody>
                <a:bodyPr/>
                <a:lstStyle/>
                <a:p>
                  <a:endParaRPr lang="zh-CN" altLang="en-US"/>
                </a:p>
              </p:txBody>
            </p:sp>
            <p:sp>
              <p:nvSpPr>
                <p:cNvPr id="35424" name="Freeform 707"/>
                <p:cNvSpPr>
                  <a:spLocks noChangeAspect="1"/>
                </p:cNvSpPr>
                <p:nvPr/>
              </p:nvSpPr>
              <p:spPr>
                <a:xfrm>
                  <a:off x="2578" y="2133"/>
                  <a:ext cx="7" cy="29"/>
                </a:xfrm>
                <a:custGeom>
                  <a:avLst/>
                  <a:gdLst>
                    <a:gd name="txL" fmla="*/ 0 w 36"/>
                    <a:gd name="txT" fmla="*/ 0 h 143"/>
                    <a:gd name="txR" fmla="*/ 36 w 36"/>
                    <a:gd name="txB" fmla="*/ 143 h 143"/>
                  </a:gdLst>
                  <a:ahLst/>
                  <a:cxnLst>
                    <a:cxn ang="0">
                      <a:pos x="0" y="0"/>
                    </a:cxn>
                    <a:cxn ang="0">
                      <a:pos x="1" y="6"/>
                    </a:cxn>
                    <a:cxn ang="0">
                      <a:pos x="1" y="0"/>
                    </a:cxn>
                    <a:cxn ang="0">
                      <a:pos x="0" y="0"/>
                    </a:cxn>
                  </a:cxnLst>
                  <a:rect l="txL" t="txT" r="txR" b="txB"/>
                  <a:pathLst>
                    <a:path w="36" h="143">
                      <a:moveTo>
                        <a:pt x="0" y="0"/>
                      </a:moveTo>
                      <a:lnTo>
                        <a:pt x="15" y="143"/>
                      </a:lnTo>
                      <a:lnTo>
                        <a:pt x="36" y="7"/>
                      </a:lnTo>
                      <a:lnTo>
                        <a:pt x="0" y="0"/>
                      </a:lnTo>
                      <a:close/>
                    </a:path>
                  </a:pathLst>
                </a:custGeom>
                <a:solidFill>
                  <a:srgbClr val="000000">
                    <a:alpha val="100000"/>
                  </a:srgbClr>
                </a:solidFill>
                <a:ln w="9525">
                  <a:noFill/>
                </a:ln>
              </p:spPr>
              <p:txBody>
                <a:bodyPr/>
                <a:lstStyle/>
                <a:p>
                  <a:endParaRPr lang="zh-CN" altLang="en-US"/>
                </a:p>
              </p:txBody>
            </p:sp>
            <p:sp>
              <p:nvSpPr>
                <p:cNvPr id="35425" name="Freeform 708"/>
                <p:cNvSpPr>
                  <a:spLocks noChangeAspect="1"/>
                </p:cNvSpPr>
                <p:nvPr/>
              </p:nvSpPr>
              <p:spPr>
                <a:xfrm>
                  <a:off x="2573" y="2133"/>
                  <a:ext cx="12" cy="29"/>
                </a:xfrm>
                <a:custGeom>
                  <a:avLst/>
                  <a:gdLst>
                    <a:gd name="txL" fmla="*/ 0 w 64"/>
                    <a:gd name="txT" fmla="*/ 0 h 143"/>
                    <a:gd name="txR" fmla="*/ 64 w 64"/>
                    <a:gd name="txB" fmla="*/ 143 h 143"/>
                  </a:gdLst>
                  <a:ahLst/>
                  <a:cxnLst>
                    <a:cxn ang="0">
                      <a:pos x="0" y="5"/>
                    </a:cxn>
                    <a:cxn ang="0">
                      <a:pos x="1" y="0"/>
                    </a:cxn>
                    <a:cxn ang="0">
                      <a:pos x="2" y="0"/>
                    </a:cxn>
                    <a:cxn ang="0">
                      <a:pos x="2" y="6"/>
                    </a:cxn>
                    <a:cxn ang="0">
                      <a:pos x="0" y="5"/>
                    </a:cxn>
                  </a:cxnLst>
                  <a:rect l="txL" t="txT" r="txR" b="txB"/>
                  <a:pathLst>
                    <a:path w="64" h="143">
                      <a:moveTo>
                        <a:pt x="0" y="134"/>
                      </a:moveTo>
                      <a:lnTo>
                        <a:pt x="28" y="0"/>
                      </a:lnTo>
                      <a:lnTo>
                        <a:pt x="64" y="7"/>
                      </a:lnTo>
                      <a:lnTo>
                        <a:pt x="43" y="143"/>
                      </a:lnTo>
                      <a:lnTo>
                        <a:pt x="0" y="13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26" name="Freeform 709"/>
                <p:cNvSpPr>
                  <a:spLocks noChangeAspect="1"/>
                </p:cNvSpPr>
                <p:nvPr/>
              </p:nvSpPr>
              <p:spPr>
                <a:xfrm>
                  <a:off x="2581" y="2135"/>
                  <a:ext cx="9" cy="28"/>
                </a:xfrm>
                <a:custGeom>
                  <a:avLst/>
                  <a:gdLst>
                    <a:gd name="txL" fmla="*/ 0 w 43"/>
                    <a:gd name="txT" fmla="*/ 0 h 142"/>
                    <a:gd name="txR" fmla="*/ 43 w 43"/>
                    <a:gd name="txB" fmla="*/ 142 h 142"/>
                  </a:gdLst>
                  <a:ahLst/>
                  <a:cxnLst>
                    <a:cxn ang="0">
                      <a:pos x="0" y="5"/>
                    </a:cxn>
                    <a:cxn ang="0">
                      <a:pos x="1" y="0"/>
                    </a:cxn>
                    <a:cxn ang="0">
                      <a:pos x="2" y="6"/>
                    </a:cxn>
                    <a:cxn ang="0">
                      <a:pos x="0" y="5"/>
                    </a:cxn>
                  </a:cxnLst>
                  <a:rect l="txL" t="txT" r="txR" b="txB"/>
                  <a:pathLst>
                    <a:path w="43" h="142">
                      <a:moveTo>
                        <a:pt x="0" y="136"/>
                      </a:moveTo>
                      <a:lnTo>
                        <a:pt x="21" y="0"/>
                      </a:lnTo>
                      <a:lnTo>
                        <a:pt x="43" y="142"/>
                      </a:lnTo>
                      <a:lnTo>
                        <a:pt x="0" y="136"/>
                      </a:lnTo>
                      <a:close/>
                    </a:path>
                  </a:pathLst>
                </a:custGeom>
                <a:solidFill>
                  <a:srgbClr val="000000">
                    <a:alpha val="100000"/>
                  </a:srgbClr>
                </a:solidFill>
                <a:ln w="9525">
                  <a:noFill/>
                </a:ln>
              </p:spPr>
              <p:txBody>
                <a:bodyPr/>
                <a:lstStyle/>
                <a:p>
                  <a:endParaRPr lang="zh-CN" altLang="en-US"/>
                </a:p>
              </p:txBody>
            </p:sp>
            <p:sp>
              <p:nvSpPr>
                <p:cNvPr id="35427" name="Freeform 710"/>
                <p:cNvSpPr>
                  <a:spLocks noChangeAspect="1"/>
                </p:cNvSpPr>
                <p:nvPr/>
              </p:nvSpPr>
              <p:spPr>
                <a:xfrm>
                  <a:off x="2585" y="2135"/>
                  <a:ext cx="8" cy="28"/>
                </a:xfrm>
                <a:custGeom>
                  <a:avLst/>
                  <a:gdLst>
                    <a:gd name="txL" fmla="*/ 0 w 38"/>
                    <a:gd name="txT" fmla="*/ 0 h 142"/>
                    <a:gd name="txR" fmla="*/ 38 w 38"/>
                    <a:gd name="txB" fmla="*/ 142 h 142"/>
                  </a:gdLst>
                  <a:ahLst/>
                  <a:cxnLst>
                    <a:cxn ang="0">
                      <a:pos x="0" y="0"/>
                    </a:cxn>
                    <a:cxn ang="0">
                      <a:pos x="1" y="6"/>
                    </a:cxn>
                    <a:cxn ang="0">
                      <a:pos x="2" y="0"/>
                    </a:cxn>
                    <a:cxn ang="0">
                      <a:pos x="0" y="0"/>
                    </a:cxn>
                  </a:cxnLst>
                  <a:rect l="txL" t="txT" r="txR" b="txB"/>
                  <a:pathLst>
                    <a:path w="38" h="142">
                      <a:moveTo>
                        <a:pt x="0" y="0"/>
                      </a:moveTo>
                      <a:lnTo>
                        <a:pt x="22" y="142"/>
                      </a:lnTo>
                      <a:lnTo>
                        <a:pt x="38" y="5"/>
                      </a:lnTo>
                      <a:lnTo>
                        <a:pt x="0" y="0"/>
                      </a:lnTo>
                      <a:close/>
                    </a:path>
                  </a:pathLst>
                </a:custGeom>
                <a:solidFill>
                  <a:srgbClr val="000000">
                    <a:alpha val="100000"/>
                  </a:srgbClr>
                </a:solidFill>
                <a:ln w="9525">
                  <a:noFill/>
                </a:ln>
              </p:spPr>
              <p:txBody>
                <a:bodyPr/>
                <a:lstStyle/>
                <a:p>
                  <a:endParaRPr lang="zh-CN" altLang="en-US"/>
                </a:p>
              </p:txBody>
            </p:sp>
            <p:sp>
              <p:nvSpPr>
                <p:cNvPr id="35428" name="Freeform 711"/>
                <p:cNvSpPr>
                  <a:spLocks noChangeAspect="1"/>
                </p:cNvSpPr>
                <p:nvPr/>
              </p:nvSpPr>
              <p:spPr>
                <a:xfrm>
                  <a:off x="2581" y="2135"/>
                  <a:ext cx="12" cy="28"/>
                </a:xfrm>
                <a:custGeom>
                  <a:avLst/>
                  <a:gdLst>
                    <a:gd name="txL" fmla="*/ 0 w 59"/>
                    <a:gd name="txT" fmla="*/ 0 h 142"/>
                    <a:gd name="txR" fmla="*/ 59 w 59"/>
                    <a:gd name="txB" fmla="*/ 142 h 142"/>
                  </a:gdLst>
                  <a:ahLst/>
                  <a:cxnLst>
                    <a:cxn ang="0">
                      <a:pos x="0" y="5"/>
                    </a:cxn>
                    <a:cxn ang="0">
                      <a:pos x="1" y="0"/>
                    </a:cxn>
                    <a:cxn ang="0">
                      <a:pos x="2" y="0"/>
                    </a:cxn>
                    <a:cxn ang="0">
                      <a:pos x="2" y="6"/>
                    </a:cxn>
                    <a:cxn ang="0">
                      <a:pos x="0" y="5"/>
                    </a:cxn>
                  </a:cxnLst>
                  <a:rect l="txL" t="txT" r="txR" b="txB"/>
                  <a:pathLst>
                    <a:path w="59" h="142">
                      <a:moveTo>
                        <a:pt x="0" y="136"/>
                      </a:moveTo>
                      <a:lnTo>
                        <a:pt x="21" y="0"/>
                      </a:lnTo>
                      <a:lnTo>
                        <a:pt x="59" y="5"/>
                      </a:lnTo>
                      <a:lnTo>
                        <a:pt x="43" y="142"/>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29" name="Freeform 712"/>
                <p:cNvSpPr>
                  <a:spLocks noChangeAspect="1"/>
                </p:cNvSpPr>
                <p:nvPr/>
              </p:nvSpPr>
              <p:spPr>
                <a:xfrm>
                  <a:off x="2590" y="2136"/>
                  <a:ext cx="8" cy="28"/>
                </a:xfrm>
                <a:custGeom>
                  <a:avLst/>
                  <a:gdLst>
                    <a:gd name="txL" fmla="*/ 0 w 43"/>
                    <a:gd name="txT" fmla="*/ 0 h 141"/>
                    <a:gd name="txR" fmla="*/ 43 w 43"/>
                    <a:gd name="txB" fmla="*/ 141 h 141"/>
                  </a:gdLst>
                  <a:ahLst/>
                  <a:cxnLst>
                    <a:cxn ang="0">
                      <a:pos x="0" y="5"/>
                    </a:cxn>
                    <a:cxn ang="0">
                      <a:pos x="1" y="0"/>
                    </a:cxn>
                    <a:cxn ang="0">
                      <a:pos x="1" y="6"/>
                    </a:cxn>
                    <a:cxn ang="0">
                      <a:pos x="0" y="5"/>
                    </a:cxn>
                  </a:cxnLst>
                  <a:rect l="txL" t="txT" r="txR" b="txB"/>
                  <a:pathLst>
                    <a:path w="43" h="141">
                      <a:moveTo>
                        <a:pt x="0" y="137"/>
                      </a:moveTo>
                      <a:lnTo>
                        <a:pt x="16" y="0"/>
                      </a:lnTo>
                      <a:lnTo>
                        <a:pt x="43" y="141"/>
                      </a:lnTo>
                      <a:lnTo>
                        <a:pt x="0" y="137"/>
                      </a:lnTo>
                      <a:close/>
                    </a:path>
                  </a:pathLst>
                </a:custGeom>
                <a:solidFill>
                  <a:srgbClr val="000000">
                    <a:alpha val="100000"/>
                  </a:srgbClr>
                </a:solidFill>
                <a:ln w="9525">
                  <a:noFill/>
                </a:ln>
              </p:spPr>
              <p:txBody>
                <a:bodyPr/>
                <a:lstStyle/>
                <a:p>
                  <a:endParaRPr lang="zh-CN" altLang="en-US"/>
                </a:p>
              </p:txBody>
            </p:sp>
            <p:sp>
              <p:nvSpPr>
                <p:cNvPr id="35430" name="Freeform 713"/>
                <p:cNvSpPr>
                  <a:spLocks noChangeAspect="1"/>
                </p:cNvSpPr>
                <p:nvPr/>
              </p:nvSpPr>
              <p:spPr>
                <a:xfrm>
                  <a:off x="2593" y="2136"/>
                  <a:ext cx="8" cy="28"/>
                </a:xfrm>
                <a:custGeom>
                  <a:avLst/>
                  <a:gdLst>
                    <a:gd name="txL" fmla="*/ 0 w 38"/>
                    <a:gd name="txT" fmla="*/ 0 h 141"/>
                    <a:gd name="txR" fmla="*/ 38 w 38"/>
                    <a:gd name="txB" fmla="*/ 141 h 141"/>
                  </a:gdLst>
                  <a:ahLst/>
                  <a:cxnLst>
                    <a:cxn ang="0">
                      <a:pos x="0" y="0"/>
                    </a:cxn>
                    <a:cxn ang="0">
                      <a:pos x="1" y="6"/>
                    </a:cxn>
                    <a:cxn ang="0">
                      <a:pos x="2" y="0"/>
                    </a:cxn>
                    <a:cxn ang="0">
                      <a:pos x="0" y="0"/>
                    </a:cxn>
                  </a:cxnLst>
                  <a:rect l="txL" t="txT" r="txR" b="txB"/>
                  <a:pathLst>
                    <a:path w="38" h="141">
                      <a:moveTo>
                        <a:pt x="0" y="0"/>
                      </a:moveTo>
                      <a:lnTo>
                        <a:pt x="27" y="141"/>
                      </a:lnTo>
                      <a:lnTo>
                        <a:pt x="38" y="3"/>
                      </a:lnTo>
                      <a:lnTo>
                        <a:pt x="0" y="0"/>
                      </a:lnTo>
                      <a:close/>
                    </a:path>
                  </a:pathLst>
                </a:custGeom>
                <a:solidFill>
                  <a:srgbClr val="000000">
                    <a:alpha val="100000"/>
                  </a:srgbClr>
                </a:solidFill>
                <a:ln w="9525">
                  <a:noFill/>
                </a:ln>
              </p:spPr>
              <p:txBody>
                <a:bodyPr/>
                <a:lstStyle/>
                <a:p>
                  <a:endParaRPr lang="zh-CN" altLang="en-US"/>
                </a:p>
              </p:txBody>
            </p:sp>
            <p:sp>
              <p:nvSpPr>
                <p:cNvPr id="35431" name="Freeform 714"/>
                <p:cNvSpPr>
                  <a:spLocks noChangeAspect="1"/>
                </p:cNvSpPr>
                <p:nvPr/>
              </p:nvSpPr>
              <p:spPr>
                <a:xfrm>
                  <a:off x="2590" y="2136"/>
                  <a:ext cx="11" cy="28"/>
                </a:xfrm>
                <a:custGeom>
                  <a:avLst/>
                  <a:gdLst>
                    <a:gd name="txL" fmla="*/ 0 w 54"/>
                    <a:gd name="txT" fmla="*/ 0 h 141"/>
                    <a:gd name="txR" fmla="*/ 54 w 54"/>
                    <a:gd name="txB" fmla="*/ 141 h 141"/>
                  </a:gdLst>
                  <a:ahLst/>
                  <a:cxnLst>
                    <a:cxn ang="0">
                      <a:pos x="0" y="5"/>
                    </a:cxn>
                    <a:cxn ang="0">
                      <a:pos x="1" y="0"/>
                    </a:cxn>
                    <a:cxn ang="0">
                      <a:pos x="2" y="0"/>
                    </a:cxn>
                    <a:cxn ang="0">
                      <a:pos x="2" y="6"/>
                    </a:cxn>
                    <a:cxn ang="0">
                      <a:pos x="0" y="5"/>
                    </a:cxn>
                  </a:cxnLst>
                  <a:rect l="txL" t="txT" r="txR" b="txB"/>
                  <a:pathLst>
                    <a:path w="54" h="141">
                      <a:moveTo>
                        <a:pt x="0" y="137"/>
                      </a:moveTo>
                      <a:lnTo>
                        <a:pt x="16" y="0"/>
                      </a:lnTo>
                      <a:lnTo>
                        <a:pt x="54" y="3"/>
                      </a:lnTo>
                      <a:lnTo>
                        <a:pt x="43" y="141"/>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32" name="Freeform 715"/>
                <p:cNvSpPr>
                  <a:spLocks noChangeAspect="1"/>
                </p:cNvSpPr>
                <p:nvPr/>
              </p:nvSpPr>
              <p:spPr>
                <a:xfrm>
                  <a:off x="2598" y="2136"/>
                  <a:ext cx="9" cy="29"/>
                </a:xfrm>
                <a:custGeom>
                  <a:avLst/>
                  <a:gdLst>
                    <a:gd name="txL" fmla="*/ 0 w 44"/>
                    <a:gd name="txT" fmla="*/ 0 h 141"/>
                    <a:gd name="txR" fmla="*/ 44 w 44"/>
                    <a:gd name="txB" fmla="*/ 141 h 141"/>
                  </a:gdLst>
                  <a:ahLst/>
                  <a:cxnLst>
                    <a:cxn ang="0">
                      <a:pos x="0" y="6"/>
                    </a:cxn>
                    <a:cxn ang="0">
                      <a:pos x="0" y="0"/>
                    </a:cxn>
                    <a:cxn ang="0">
                      <a:pos x="2" y="6"/>
                    </a:cxn>
                    <a:cxn ang="0">
                      <a:pos x="0" y="6"/>
                    </a:cxn>
                  </a:cxnLst>
                  <a:rect l="txL" t="txT" r="txR" b="txB"/>
                  <a:pathLst>
                    <a:path w="44" h="141">
                      <a:moveTo>
                        <a:pt x="0" y="138"/>
                      </a:moveTo>
                      <a:lnTo>
                        <a:pt x="11" y="0"/>
                      </a:lnTo>
                      <a:lnTo>
                        <a:pt x="44" y="141"/>
                      </a:lnTo>
                      <a:lnTo>
                        <a:pt x="0" y="138"/>
                      </a:lnTo>
                      <a:close/>
                    </a:path>
                  </a:pathLst>
                </a:custGeom>
                <a:solidFill>
                  <a:srgbClr val="000000">
                    <a:alpha val="100000"/>
                  </a:srgbClr>
                </a:solidFill>
                <a:ln w="9525">
                  <a:noFill/>
                </a:ln>
              </p:spPr>
              <p:txBody>
                <a:bodyPr/>
                <a:lstStyle/>
                <a:p>
                  <a:endParaRPr lang="zh-CN" altLang="en-US"/>
                </a:p>
              </p:txBody>
            </p:sp>
            <p:sp>
              <p:nvSpPr>
                <p:cNvPr id="35433" name="Freeform 716"/>
                <p:cNvSpPr>
                  <a:spLocks noChangeAspect="1"/>
                </p:cNvSpPr>
                <p:nvPr/>
              </p:nvSpPr>
              <p:spPr>
                <a:xfrm>
                  <a:off x="2601" y="2136"/>
                  <a:ext cx="7" cy="29"/>
                </a:xfrm>
                <a:custGeom>
                  <a:avLst/>
                  <a:gdLst>
                    <a:gd name="txL" fmla="*/ 0 w 38"/>
                    <a:gd name="txT" fmla="*/ 0 h 141"/>
                    <a:gd name="txR" fmla="*/ 38 w 38"/>
                    <a:gd name="txB" fmla="*/ 141 h 141"/>
                  </a:gdLst>
                  <a:ahLst/>
                  <a:cxnLst>
                    <a:cxn ang="0">
                      <a:pos x="0" y="0"/>
                    </a:cxn>
                    <a:cxn ang="0">
                      <a:pos x="1" y="6"/>
                    </a:cxn>
                    <a:cxn ang="0">
                      <a:pos x="1" y="0"/>
                    </a:cxn>
                    <a:cxn ang="0">
                      <a:pos x="0" y="0"/>
                    </a:cxn>
                  </a:cxnLst>
                  <a:rect l="txL" t="txT" r="txR" b="txB"/>
                  <a:pathLst>
                    <a:path w="38" h="141">
                      <a:moveTo>
                        <a:pt x="0" y="0"/>
                      </a:moveTo>
                      <a:lnTo>
                        <a:pt x="33" y="141"/>
                      </a:lnTo>
                      <a:lnTo>
                        <a:pt x="38" y="3"/>
                      </a:lnTo>
                      <a:lnTo>
                        <a:pt x="0" y="0"/>
                      </a:lnTo>
                      <a:close/>
                    </a:path>
                  </a:pathLst>
                </a:custGeom>
                <a:solidFill>
                  <a:srgbClr val="000000">
                    <a:alpha val="100000"/>
                  </a:srgbClr>
                </a:solidFill>
                <a:ln w="9525">
                  <a:noFill/>
                </a:ln>
              </p:spPr>
              <p:txBody>
                <a:bodyPr/>
                <a:lstStyle/>
                <a:p>
                  <a:endParaRPr lang="zh-CN" altLang="en-US"/>
                </a:p>
              </p:txBody>
            </p:sp>
            <p:sp>
              <p:nvSpPr>
                <p:cNvPr id="35434" name="Freeform 717"/>
                <p:cNvSpPr>
                  <a:spLocks noChangeAspect="1"/>
                </p:cNvSpPr>
                <p:nvPr/>
              </p:nvSpPr>
              <p:spPr>
                <a:xfrm>
                  <a:off x="2598" y="2136"/>
                  <a:ext cx="10" cy="29"/>
                </a:xfrm>
                <a:custGeom>
                  <a:avLst/>
                  <a:gdLst>
                    <a:gd name="txL" fmla="*/ 0 w 49"/>
                    <a:gd name="txT" fmla="*/ 0 h 141"/>
                    <a:gd name="txR" fmla="*/ 49 w 49"/>
                    <a:gd name="txB" fmla="*/ 141 h 141"/>
                  </a:gdLst>
                  <a:ahLst/>
                  <a:cxnLst>
                    <a:cxn ang="0">
                      <a:pos x="0" y="6"/>
                    </a:cxn>
                    <a:cxn ang="0">
                      <a:pos x="0" y="0"/>
                    </a:cxn>
                    <a:cxn ang="0">
                      <a:pos x="2" y="0"/>
                    </a:cxn>
                    <a:cxn ang="0">
                      <a:pos x="2" y="6"/>
                    </a:cxn>
                    <a:cxn ang="0">
                      <a:pos x="0" y="6"/>
                    </a:cxn>
                  </a:cxnLst>
                  <a:rect l="txL" t="txT" r="txR" b="txB"/>
                  <a:pathLst>
                    <a:path w="49" h="141">
                      <a:moveTo>
                        <a:pt x="0" y="138"/>
                      </a:moveTo>
                      <a:lnTo>
                        <a:pt x="11" y="0"/>
                      </a:lnTo>
                      <a:lnTo>
                        <a:pt x="49" y="3"/>
                      </a:lnTo>
                      <a:lnTo>
                        <a:pt x="44" y="141"/>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35" name="Freeform 718"/>
                <p:cNvSpPr>
                  <a:spLocks noChangeAspect="1"/>
                </p:cNvSpPr>
                <p:nvPr/>
              </p:nvSpPr>
              <p:spPr>
                <a:xfrm>
                  <a:off x="2607" y="2137"/>
                  <a:ext cx="9" cy="28"/>
                </a:xfrm>
                <a:custGeom>
                  <a:avLst/>
                  <a:gdLst>
                    <a:gd name="txL" fmla="*/ 0 w 43"/>
                    <a:gd name="txT" fmla="*/ 0 h 138"/>
                    <a:gd name="txR" fmla="*/ 43 w 43"/>
                    <a:gd name="txB" fmla="*/ 138 h 138"/>
                  </a:gdLst>
                  <a:ahLst/>
                  <a:cxnLst>
                    <a:cxn ang="0">
                      <a:pos x="0" y="6"/>
                    </a:cxn>
                    <a:cxn ang="0">
                      <a:pos x="0" y="0"/>
                    </a:cxn>
                    <a:cxn ang="0">
                      <a:pos x="2" y="6"/>
                    </a:cxn>
                    <a:cxn ang="0">
                      <a:pos x="0" y="6"/>
                    </a:cxn>
                  </a:cxnLst>
                  <a:rect l="txL" t="txT" r="txR" b="txB"/>
                  <a:pathLst>
                    <a:path w="43" h="138">
                      <a:moveTo>
                        <a:pt x="0" y="138"/>
                      </a:moveTo>
                      <a:lnTo>
                        <a:pt x="5" y="0"/>
                      </a:lnTo>
                      <a:lnTo>
                        <a:pt x="43" y="138"/>
                      </a:lnTo>
                      <a:lnTo>
                        <a:pt x="0" y="138"/>
                      </a:lnTo>
                      <a:close/>
                    </a:path>
                  </a:pathLst>
                </a:custGeom>
                <a:solidFill>
                  <a:srgbClr val="000000">
                    <a:alpha val="100000"/>
                  </a:srgbClr>
                </a:solidFill>
                <a:ln w="9525">
                  <a:noFill/>
                </a:ln>
              </p:spPr>
              <p:txBody>
                <a:bodyPr/>
                <a:lstStyle/>
                <a:p>
                  <a:endParaRPr lang="zh-CN" altLang="en-US"/>
                </a:p>
              </p:txBody>
            </p:sp>
            <p:sp>
              <p:nvSpPr>
                <p:cNvPr id="35436" name="Freeform 719"/>
                <p:cNvSpPr>
                  <a:spLocks noChangeAspect="1"/>
                </p:cNvSpPr>
                <p:nvPr/>
              </p:nvSpPr>
              <p:spPr>
                <a:xfrm>
                  <a:off x="2608" y="2137"/>
                  <a:ext cx="8" cy="28"/>
                </a:xfrm>
                <a:custGeom>
                  <a:avLst/>
                  <a:gdLst>
                    <a:gd name="txL" fmla="*/ 0 w 38"/>
                    <a:gd name="txT" fmla="*/ 0 h 138"/>
                    <a:gd name="txR" fmla="*/ 38 w 38"/>
                    <a:gd name="txB" fmla="*/ 138 h 138"/>
                  </a:gdLst>
                  <a:ahLst/>
                  <a:cxnLst>
                    <a:cxn ang="0">
                      <a:pos x="0" y="0"/>
                    </a:cxn>
                    <a:cxn ang="0">
                      <a:pos x="2" y="6"/>
                    </a:cxn>
                    <a:cxn ang="0">
                      <a:pos x="2" y="0"/>
                    </a:cxn>
                    <a:cxn ang="0">
                      <a:pos x="0" y="0"/>
                    </a:cxn>
                  </a:cxnLst>
                  <a:rect l="txL" t="txT" r="txR" b="txB"/>
                  <a:pathLst>
                    <a:path w="38" h="138">
                      <a:moveTo>
                        <a:pt x="0" y="0"/>
                      </a:moveTo>
                      <a:lnTo>
                        <a:pt x="38" y="138"/>
                      </a:lnTo>
                      <a:lnTo>
                        <a:pt x="37" y="0"/>
                      </a:lnTo>
                      <a:lnTo>
                        <a:pt x="0" y="0"/>
                      </a:lnTo>
                      <a:close/>
                    </a:path>
                  </a:pathLst>
                </a:custGeom>
                <a:solidFill>
                  <a:srgbClr val="000000">
                    <a:alpha val="100000"/>
                  </a:srgbClr>
                </a:solidFill>
                <a:ln w="9525">
                  <a:noFill/>
                </a:ln>
              </p:spPr>
              <p:txBody>
                <a:bodyPr/>
                <a:lstStyle/>
                <a:p>
                  <a:endParaRPr lang="zh-CN" altLang="en-US"/>
                </a:p>
              </p:txBody>
            </p:sp>
            <p:sp>
              <p:nvSpPr>
                <p:cNvPr id="35437" name="Freeform 720"/>
                <p:cNvSpPr>
                  <a:spLocks noChangeAspect="1"/>
                </p:cNvSpPr>
                <p:nvPr/>
              </p:nvSpPr>
              <p:spPr>
                <a:xfrm>
                  <a:off x="2607" y="2137"/>
                  <a:ext cx="9" cy="28"/>
                </a:xfrm>
                <a:custGeom>
                  <a:avLst/>
                  <a:gdLst>
                    <a:gd name="txL" fmla="*/ 0 w 43"/>
                    <a:gd name="txT" fmla="*/ 0 h 138"/>
                    <a:gd name="txR" fmla="*/ 43 w 43"/>
                    <a:gd name="txB" fmla="*/ 138 h 138"/>
                  </a:gdLst>
                  <a:ahLst/>
                  <a:cxnLst>
                    <a:cxn ang="0">
                      <a:pos x="0" y="6"/>
                    </a:cxn>
                    <a:cxn ang="0">
                      <a:pos x="0" y="0"/>
                    </a:cxn>
                    <a:cxn ang="0">
                      <a:pos x="2" y="0"/>
                    </a:cxn>
                    <a:cxn ang="0">
                      <a:pos x="2" y="6"/>
                    </a:cxn>
                    <a:cxn ang="0">
                      <a:pos x="0" y="6"/>
                    </a:cxn>
                  </a:cxnLst>
                  <a:rect l="txL" t="txT" r="txR" b="txB"/>
                  <a:pathLst>
                    <a:path w="43" h="138">
                      <a:moveTo>
                        <a:pt x="0" y="138"/>
                      </a:moveTo>
                      <a:lnTo>
                        <a:pt x="5" y="0"/>
                      </a:lnTo>
                      <a:lnTo>
                        <a:pt x="42" y="0"/>
                      </a:lnTo>
                      <a:lnTo>
                        <a:pt x="43" y="138"/>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38" name="Freeform 721"/>
                <p:cNvSpPr>
                  <a:spLocks noChangeAspect="1"/>
                </p:cNvSpPr>
                <p:nvPr/>
              </p:nvSpPr>
              <p:spPr>
                <a:xfrm>
                  <a:off x="2616" y="2137"/>
                  <a:ext cx="9" cy="28"/>
                </a:xfrm>
                <a:custGeom>
                  <a:avLst/>
                  <a:gdLst>
                    <a:gd name="txL" fmla="*/ 0 w 45"/>
                    <a:gd name="txT" fmla="*/ 0 h 138"/>
                    <a:gd name="txR" fmla="*/ 45 w 45"/>
                    <a:gd name="txB" fmla="*/ 138 h 138"/>
                  </a:gdLst>
                  <a:ahLst/>
                  <a:cxnLst>
                    <a:cxn ang="0">
                      <a:pos x="0" y="6"/>
                    </a:cxn>
                    <a:cxn ang="0">
                      <a:pos x="0" y="0"/>
                    </a:cxn>
                    <a:cxn ang="0">
                      <a:pos x="2" y="6"/>
                    </a:cxn>
                    <a:cxn ang="0">
                      <a:pos x="0" y="6"/>
                    </a:cxn>
                  </a:cxnLst>
                  <a:rect l="txL" t="txT" r="txR" b="txB"/>
                  <a:pathLst>
                    <a:path w="45" h="138">
                      <a:moveTo>
                        <a:pt x="1" y="138"/>
                      </a:moveTo>
                      <a:lnTo>
                        <a:pt x="0" y="0"/>
                      </a:lnTo>
                      <a:lnTo>
                        <a:pt x="45" y="136"/>
                      </a:lnTo>
                      <a:lnTo>
                        <a:pt x="1" y="138"/>
                      </a:lnTo>
                      <a:close/>
                    </a:path>
                  </a:pathLst>
                </a:custGeom>
                <a:solidFill>
                  <a:srgbClr val="000000">
                    <a:alpha val="100000"/>
                  </a:srgbClr>
                </a:solidFill>
                <a:ln w="9525">
                  <a:noFill/>
                </a:ln>
              </p:spPr>
              <p:txBody>
                <a:bodyPr/>
                <a:lstStyle/>
                <a:p>
                  <a:endParaRPr lang="zh-CN" altLang="en-US"/>
                </a:p>
              </p:txBody>
            </p:sp>
            <p:sp>
              <p:nvSpPr>
                <p:cNvPr id="35439" name="Freeform 722"/>
                <p:cNvSpPr>
                  <a:spLocks noChangeAspect="1"/>
                </p:cNvSpPr>
                <p:nvPr/>
              </p:nvSpPr>
              <p:spPr>
                <a:xfrm>
                  <a:off x="2616" y="2137"/>
                  <a:ext cx="9" cy="27"/>
                </a:xfrm>
                <a:custGeom>
                  <a:avLst/>
                  <a:gdLst>
                    <a:gd name="txL" fmla="*/ 0 w 45"/>
                    <a:gd name="txT" fmla="*/ 0 h 138"/>
                    <a:gd name="txR" fmla="*/ 45 w 45"/>
                    <a:gd name="txB" fmla="*/ 138 h 138"/>
                  </a:gdLst>
                  <a:ahLst/>
                  <a:cxnLst>
                    <a:cxn ang="0">
                      <a:pos x="0" y="0"/>
                    </a:cxn>
                    <a:cxn ang="0">
                      <a:pos x="2" y="5"/>
                    </a:cxn>
                    <a:cxn ang="0">
                      <a:pos x="2" y="0"/>
                    </a:cxn>
                    <a:cxn ang="0">
                      <a:pos x="0" y="0"/>
                    </a:cxn>
                  </a:cxnLst>
                  <a:rect l="txL" t="txT" r="txR" b="txB"/>
                  <a:pathLst>
                    <a:path w="45" h="138">
                      <a:moveTo>
                        <a:pt x="0" y="2"/>
                      </a:moveTo>
                      <a:lnTo>
                        <a:pt x="45" y="138"/>
                      </a:lnTo>
                      <a:lnTo>
                        <a:pt x="38" y="0"/>
                      </a:lnTo>
                      <a:lnTo>
                        <a:pt x="0" y="2"/>
                      </a:lnTo>
                      <a:close/>
                    </a:path>
                  </a:pathLst>
                </a:custGeom>
                <a:solidFill>
                  <a:srgbClr val="000000">
                    <a:alpha val="100000"/>
                  </a:srgbClr>
                </a:solidFill>
                <a:ln w="9525">
                  <a:noFill/>
                </a:ln>
              </p:spPr>
              <p:txBody>
                <a:bodyPr/>
                <a:lstStyle/>
                <a:p>
                  <a:endParaRPr lang="zh-CN" altLang="en-US"/>
                </a:p>
              </p:txBody>
            </p:sp>
            <p:sp>
              <p:nvSpPr>
                <p:cNvPr id="35440" name="Freeform 723"/>
                <p:cNvSpPr>
                  <a:spLocks noChangeAspect="1"/>
                </p:cNvSpPr>
                <p:nvPr/>
              </p:nvSpPr>
              <p:spPr>
                <a:xfrm>
                  <a:off x="2616" y="2137"/>
                  <a:ext cx="9" cy="28"/>
                </a:xfrm>
                <a:custGeom>
                  <a:avLst/>
                  <a:gdLst>
                    <a:gd name="txL" fmla="*/ 0 w 45"/>
                    <a:gd name="txT" fmla="*/ 0 h 140"/>
                    <a:gd name="txR" fmla="*/ 45 w 45"/>
                    <a:gd name="txB" fmla="*/ 140 h 140"/>
                  </a:gdLst>
                  <a:ahLst/>
                  <a:cxnLst>
                    <a:cxn ang="0">
                      <a:pos x="0" y="6"/>
                    </a:cxn>
                    <a:cxn ang="0">
                      <a:pos x="0" y="0"/>
                    </a:cxn>
                    <a:cxn ang="0">
                      <a:pos x="2" y="0"/>
                    </a:cxn>
                    <a:cxn ang="0">
                      <a:pos x="2" y="6"/>
                    </a:cxn>
                    <a:cxn ang="0">
                      <a:pos x="0" y="6"/>
                    </a:cxn>
                  </a:cxnLst>
                  <a:rect l="txL" t="txT" r="txR" b="txB"/>
                  <a:pathLst>
                    <a:path w="45" h="140">
                      <a:moveTo>
                        <a:pt x="1" y="140"/>
                      </a:moveTo>
                      <a:lnTo>
                        <a:pt x="0" y="2"/>
                      </a:lnTo>
                      <a:lnTo>
                        <a:pt x="38" y="0"/>
                      </a:lnTo>
                      <a:lnTo>
                        <a:pt x="45" y="138"/>
                      </a:lnTo>
                      <a:lnTo>
                        <a:pt x="1"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41" name="Freeform 724"/>
                <p:cNvSpPr>
                  <a:spLocks noChangeAspect="1"/>
                </p:cNvSpPr>
                <p:nvPr/>
              </p:nvSpPr>
              <p:spPr>
                <a:xfrm>
                  <a:off x="2623" y="2137"/>
                  <a:ext cx="10" cy="27"/>
                </a:xfrm>
                <a:custGeom>
                  <a:avLst/>
                  <a:gdLst>
                    <a:gd name="txL" fmla="*/ 0 w 51"/>
                    <a:gd name="txT" fmla="*/ 0 h 138"/>
                    <a:gd name="txR" fmla="*/ 51 w 51"/>
                    <a:gd name="txB" fmla="*/ 138 h 138"/>
                  </a:gdLst>
                  <a:ahLst/>
                  <a:cxnLst>
                    <a:cxn ang="0">
                      <a:pos x="0" y="5"/>
                    </a:cxn>
                    <a:cxn ang="0">
                      <a:pos x="0" y="0"/>
                    </a:cxn>
                    <a:cxn ang="0">
                      <a:pos x="2" y="5"/>
                    </a:cxn>
                    <a:cxn ang="0">
                      <a:pos x="0" y="5"/>
                    </a:cxn>
                  </a:cxnLst>
                  <a:rect l="txL" t="txT" r="txR" b="txB"/>
                  <a:pathLst>
                    <a:path w="51" h="138">
                      <a:moveTo>
                        <a:pt x="7" y="138"/>
                      </a:moveTo>
                      <a:lnTo>
                        <a:pt x="0" y="0"/>
                      </a:lnTo>
                      <a:lnTo>
                        <a:pt x="51" y="135"/>
                      </a:lnTo>
                      <a:lnTo>
                        <a:pt x="7" y="138"/>
                      </a:lnTo>
                      <a:close/>
                    </a:path>
                  </a:pathLst>
                </a:custGeom>
                <a:solidFill>
                  <a:srgbClr val="000000">
                    <a:alpha val="100000"/>
                  </a:srgbClr>
                </a:solidFill>
                <a:ln w="9525">
                  <a:noFill/>
                </a:ln>
              </p:spPr>
              <p:txBody>
                <a:bodyPr/>
                <a:lstStyle/>
                <a:p>
                  <a:endParaRPr lang="zh-CN" altLang="en-US"/>
                </a:p>
              </p:txBody>
            </p:sp>
            <p:sp>
              <p:nvSpPr>
                <p:cNvPr id="35442" name="Freeform 725"/>
                <p:cNvSpPr>
                  <a:spLocks noChangeAspect="1"/>
                </p:cNvSpPr>
                <p:nvPr/>
              </p:nvSpPr>
              <p:spPr>
                <a:xfrm>
                  <a:off x="2623" y="2136"/>
                  <a:ext cx="10" cy="28"/>
                </a:xfrm>
                <a:custGeom>
                  <a:avLst/>
                  <a:gdLst>
                    <a:gd name="txL" fmla="*/ 0 w 51"/>
                    <a:gd name="txT" fmla="*/ 0 h 137"/>
                    <a:gd name="txR" fmla="*/ 51 w 51"/>
                    <a:gd name="txB" fmla="*/ 137 h 137"/>
                  </a:gdLst>
                  <a:ahLst/>
                  <a:cxnLst>
                    <a:cxn ang="0">
                      <a:pos x="0" y="0"/>
                    </a:cxn>
                    <a:cxn ang="0">
                      <a:pos x="2" y="6"/>
                    </a:cxn>
                    <a:cxn ang="0">
                      <a:pos x="1" y="0"/>
                    </a:cxn>
                    <a:cxn ang="0">
                      <a:pos x="0" y="0"/>
                    </a:cxn>
                  </a:cxnLst>
                  <a:rect l="txL" t="txT" r="txR" b="txB"/>
                  <a:pathLst>
                    <a:path w="51" h="137">
                      <a:moveTo>
                        <a:pt x="0" y="2"/>
                      </a:moveTo>
                      <a:lnTo>
                        <a:pt x="51" y="137"/>
                      </a:lnTo>
                      <a:lnTo>
                        <a:pt x="38" y="0"/>
                      </a:lnTo>
                      <a:lnTo>
                        <a:pt x="0" y="2"/>
                      </a:lnTo>
                      <a:close/>
                    </a:path>
                  </a:pathLst>
                </a:custGeom>
                <a:solidFill>
                  <a:srgbClr val="000000">
                    <a:alpha val="100000"/>
                  </a:srgbClr>
                </a:solidFill>
                <a:ln w="9525">
                  <a:noFill/>
                </a:ln>
              </p:spPr>
              <p:txBody>
                <a:bodyPr/>
                <a:lstStyle/>
                <a:p>
                  <a:endParaRPr lang="zh-CN" altLang="en-US"/>
                </a:p>
              </p:txBody>
            </p:sp>
            <p:sp>
              <p:nvSpPr>
                <p:cNvPr id="35443" name="Freeform 726"/>
                <p:cNvSpPr>
                  <a:spLocks noChangeAspect="1"/>
                </p:cNvSpPr>
                <p:nvPr/>
              </p:nvSpPr>
              <p:spPr>
                <a:xfrm>
                  <a:off x="2623" y="2136"/>
                  <a:ext cx="10" cy="28"/>
                </a:xfrm>
                <a:custGeom>
                  <a:avLst/>
                  <a:gdLst>
                    <a:gd name="txL" fmla="*/ 0 w 51"/>
                    <a:gd name="txT" fmla="*/ 0 h 140"/>
                    <a:gd name="txR" fmla="*/ 51 w 51"/>
                    <a:gd name="txB" fmla="*/ 140 h 140"/>
                  </a:gdLst>
                  <a:ahLst/>
                  <a:cxnLst>
                    <a:cxn ang="0">
                      <a:pos x="0" y="6"/>
                    </a:cxn>
                    <a:cxn ang="0">
                      <a:pos x="0" y="0"/>
                    </a:cxn>
                    <a:cxn ang="0">
                      <a:pos x="1" y="0"/>
                    </a:cxn>
                    <a:cxn ang="0">
                      <a:pos x="2" y="5"/>
                    </a:cxn>
                    <a:cxn ang="0">
                      <a:pos x="0" y="6"/>
                    </a:cxn>
                  </a:cxnLst>
                  <a:rect l="txL" t="txT" r="txR" b="txB"/>
                  <a:pathLst>
                    <a:path w="51" h="140">
                      <a:moveTo>
                        <a:pt x="7" y="140"/>
                      </a:moveTo>
                      <a:lnTo>
                        <a:pt x="0" y="2"/>
                      </a:lnTo>
                      <a:lnTo>
                        <a:pt x="38" y="0"/>
                      </a:lnTo>
                      <a:lnTo>
                        <a:pt x="51" y="137"/>
                      </a:lnTo>
                      <a:lnTo>
                        <a:pt x="7"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44" name="Freeform 727"/>
                <p:cNvSpPr>
                  <a:spLocks noChangeAspect="1"/>
                </p:cNvSpPr>
                <p:nvPr/>
              </p:nvSpPr>
              <p:spPr>
                <a:xfrm>
                  <a:off x="2631" y="2136"/>
                  <a:ext cx="11" cy="28"/>
                </a:xfrm>
                <a:custGeom>
                  <a:avLst/>
                  <a:gdLst>
                    <a:gd name="txL" fmla="*/ 0 w 56"/>
                    <a:gd name="txT" fmla="*/ 0 h 137"/>
                    <a:gd name="txR" fmla="*/ 56 w 56"/>
                    <a:gd name="txB" fmla="*/ 137 h 137"/>
                  </a:gdLst>
                  <a:ahLst/>
                  <a:cxnLst>
                    <a:cxn ang="0">
                      <a:pos x="1" y="6"/>
                    </a:cxn>
                    <a:cxn ang="0">
                      <a:pos x="0" y="0"/>
                    </a:cxn>
                    <a:cxn ang="0">
                      <a:pos x="2" y="6"/>
                    </a:cxn>
                    <a:cxn ang="0">
                      <a:pos x="1" y="6"/>
                    </a:cxn>
                  </a:cxnLst>
                  <a:rect l="txL" t="txT" r="txR" b="txB"/>
                  <a:pathLst>
                    <a:path w="56" h="137">
                      <a:moveTo>
                        <a:pt x="13" y="137"/>
                      </a:moveTo>
                      <a:lnTo>
                        <a:pt x="0" y="0"/>
                      </a:lnTo>
                      <a:lnTo>
                        <a:pt x="56" y="132"/>
                      </a:lnTo>
                      <a:lnTo>
                        <a:pt x="13" y="137"/>
                      </a:lnTo>
                      <a:close/>
                    </a:path>
                  </a:pathLst>
                </a:custGeom>
                <a:solidFill>
                  <a:srgbClr val="000000">
                    <a:alpha val="100000"/>
                  </a:srgbClr>
                </a:solidFill>
                <a:ln w="9525">
                  <a:noFill/>
                </a:ln>
              </p:spPr>
              <p:txBody>
                <a:bodyPr/>
                <a:lstStyle/>
                <a:p>
                  <a:endParaRPr lang="zh-CN" altLang="en-US"/>
                </a:p>
              </p:txBody>
            </p:sp>
            <p:sp>
              <p:nvSpPr>
                <p:cNvPr id="35445" name="Freeform 728"/>
                <p:cNvSpPr>
                  <a:spLocks noChangeAspect="1"/>
                </p:cNvSpPr>
                <p:nvPr/>
              </p:nvSpPr>
              <p:spPr>
                <a:xfrm>
                  <a:off x="2631" y="2135"/>
                  <a:ext cx="11" cy="28"/>
                </a:xfrm>
                <a:custGeom>
                  <a:avLst/>
                  <a:gdLst>
                    <a:gd name="txL" fmla="*/ 0 w 56"/>
                    <a:gd name="txT" fmla="*/ 0 h 137"/>
                    <a:gd name="txR" fmla="*/ 56 w 56"/>
                    <a:gd name="txB" fmla="*/ 137 h 137"/>
                  </a:gdLst>
                  <a:ahLst/>
                  <a:cxnLst>
                    <a:cxn ang="0">
                      <a:pos x="0" y="0"/>
                    </a:cxn>
                    <a:cxn ang="0">
                      <a:pos x="2" y="6"/>
                    </a:cxn>
                    <a:cxn ang="0">
                      <a:pos x="1" y="0"/>
                    </a:cxn>
                    <a:cxn ang="0">
                      <a:pos x="0" y="0"/>
                    </a:cxn>
                  </a:cxnLst>
                  <a:rect l="txL" t="txT" r="txR" b="txB"/>
                  <a:pathLst>
                    <a:path w="56" h="137">
                      <a:moveTo>
                        <a:pt x="0" y="5"/>
                      </a:moveTo>
                      <a:lnTo>
                        <a:pt x="56" y="137"/>
                      </a:lnTo>
                      <a:lnTo>
                        <a:pt x="38" y="0"/>
                      </a:lnTo>
                      <a:lnTo>
                        <a:pt x="0" y="5"/>
                      </a:lnTo>
                      <a:close/>
                    </a:path>
                  </a:pathLst>
                </a:custGeom>
                <a:solidFill>
                  <a:srgbClr val="000000">
                    <a:alpha val="100000"/>
                  </a:srgbClr>
                </a:solidFill>
                <a:ln w="9525">
                  <a:noFill/>
                </a:ln>
              </p:spPr>
              <p:txBody>
                <a:bodyPr/>
                <a:lstStyle/>
                <a:p>
                  <a:endParaRPr lang="zh-CN" altLang="en-US"/>
                </a:p>
              </p:txBody>
            </p:sp>
            <p:sp>
              <p:nvSpPr>
                <p:cNvPr id="35446" name="Freeform 729"/>
                <p:cNvSpPr>
                  <a:spLocks noChangeAspect="1"/>
                </p:cNvSpPr>
                <p:nvPr/>
              </p:nvSpPr>
              <p:spPr>
                <a:xfrm>
                  <a:off x="2631" y="2135"/>
                  <a:ext cx="11" cy="29"/>
                </a:xfrm>
                <a:custGeom>
                  <a:avLst/>
                  <a:gdLst>
                    <a:gd name="txL" fmla="*/ 0 w 56"/>
                    <a:gd name="txT" fmla="*/ 0 h 142"/>
                    <a:gd name="txR" fmla="*/ 56 w 56"/>
                    <a:gd name="txB" fmla="*/ 142 h 142"/>
                  </a:gdLst>
                  <a:ahLst/>
                  <a:cxnLst>
                    <a:cxn ang="0">
                      <a:pos x="1" y="6"/>
                    </a:cxn>
                    <a:cxn ang="0">
                      <a:pos x="0" y="0"/>
                    </a:cxn>
                    <a:cxn ang="0">
                      <a:pos x="1" y="0"/>
                    </a:cxn>
                    <a:cxn ang="0">
                      <a:pos x="2" y="6"/>
                    </a:cxn>
                    <a:cxn ang="0">
                      <a:pos x="1" y="6"/>
                    </a:cxn>
                  </a:cxnLst>
                  <a:rect l="txL" t="txT" r="txR" b="txB"/>
                  <a:pathLst>
                    <a:path w="56" h="142">
                      <a:moveTo>
                        <a:pt x="13" y="142"/>
                      </a:moveTo>
                      <a:lnTo>
                        <a:pt x="0" y="5"/>
                      </a:lnTo>
                      <a:lnTo>
                        <a:pt x="38" y="0"/>
                      </a:lnTo>
                      <a:lnTo>
                        <a:pt x="56" y="137"/>
                      </a:lnTo>
                      <a:lnTo>
                        <a:pt x="13"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47" name="Freeform 730"/>
                <p:cNvSpPr>
                  <a:spLocks noChangeAspect="1"/>
                </p:cNvSpPr>
                <p:nvPr/>
              </p:nvSpPr>
              <p:spPr>
                <a:xfrm>
                  <a:off x="2638" y="2135"/>
                  <a:ext cx="13" cy="28"/>
                </a:xfrm>
                <a:custGeom>
                  <a:avLst/>
                  <a:gdLst>
                    <a:gd name="txL" fmla="*/ 0 w 61"/>
                    <a:gd name="txT" fmla="*/ 0 h 137"/>
                    <a:gd name="txR" fmla="*/ 61 w 61"/>
                    <a:gd name="txB" fmla="*/ 137 h 137"/>
                  </a:gdLst>
                  <a:ahLst/>
                  <a:cxnLst>
                    <a:cxn ang="0">
                      <a:pos x="1" y="6"/>
                    </a:cxn>
                    <a:cxn ang="0">
                      <a:pos x="0" y="0"/>
                    </a:cxn>
                    <a:cxn ang="0">
                      <a:pos x="3" y="6"/>
                    </a:cxn>
                    <a:cxn ang="0">
                      <a:pos x="1" y="6"/>
                    </a:cxn>
                  </a:cxnLst>
                  <a:rect l="txL" t="txT" r="txR" b="txB"/>
                  <a:pathLst>
                    <a:path w="61" h="137">
                      <a:moveTo>
                        <a:pt x="18" y="137"/>
                      </a:moveTo>
                      <a:lnTo>
                        <a:pt x="0" y="0"/>
                      </a:lnTo>
                      <a:lnTo>
                        <a:pt x="61" y="130"/>
                      </a:lnTo>
                      <a:lnTo>
                        <a:pt x="18" y="137"/>
                      </a:lnTo>
                      <a:close/>
                    </a:path>
                  </a:pathLst>
                </a:custGeom>
                <a:solidFill>
                  <a:srgbClr val="000000">
                    <a:alpha val="100000"/>
                  </a:srgbClr>
                </a:solidFill>
                <a:ln w="9525">
                  <a:noFill/>
                </a:ln>
              </p:spPr>
              <p:txBody>
                <a:bodyPr/>
                <a:lstStyle/>
                <a:p>
                  <a:endParaRPr lang="zh-CN" altLang="en-US"/>
                </a:p>
              </p:txBody>
            </p:sp>
            <p:sp>
              <p:nvSpPr>
                <p:cNvPr id="35448" name="Freeform 731"/>
                <p:cNvSpPr>
                  <a:spLocks noChangeAspect="1"/>
                </p:cNvSpPr>
                <p:nvPr/>
              </p:nvSpPr>
              <p:spPr>
                <a:xfrm>
                  <a:off x="2638" y="2134"/>
                  <a:ext cx="13" cy="27"/>
                </a:xfrm>
                <a:custGeom>
                  <a:avLst/>
                  <a:gdLst>
                    <a:gd name="txL" fmla="*/ 0 w 61"/>
                    <a:gd name="txT" fmla="*/ 0 h 136"/>
                    <a:gd name="txR" fmla="*/ 61 w 61"/>
                    <a:gd name="txB" fmla="*/ 136 h 136"/>
                  </a:gdLst>
                  <a:ahLst/>
                  <a:cxnLst>
                    <a:cxn ang="0">
                      <a:pos x="0" y="0"/>
                    </a:cxn>
                    <a:cxn ang="0">
                      <a:pos x="3" y="5"/>
                    </a:cxn>
                    <a:cxn ang="0">
                      <a:pos x="2" y="0"/>
                    </a:cxn>
                    <a:cxn ang="0">
                      <a:pos x="0" y="0"/>
                    </a:cxn>
                  </a:cxnLst>
                  <a:rect l="txL" t="txT" r="txR" b="txB"/>
                  <a:pathLst>
                    <a:path w="61" h="136">
                      <a:moveTo>
                        <a:pt x="0" y="6"/>
                      </a:moveTo>
                      <a:lnTo>
                        <a:pt x="61" y="136"/>
                      </a:lnTo>
                      <a:lnTo>
                        <a:pt x="36" y="0"/>
                      </a:lnTo>
                      <a:lnTo>
                        <a:pt x="0" y="6"/>
                      </a:lnTo>
                      <a:close/>
                    </a:path>
                  </a:pathLst>
                </a:custGeom>
                <a:solidFill>
                  <a:srgbClr val="000000">
                    <a:alpha val="100000"/>
                  </a:srgbClr>
                </a:solidFill>
                <a:ln w="9525">
                  <a:noFill/>
                </a:ln>
              </p:spPr>
              <p:txBody>
                <a:bodyPr/>
                <a:lstStyle/>
                <a:p>
                  <a:endParaRPr lang="zh-CN" altLang="en-US"/>
                </a:p>
              </p:txBody>
            </p:sp>
            <p:sp>
              <p:nvSpPr>
                <p:cNvPr id="35449" name="Freeform 732"/>
                <p:cNvSpPr>
                  <a:spLocks noChangeAspect="1"/>
                </p:cNvSpPr>
                <p:nvPr/>
              </p:nvSpPr>
              <p:spPr>
                <a:xfrm>
                  <a:off x="2638" y="2134"/>
                  <a:ext cx="13" cy="29"/>
                </a:xfrm>
                <a:custGeom>
                  <a:avLst/>
                  <a:gdLst>
                    <a:gd name="txL" fmla="*/ 0 w 61"/>
                    <a:gd name="txT" fmla="*/ 0 h 143"/>
                    <a:gd name="txR" fmla="*/ 61 w 61"/>
                    <a:gd name="txB" fmla="*/ 143 h 143"/>
                  </a:gdLst>
                  <a:ahLst/>
                  <a:cxnLst>
                    <a:cxn ang="0">
                      <a:pos x="1" y="6"/>
                    </a:cxn>
                    <a:cxn ang="0">
                      <a:pos x="0" y="0"/>
                    </a:cxn>
                    <a:cxn ang="0">
                      <a:pos x="2" y="0"/>
                    </a:cxn>
                    <a:cxn ang="0">
                      <a:pos x="3" y="6"/>
                    </a:cxn>
                    <a:cxn ang="0">
                      <a:pos x="1" y="6"/>
                    </a:cxn>
                  </a:cxnLst>
                  <a:rect l="txL" t="txT" r="txR" b="txB"/>
                  <a:pathLst>
                    <a:path w="61" h="143">
                      <a:moveTo>
                        <a:pt x="18" y="143"/>
                      </a:moveTo>
                      <a:lnTo>
                        <a:pt x="0" y="6"/>
                      </a:lnTo>
                      <a:lnTo>
                        <a:pt x="36" y="0"/>
                      </a:lnTo>
                      <a:lnTo>
                        <a:pt x="61" y="136"/>
                      </a:lnTo>
                      <a:lnTo>
                        <a:pt x="18"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50" name="Freeform 733"/>
                <p:cNvSpPr>
                  <a:spLocks noChangeAspect="1"/>
                </p:cNvSpPr>
                <p:nvPr/>
              </p:nvSpPr>
              <p:spPr>
                <a:xfrm>
                  <a:off x="2646" y="2134"/>
                  <a:ext cx="13" cy="27"/>
                </a:xfrm>
                <a:custGeom>
                  <a:avLst/>
                  <a:gdLst>
                    <a:gd name="txL" fmla="*/ 0 w 67"/>
                    <a:gd name="txT" fmla="*/ 0 h 136"/>
                    <a:gd name="txR" fmla="*/ 67 w 67"/>
                    <a:gd name="txB" fmla="*/ 136 h 136"/>
                  </a:gdLst>
                  <a:ahLst/>
                  <a:cxnLst>
                    <a:cxn ang="0">
                      <a:pos x="1" y="5"/>
                    </a:cxn>
                    <a:cxn ang="0">
                      <a:pos x="0" y="0"/>
                    </a:cxn>
                    <a:cxn ang="0">
                      <a:pos x="3" y="5"/>
                    </a:cxn>
                    <a:cxn ang="0">
                      <a:pos x="1" y="5"/>
                    </a:cxn>
                  </a:cxnLst>
                  <a:rect l="txL" t="txT" r="txR" b="txB"/>
                  <a:pathLst>
                    <a:path w="67" h="136">
                      <a:moveTo>
                        <a:pt x="25" y="136"/>
                      </a:moveTo>
                      <a:lnTo>
                        <a:pt x="0" y="0"/>
                      </a:lnTo>
                      <a:lnTo>
                        <a:pt x="67" y="128"/>
                      </a:lnTo>
                      <a:lnTo>
                        <a:pt x="25" y="136"/>
                      </a:lnTo>
                      <a:close/>
                    </a:path>
                  </a:pathLst>
                </a:custGeom>
                <a:solidFill>
                  <a:srgbClr val="000000">
                    <a:alpha val="100000"/>
                  </a:srgbClr>
                </a:solidFill>
                <a:ln w="9525">
                  <a:noFill/>
                </a:ln>
              </p:spPr>
              <p:txBody>
                <a:bodyPr/>
                <a:lstStyle/>
                <a:p>
                  <a:endParaRPr lang="zh-CN" altLang="en-US"/>
                </a:p>
              </p:txBody>
            </p:sp>
            <p:sp>
              <p:nvSpPr>
                <p:cNvPr id="35451" name="Freeform 734"/>
                <p:cNvSpPr>
                  <a:spLocks noChangeAspect="1"/>
                </p:cNvSpPr>
                <p:nvPr/>
              </p:nvSpPr>
              <p:spPr>
                <a:xfrm>
                  <a:off x="2646" y="2133"/>
                  <a:ext cx="13" cy="27"/>
                </a:xfrm>
                <a:custGeom>
                  <a:avLst/>
                  <a:gdLst>
                    <a:gd name="txL" fmla="*/ 0 w 67"/>
                    <a:gd name="txT" fmla="*/ 0 h 135"/>
                    <a:gd name="txR" fmla="*/ 67 w 67"/>
                    <a:gd name="txB" fmla="*/ 135 h 135"/>
                  </a:gdLst>
                  <a:ahLst/>
                  <a:cxnLst>
                    <a:cxn ang="0">
                      <a:pos x="0" y="0"/>
                    </a:cxn>
                    <a:cxn ang="0">
                      <a:pos x="3" y="5"/>
                    </a:cxn>
                    <a:cxn ang="0">
                      <a:pos x="1" y="0"/>
                    </a:cxn>
                    <a:cxn ang="0">
                      <a:pos x="0" y="0"/>
                    </a:cxn>
                  </a:cxnLst>
                  <a:rect l="txL" t="txT" r="txR" b="txB"/>
                  <a:pathLst>
                    <a:path w="67" h="135">
                      <a:moveTo>
                        <a:pt x="0" y="7"/>
                      </a:moveTo>
                      <a:lnTo>
                        <a:pt x="67" y="135"/>
                      </a:lnTo>
                      <a:lnTo>
                        <a:pt x="38" y="0"/>
                      </a:lnTo>
                      <a:lnTo>
                        <a:pt x="0" y="7"/>
                      </a:lnTo>
                      <a:close/>
                    </a:path>
                  </a:pathLst>
                </a:custGeom>
                <a:solidFill>
                  <a:srgbClr val="000000">
                    <a:alpha val="100000"/>
                  </a:srgbClr>
                </a:solidFill>
                <a:ln w="9525">
                  <a:noFill/>
                </a:ln>
              </p:spPr>
              <p:txBody>
                <a:bodyPr/>
                <a:lstStyle/>
                <a:p>
                  <a:endParaRPr lang="zh-CN" altLang="en-US"/>
                </a:p>
              </p:txBody>
            </p:sp>
            <p:sp>
              <p:nvSpPr>
                <p:cNvPr id="35452" name="Freeform 735"/>
                <p:cNvSpPr>
                  <a:spLocks noChangeAspect="1"/>
                </p:cNvSpPr>
                <p:nvPr/>
              </p:nvSpPr>
              <p:spPr>
                <a:xfrm>
                  <a:off x="2646" y="2133"/>
                  <a:ext cx="13" cy="28"/>
                </a:xfrm>
                <a:custGeom>
                  <a:avLst/>
                  <a:gdLst>
                    <a:gd name="txL" fmla="*/ 0 w 67"/>
                    <a:gd name="txT" fmla="*/ 0 h 143"/>
                    <a:gd name="txR" fmla="*/ 67 w 67"/>
                    <a:gd name="txB" fmla="*/ 143 h 143"/>
                  </a:gdLst>
                  <a:ahLst/>
                  <a:cxnLst>
                    <a:cxn ang="0">
                      <a:pos x="1" y="5"/>
                    </a:cxn>
                    <a:cxn ang="0">
                      <a:pos x="0" y="0"/>
                    </a:cxn>
                    <a:cxn ang="0">
                      <a:pos x="1" y="0"/>
                    </a:cxn>
                    <a:cxn ang="0">
                      <a:pos x="3" y="5"/>
                    </a:cxn>
                    <a:cxn ang="0">
                      <a:pos x="1" y="5"/>
                    </a:cxn>
                  </a:cxnLst>
                  <a:rect l="txL" t="txT" r="txR" b="txB"/>
                  <a:pathLst>
                    <a:path w="67" h="143">
                      <a:moveTo>
                        <a:pt x="25" y="143"/>
                      </a:moveTo>
                      <a:lnTo>
                        <a:pt x="0" y="7"/>
                      </a:lnTo>
                      <a:lnTo>
                        <a:pt x="38" y="0"/>
                      </a:lnTo>
                      <a:lnTo>
                        <a:pt x="67" y="135"/>
                      </a:lnTo>
                      <a:lnTo>
                        <a:pt x="25"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53" name="Freeform 736"/>
                <p:cNvSpPr>
                  <a:spLocks noChangeAspect="1"/>
                </p:cNvSpPr>
                <p:nvPr/>
              </p:nvSpPr>
              <p:spPr>
                <a:xfrm>
                  <a:off x="2653" y="2133"/>
                  <a:ext cx="15" cy="27"/>
                </a:xfrm>
                <a:custGeom>
                  <a:avLst/>
                  <a:gdLst>
                    <a:gd name="txL" fmla="*/ 0 w 72"/>
                    <a:gd name="txT" fmla="*/ 0 h 135"/>
                    <a:gd name="txR" fmla="*/ 72 w 72"/>
                    <a:gd name="txB" fmla="*/ 135 h 135"/>
                  </a:gdLst>
                  <a:ahLst/>
                  <a:cxnLst>
                    <a:cxn ang="0">
                      <a:pos x="1" y="5"/>
                    </a:cxn>
                    <a:cxn ang="0">
                      <a:pos x="0" y="0"/>
                    </a:cxn>
                    <a:cxn ang="0">
                      <a:pos x="3" y="5"/>
                    </a:cxn>
                    <a:cxn ang="0">
                      <a:pos x="1" y="5"/>
                    </a:cxn>
                  </a:cxnLst>
                  <a:rect l="txL" t="txT" r="txR" b="txB"/>
                  <a:pathLst>
                    <a:path w="72" h="135">
                      <a:moveTo>
                        <a:pt x="29" y="135"/>
                      </a:moveTo>
                      <a:lnTo>
                        <a:pt x="0" y="0"/>
                      </a:lnTo>
                      <a:lnTo>
                        <a:pt x="72" y="124"/>
                      </a:lnTo>
                      <a:lnTo>
                        <a:pt x="29" y="135"/>
                      </a:lnTo>
                      <a:close/>
                    </a:path>
                  </a:pathLst>
                </a:custGeom>
                <a:solidFill>
                  <a:srgbClr val="000000">
                    <a:alpha val="100000"/>
                  </a:srgbClr>
                </a:solidFill>
                <a:ln w="9525">
                  <a:noFill/>
                </a:ln>
              </p:spPr>
              <p:txBody>
                <a:bodyPr/>
                <a:lstStyle/>
                <a:p>
                  <a:endParaRPr lang="zh-CN" altLang="en-US"/>
                </a:p>
              </p:txBody>
            </p:sp>
            <p:sp>
              <p:nvSpPr>
                <p:cNvPr id="35454" name="Freeform 737"/>
                <p:cNvSpPr>
                  <a:spLocks noChangeAspect="1"/>
                </p:cNvSpPr>
                <p:nvPr/>
              </p:nvSpPr>
              <p:spPr>
                <a:xfrm>
                  <a:off x="2653" y="2131"/>
                  <a:ext cx="15" cy="26"/>
                </a:xfrm>
                <a:custGeom>
                  <a:avLst/>
                  <a:gdLst>
                    <a:gd name="txL" fmla="*/ 0 w 72"/>
                    <a:gd name="txT" fmla="*/ 0 h 133"/>
                    <a:gd name="txR" fmla="*/ 72 w 72"/>
                    <a:gd name="txB" fmla="*/ 133 h 133"/>
                  </a:gdLst>
                  <a:ahLst/>
                  <a:cxnLst>
                    <a:cxn ang="0">
                      <a:pos x="0" y="0"/>
                    </a:cxn>
                    <a:cxn ang="0">
                      <a:pos x="3" y="5"/>
                    </a:cxn>
                    <a:cxn ang="0">
                      <a:pos x="2" y="0"/>
                    </a:cxn>
                    <a:cxn ang="0">
                      <a:pos x="0" y="0"/>
                    </a:cxn>
                  </a:cxnLst>
                  <a:rect l="txL" t="txT" r="txR" b="txB"/>
                  <a:pathLst>
                    <a:path w="72" h="133">
                      <a:moveTo>
                        <a:pt x="0" y="9"/>
                      </a:moveTo>
                      <a:lnTo>
                        <a:pt x="72" y="133"/>
                      </a:lnTo>
                      <a:lnTo>
                        <a:pt x="36" y="0"/>
                      </a:lnTo>
                      <a:lnTo>
                        <a:pt x="0" y="9"/>
                      </a:lnTo>
                      <a:close/>
                    </a:path>
                  </a:pathLst>
                </a:custGeom>
                <a:solidFill>
                  <a:srgbClr val="000000">
                    <a:alpha val="100000"/>
                  </a:srgbClr>
                </a:solidFill>
                <a:ln w="9525">
                  <a:noFill/>
                </a:ln>
              </p:spPr>
              <p:txBody>
                <a:bodyPr/>
                <a:lstStyle/>
                <a:p>
                  <a:endParaRPr lang="zh-CN" altLang="en-US"/>
                </a:p>
              </p:txBody>
            </p:sp>
            <p:sp>
              <p:nvSpPr>
                <p:cNvPr id="35455" name="Freeform 738"/>
                <p:cNvSpPr>
                  <a:spLocks noChangeAspect="1"/>
                </p:cNvSpPr>
                <p:nvPr/>
              </p:nvSpPr>
              <p:spPr>
                <a:xfrm>
                  <a:off x="2653" y="2131"/>
                  <a:ext cx="15" cy="29"/>
                </a:xfrm>
                <a:custGeom>
                  <a:avLst/>
                  <a:gdLst>
                    <a:gd name="txL" fmla="*/ 0 w 72"/>
                    <a:gd name="txT" fmla="*/ 0 h 144"/>
                    <a:gd name="txR" fmla="*/ 72 w 72"/>
                    <a:gd name="txB" fmla="*/ 144 h 144"/>
                  </a:gdLst>
                  <a:ahLst/>
                  <a:cxnLst>
                    <a:cxn ang="0">
                      <a:pos x="1" y="6"/>
                    </a:cxn>
                    <a:cxn ang="0">
                      <a:pos x="0" y="0"/>
                    </a:cxn>
                    <a:cxn ang="0">
                      <a:pos x="2" y="0"/>
                    </a:cxn>
                    <a:cxn ang="0">
                      <a:pos x="3" y="5"/>
                    </a:cxn>
                    <a:cxn ang="0">
                      <a:pos x="1" y="6"/>
                    </a:cxn>
                  </a:cxnLst>
                  <a:rect l="txL" t="txT" r="txR" b="txB"/>
                  <a:pathLst>
                    <a:path w="72" h="144">
                      <a:moveTo>
                        <a:pt x="29" y="144"/>
                      </a:moveTo>
                      <a:lnTo>
                        <a:pt x="0" y="9"/>
                      </a:lnTo>
                      <a:lnTo>
                        <a:pt x="36" y="0"/>
                      </a:lnTo>
                      <a:lnTo>
                        <a:pt x="72" y="133"/>
                      </a:lnTo>
                      <a:lnTo>
                        <a:pt x="29"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56" name="Freeform 739"/>
                <p:cNvSpPr>
                  <a:spLocks noChangeAspect="1"/>
                </p:cNvSpPr>
                <p:nvPr/>
              </p:nvSpPr>
              <p:spPr>
                <a:xfrm>
                  <a:off x="2660" y="2131"/>
                  <a:ext cx="16" cy="26"/>
                </a:xfrm>
                <a:custGeom>
                  <a:avLst/>
                  <a:gdLst>
                    <a:gd name="txL" fmla="*/ 0 w 78"/>
                    <a:gd name="txT" fmla="*/ 0 h 133"/>
                    <a:gd name="txR" fmla="*/ 78 w 78"/>
                    <a:gd name="txB" fmla="*/ 133 h 133"/>
                  </a:gdLst>
                  <a:ahLst/>
                  <a:cxnLst>
                    <a:cxn ang="0">
                      <a:pos x="1" y="5"/>
                    </a:cxn>
                    <a:cxn ang="0">
                      <a:pos x="0" y="0"/>
                    </a:cxn>
                    <a:cxn ang="0">
                      <a:pos x="3" y="4"/>
                    </a:cxn>
                    <a:cxn ang="0">
                      <a:pos x="1" y="5"/>
                    </a:cxn>
                  </a:cxnLst>
                  <a:rect l="txL" t="txT" r="txR" b="txB"/>
                  <a:pathLst>
                    <a:path w="78" h="133">
                      <a:moveTo>
                        <a:pt x="36" y="133"/>
                      </a:moveTo>
                      <a:lnTo>
                        <a:pt x="0" y="0"/>
                      </a:lnTo>
                      <a:lnTo>
                        <a:pt x="78" y="120"/>
                      </a:lnTo>
                      <a:lnTo>
                        <a:pt x="36" y="133"/>
                      </a:lnTo>
                      <a:close/>
                    </a:path>
                  </a:pathLst>
                </a:custGeom>
                <a:solidFill>
                  <a:srgbClr val="000000">
                    <a:alpha val="100000"/>
                  </a:srgbClr>
                </a:solidFill>
                <a:ln w="9525">
                  <a:noFill/>
                </a:ln>
              </p:spPr>
              <p:txBody>
                <a:bodyPr/>
                <a:lstStyle/>
                <a:p>
                  <a:endParaRPr lang="zh-CN" altLang="en-US"/>
                </a:p>
              </p:txBody>
            </p:sp>
            <p:sp>
              <p:nvSpPr>
                <p:cNvPr id="35457" name="Freeform 740"/>
                <p:cNvSpPr>
                  <a:spLocks noChangeAspect="1"/>
                </p:cNvSpPr>
                <p:nvPr/>
              </p:nvSpPr>
              <p:spPr>
                <a:xfrm>
                  <a:off x="2660" y="2129"/>
                  <a:ext cx="16" cy="26"/>
                </a:xfrm>
                <a:custGeom>
                  <a:avLst/>
                  <a:gdLst>
                    <a:gd name="txL" fmla="*/ 0 w 78"/>
                    <a:gd name="txT" fmla="*/ 0 h 131"/>
                    <a:gd name="txR" fmla="*/ 78 w 78"/>
                    <a:gd name="txB" fmla="*/ 131 h 131"/>
                  </a:gdLst>
                  <a:ahLst/>
                  <a:cxnLst>
                    <a:cxn ang="0">
                      <a:pos x="0" y="0"/>
                    </a:cxn>
                    <a:cxn ang="0">
                      <a:pos x="3" y="5"/>
                    </a:cxn>
                    <a:cxn ang="0">
                      <a:pos x="2" y="0"/>
                    </a:cxn>
                    <a:cxn ang="0">
                      <a:pos x="0" y="0"/>
                    </a:cxn>
                  </a:cxnLst>
                  <a:rect l="txL" t="txT" r="txR" b="txB"/>
                  <a:pathLst>
                    <a:path w="78" h="131">
                      <a:moveTo>
                        <a:pt x="0" y="11"/>
                      </a:moveTo>
                      <a:lnTo>
                        <a:pt x="78" y="131"/>
                      </a:lnTo>
                      <a:lnTo>
                        <a:pt x="37" y="0"/>
                      </a:lnTo>
                      <a:lnTo>
                        <a:pt x="0" y="11"/>
                      </a:lnTo>
                      <a:close/>
                    </a:path>
                  </a:pathLst>
                </a:custGeom>
                <a:solidFill>
                  <a:srgbClr val="000000">
                    <a:alpha val="100000"/>
                  </a:srgbClr>
                </a:solidFill>
                <a:ln w="9525">
                  <a:noFill/>
                </a:ln>
              </p:spPr>
              <p:txBody>
                <a:bodyPr/>
                <a:lstStyle/>
                <a:p>
                  <a:endParaRPr lang="zh-CN" altLang="en-US"/>
                </a:p>
              </p:txBody>
            </p:sp>
            <p:sp>
              <p:nvSpPr>
                <p:cNvPr id="35458" name="Freeform 741"/>
                <p:cNvSpPr>
                  <a:spLocks noChangeAspect="1"/>
                </p:cNvSpPr>
                <p:nvPr/>
              </p:nvSpPr>
              <p:spPr>
                <a:xfrm>
                  <a:off x="2660" y="2129"/>
                  <a:ext cx="16" cy="28"/>
                </a:xfrm>
                <a:custGeom>
                  <a:avLst/>
                  <a:gdLst>
                    <a:gd name="txL" fmla="*/ 0 w 78"/>
                    <a:gd name="txT" fmla="*/ 0 h 144"/>
                    <a:gd name="txR" fmla="*/ 78 w 78"/>
                    <a:gd name="txB" fmla="*/ 144 h 144"/>
                  </a:gdLst>
                  <a:ahLst/>
                  <a:cxnLst>
                    <a:cxn ang="0">
                      <a:pos x="1" y="5"/>
                    </a:cxn>
                    <a:cxn ang="0">
                      <a:pos x="0" y="0"/>
                    </a:cxn>
                    <a:cxn ang="0">
                      <a:pos x="2" y="0"/>
                    </a:cxn>
                    <a:cxn ang="0">
                      <a:pos x="3" y="5"/>
                    </a:cxn>
                    <a:cxn ang="0">
                      <a:pos x="1" y="5"/>
                    </a:cxn>
                  </a:cxnLst>
                  <a:rect l="txL" t="txT" r="txR" b="txB"/>
                  <a:pathLst>
                    <a:path w="78" h="144">
                      <a:moveTo>
                        <a:pt x="36" y="144"/>
                      </a:moveTo>
                      <a:lnTo>
                        <a:pt x="0" y="11"/>
                      </a:lnTo>
                      <a:lnTo>
                        <a:pt x="37" y="0"/>
                      </a:lnTo>
                      <a:lnTo>
                        <a:pt x="78" y="131"/>
                      </a:lnTo>
                      <a:lnTo>
                        <a:pt x="36"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59" name="Freeform 742"/>
                <p:cNvSpPr>
                  <a:spLocks noChangeAspect="1"/>
                </p:cNvSpPr>
                <p:nvPr/>
              </p:nvSpPr>
              <p:spPr>
                <a:xfrm>
                  <a:off x="2668" y="2129"/>
                  <a:ext cx="16" cy="26"/>
                </a:xfrm>
                <a:custGeom>
                  <a:avLst/>
                  <a:gdLst>
                    <a:gd name="txL" fmla="*/ 0 w 82"/>
                    <a:gd name="txT" fmla="*/ 0 h 131"/>
                    <a:gd name="txR" fmla="*/ 82 w 82"/>
                    <a:gd name="txB" fmla="*/ 131 h 131"/>
                  </a:gdLst>
                  <a:ahLst/>
                  <a:cxnLst>
                    <a:cxn ang="0">
                      <a:pos x="2" y="5"/>
                    </a:cxn>
                    <a:cxn ang="0">
                      <a:pos x="0" y="0"/>
                    </a:cxn>
                    <a:cxn ang="0">
                      <a:pos x="3" y="5"/>
                    </a:cxn>
                    <a:cxn ang="0">
                      <a:pos x="2" y="5"/>
                    </a:cxn>
                  </a:cxnLst>
                  <a:rect l="txL" t="txT" r="txR" b="txB"/>
                  <a:pathLst>
                    <a:path w="82" h="131">
                      <a:moveTo>
                        <a:pt x="41" y="131"/>
                      </a:moveTo>
                      <a:lnTo>
                        <a:pt x="0" y="0"/>
                      </a:lnTo>
                      <a:lnTo>
                        <a:pt x="82" y="118"/>
                      </a:lnTo>
                      <a:lnTo>
                        <a:pt x="41" y="131"/>
                      </a:lnTo>
                      <a:close/>
                    </a:path>
                  </a:pathLst>
                </a:custGeom>
                <a:solidFill>
                  <a:srgbClr val="000000">
                    <a:alpha val="100000"/>
                  </a:srgbClr>
                </a:solidFill>
                <a:ln w="9525">
                  <a:noFill/>
                </a:ln>
              </p:spPr>
              <p:txBody>
                <a:bodyPr/>
                <a:lstStyle/>
                <a:p>
                  <a:endParaRPr lang="zh-CN" altLang="en-US"/>
                </a:p>
              </p:txBody>
            </p:sp>
            <p:sp>
              <p:nvSpPr>
                <p:cNvPr id="35460" name="Freeform 743"/>
                <p:cNvSpPr>
                  <a:spLocks noChangeAspect="1"/>
                </p:cNvSpPr>
                <p:nvPr/>
              </p:nvSpPr>
              <p:spPr>
                <a:xfrm>
                  <a:off x="2668" y="2126"/>
                  <a:ext cx="16" cy="26"/>
                </a:xfrm>
                <a:custGeom>
                  <a:avLst/>
                  <a:gdLst>
                    <a:gd name="txL" fmla="*/ 0 w 82"/>
                    <a:gd name="txT" fmla="*/ 0 h 130"/>
                    <a:gd name="txR" fmla="*/ 82 w 82"/>
                    <a:gd name="txB" fmla="*/ 130 h 130"/>
                  </a:gdLst>
                  <a:ahLst/>
                  <a:cxnLst>
                    <a:cxn ang="0">
                      <a:pos x="0" y="0"/>
                    </a:cxn>
                    <a:cxn ang="0">
                      <a:pos x="3" y="5"/>
                    </a:cxn>
                    <a:cxn ang="0">
                      <a:pos x="1" y="0"/>
                    </a:cxn>
                    <a:cxn ang="0">
                      <a:pos x="0" y="0"/>
                    </a:cxn>
                  </a:cxnLst>
                  <a:rect l="txL" t="txT" r="txR" b="txB"/>
                  <a:pathLst>
                    <a:path w="82" h="130">
                      <a:moveTo>
                        <a:pt x="0" y="12"/>
                      </a:moveTo>
                      <a:lnTo>
                        <a:pt x="82" y="130"/>
                      </a:lnTo>
                      <a:lnTo>
                        <a:pt x="35" y="0"/>
                      </a:lnTo>
                      <a:lnTo>
                        <a:pt x="0" y="12"/>
                      </a:lnTo>
                      <a:close/>
                    </a:path>
                  </a:pathLst>
                </a:custGeom>
                <a:solidFill>
                  <a:srgbClr val="000000">
                    <a:alpha val="100000"/>
                  </a:srgbClr>
                </a:solidFill>
                <a:ln w="9525">
                  <a:noFill/>
                </a:ln>
              </p:spPr>
              <p:txBody>
                <a:bodyPr/>
                <a:lstStyle/>
                <a:p>
                  <a:endParaRPr lang="zh-CN" altLang="en-US"/>
                </a:p>
              </p:txBody>
            </p:sp>
            <p:sp>
              <p:nvSpPr>
                <p:cNvPr id="35461" name="Freeform 744"/>
                <p:cNvSpPr>
                  <a:spLocks noChangeAspect="1"/>
                </p:cNvSpPr>
                <p:nvPr/>
              </p:nvSpPr>
              <p:spPr>
                <a:xfrm>
                  <a:off x="2668" y="2126"/>
                  <a:ext cx="16" cy="29"/>
                </a:xfrm>
                <a:custGeom>
                  <a:avLst/>
                  <a:gdLst>
                    <a:gd name="txL" fmla="*/ 0 w 82"/>
                    <a:gd name="txT" fmla="*/ 0 h 143"/>
                    <a:gd name="txR" fmla="*/ 82 w 82"/>
                    <a:gd name="txB" fmla="*/ 143 h 143"/>
                  </a:gdLst>
                  <a:ahLst/>
                  <a:cxnLst>
                    <a:cxn ang="0">
                      <a:pos x="2" y="6"/>
                    </a:cxn>
                    <a:cxn ang="0">
                      <a:pos x="0" y="0"/>
                    </a:cxn>
                    <a:cxn ang="0">
                      <a:pos x="1" y="0"/>
                    </a:cxn>
                    <a:cxn ang="0">
                      <a:pos x="3" y="5"/>
                    </a:cxn>
                    <a:cxn ang="0">
                      <a:pos x="2" y="6"/>
                    </a:cxn>
                  </a:cxnLst>
                  <a:rect l="txL" t="txT" r="txR" b="txB"/>
                  <a:pathLst>
                    <a:path w="82" h="143">
                      <a:moveTo>
                        <a:pt x="41" y="143"/>
                      </a:moveTo>
                      <a:lnTo>
                        <a:pt x="0" y="12"/>
                      </a:lnTo>
                      <a:lnTo>
                        <a:pt x="35" y="0"/>
                      </a:lnTo>
                      <a:lnTo>
                        <a:pt x="82" y="130"/>
                      </a:lnTo>
                      <a:lnTo>
                        <a:pt x="41"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62" name="Freeform 745"/>
                <p:cNvSpPr>
                  <a:spLocks noChangeAspect="1"/>
                </p:cNvSpPr>
                <p:nvPr/>
              </p:nvSpPr>
              <p:spPr>
                <a:xfrm>
                  <a:off x="2675" y="2126"/>
                  <a:ext cx="17" cy="26"/>
                </a:xfrm>
                <a:custGeom>
                  <a:avLst/>
                  <a:gdLst>
                    <a:gd name="txL" fmla="*/ 0 w 88"/>
                    <a:gd name="txT" fmla="*/ 0 h 130"/>
                    <a:gd name="txR" fmla="*/ 88 w 88"/>
                    <a:gd name="txB" fmla="*/ 130 h 130"/>
                  </a:gdLst>
                  <a:ahLst/>
                  <a:cxnLst>
                    <a:cxn ang="0">
                      <a:pos x="2" y="5"/>
                    </a:cxn>
                    <a:cxn ang="0">
                      <a:pos x="0" y="0"/>
                    </a:cxn>
                    <a:cxn ang="0">
                      <a:pos x="3" y="5"/>
                    </a:cxn>
                    <a:cxn ang="0">
                      <a:pos x="2" y="5"/>
                    </a:cxn>
                  </a:cxnLst>
                  <a:rect l="txL" t="txT" r="txR" b="txB"/>
                  <a:pathLst>
                    <a:path w="88" h="130">
                      <a:moveTo>
                        <a:pt x="47" y="130"/>
                      </a:moveTo>
                      <a:lnTo>
                        <a:pt x="0" y="0"/>
                      </a:lnTo>
                      <a:lnTo>
                        <a:pt x="88" y="114"/>
                      </a:lnTo>
                      <a:lnTo>
                        <a:pt x="47" y="130"/>
                      </a:lnTo>
                      <a:close/>
                    </a:path>
                  </a:pathLst>
                </a:custGeom>
                <a:solidFill>
                  <a:srgbClr val="000000">
                    <a:alpha val="100000"/>
                  </a:srgbClr>
                </a:solidFill>
                <a:ln w="9525">
                  <a:noFill/>
                </a:ln>
              </p:spPr>
              <p:txBody>
                <a:bodyPr/>
                <a:lstStyle/>
                <a:p>
                  <a:endParaRPr lang="zh-CN" altLang="en-US"/>
                </a:p>
              </p:txBody>
            </p:sp>
            <p:sp>
              <p:nvSpPr>
                <p:cNvPr id="35463" name="Freeform 746"/>
                <p:cNvSpPr>
                  <a:spLocks noChangeAspect="1"/>
                </p:cNvSpPr>
                <p:nvPr/>
              </p:nvSpPr>
              <p:spPr>
                <a:xfrm>
                  <a:off x="2675" y="2123"/>
                  <a:ext cx="17" cy="26"/>
                </a:xfrm>
                <a:custGeom>
                  <a:avLst/>
                  <a:gdLst>
                    <a:gd name="txL" fmla="*/ 0 w 88"/>
                    <a:gd name="txT" fmla="*/ 0 h 128"/>
                    <a:gd name="txR" fmla="*/ 88 w 88"/>
                    <a:gd name="txB" fmla="*/ 128 h 128"/>
                  </a:gdLst>
                  <a:ahLst/>
                  <a:cxnLst>
                    <a:cxn ang="0">
                      <a:pos x="0" y="1"/>
                    </a:cxn>
                    <a:cxn ang="0">
                      <a:pos x="3" y="5"/>
                    </a:cxn>
                    <a:cxn ang="0">
                      <a:pos x="1" y="0"/>
                    </a:cxn>
                    <a:cxn ang="0">
                      <a:pos x="0" y="1"/>
                    </a:cxn>
                  </a:cxnLst>
                  <a:rect l="txL" t="txT" r="txR" b="txB"/>
                  <a:pathLst>
                    <a:path w="88" h="128">
                      <a:moveTo>
                        <a:pt x="0" y="14"/>
                      </a:moveTo>
                      <a:lnTo>
                        <a:pt x="88" y="128"/>
                      </a:lnTo>
                      <a:lnTo>
                        <a:pt x="36" y="0"/>
                      </a:lnTo>
                      <a:lnTo>
                        <a:pt x="0" y="14"/>
                      </a:lnTo>
                      <a:close/>
                    </a:path>
                  </a:pathLst>
                </a:custGeom>
                <a:solidFill>
                  <a:srgbClr val="000000">
                    <a:alpha val="100000"/>
                  </a:srgbClr>
                </a:solidFill>
                <a:ln w="9525">
                  <a:noFill/>
                </a:ln>
              </p:spPr>
              <p:txBody>
                <a:bodyPr/>
                <a:lstStyle/>
                <a:p>
                  <a:endParaRPr lang="zh-CN" altLang="en-US"/>
                </a:p>
              </p:txBody>
            </p:sp>
            <p:sp>
              <p:nvSpPr>
                <p:cNvPr id="35464" name="Freeform 747"/>
                <p:cNvSpPr>
                  <a:spLocks noChangeAspect="1"/>
                </p:cNvSpPr>
                <p:nvPr/>
              </p:nvSpPr>
              <p:spPr>
                <a:xfrm>
                  <a:off x="2675" y="2123"/>
                  <a:ext cx="17" cy="29"/>
                </a:xfrm>
                <a:custGeom>
                  <a:avLst/>
                  <a:gdLst>
                    <a:gd name="txL" fmla="*/ 0 w 88"/>
                    <a:gd name="txT" fmla="*/ 0 h 144"/>
                    <a:gd name="txR" fmla="*/ 88 w 88"/>
                    <a:gd name="txB" fmla="*/ 144 h 144"/>
                  </a:gdLst>
                  <a:ahLst/>
                  <a:cxnLst>
                    <a:cxn ang="0">
                      <a:pos x="2" y="6"/>
                    </a:cxn>
                    <a:cxn ang="0">
                      <a:pos x="0" y="1"/>
                    </a:cxn>
                    <a:cxn ang="0">
                      <a:pos x="1" y="0"/>
                    </a:cxn>
                    <a:cxn ang="0">
                      <a:pos x="3" y="5"/>
                    </a:cxn>
                    <a:cxn ang="0">
                      <a:pos x="2" y="6"/>
                    </a:cxn>
                  </a:cxnLst>
                  <a:rect l="txL" t="txT" r="txR" b="txB"/>
                  <a:pathLst>
                    <a:path w="88" h="144">
                      <a:moveTo>
                        <a:pt x="47" y="144"/>
                      </a:moveTo>
                      <a:lnTo>
                        <a:pt x="0" y="14"/>
                      </a:lnTo>
                      <a:lnTo>
                        <a:pt x="36" y="0"/>
                      </a:lnTo>
                      <a:lnTo>
                        <a:pt x="88" y="128"/>
                      </a:lnTo>
                      <a:lnTo>
                        <a:pt x="47"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65" name="Freeform 748"/>
                <p:cNvSpPr>
                  <a:spLocks noChangeAspect="1"/>
                </p:cNvSpPr>
                <p:nvPr/>
              </p:nvSpPr>
              <p:spPr>
                <a:xfrm>
                  <a:off x="2682" y="2123"/>
                  <a:ext cx="18" cy="26"/>
                </a:xfrm>
                <a:custGeom>
                  <a:avLst/>
                  <a:gdLst>
                    <a:gd name="txL" fmla="*/ 0 w 92"/>
                    <a:gd name="txT" fmla="*/ 0 h 128"/>
                    <a:gd name="txR" fmla="*/ 92 w 92"/>
                    <a:gd name="txB" fmla="*/ 128 h 128"/>
                  </a:gdLst>
                  <a:ahLst/>
                  <a:cxnLst>
                    <a:cxn ang="0">
                      <a:pos x="2" y="5"/>
                    </a:cxn>
                    <a:cxn ang="0">
                      <a:pos x="0" y="0"/>
                    </a:cxn>
                    <a:cxn ang="0">
                      <a:pos x="4" y="4"/>
                    </a:cxn>
                    <a:cxn ang="0">
                      <a:pos x="2" y="5"/>
                    </a:cxn>
                  </a:cxnLst>
                  <a:rect l="txL" t="txT" r="txR" b="txB"/>
                  <a:pathLst>
                    <a:path w="92" h="128">
                      <a:moveTo>
                        <a:pt x="52" y="128"/>
                      </a:moveTo>
                      <a:lnTo>
                        <a:pt x="0" y="0"/>
                      </a:lnTo>
                      <a:lnTo>
                        <a:pt x="92" y="110"/>
                      </a:lnTo>
                      <a:lnTo>
                        <a:pt x="52" y="128"/>
                      </a:lnTo>
                      <a:close/>
                    </a:path>
                  </a:pathLst>
                </a:custGeom>
                <a:solidFill>
                  <a:srgbClr val="000000">
                    <a:alpha val="100000"/>
                  </a:srgbClr>
                </a:solidFill>
                <a:ln w="9525">
                  <a:noFill/>
                </a:ln>
              </p:spPr>
              <p:txBody>
                <a:bodyPr/>
                <a:lstStyle/>
                <a:p>
                  <a:endParaRPr lang="zh-CN" altLang="en-US"/>
                </a:p>
              </p:txBody>
            </p:sp>
            <p:sp>
              <p:nvSpPr>
                <p:cNvPr id="35466" name="Freeform 749"/>
                <p:cNvSpPr>
                  <a:spLocks noChangeAspect="1"/>
                </p:cNvSpPr>
                <p:nvPr/>
              </p:nvSpPr>
              <p:spPr>
                <a:xfrm>
                  <a:off x="2682" y="2121"/>
                  <a:ext cx="18" cy="24"/>
                </a:xfrm>
                <a:custGeom>
                  <a:avLst/>
                  <a:gdLst>
                    <a:gd name="txL" fmla="*/ 0 w 92"/>
                    <a:gd name="txT" fmla="*/ 0 h 124"/>
                    <a:gd name="txR" fmla="*/ 92 w 92"/>
                    <a:gd name="txB" fmla="*/ 124 h 124"/>
                  </a:gdLst>
                  <a:ahLst/>
                  <a:cxnLst>
                    <a:cxn ang="0">
                      <a:pos x="0" y="1"/>
                    </a:cxn>
                    <a:cxn ang="0">
                      <a:pos x="4" y="5"/>
                    </a:cxn>
                    <a:cxn ang="0">
                      <a:pos x="1" y="0"/>
                    </a:cxn>
                    <a:cxn ang="0">
                      <a:pos x="0" y="1"/>
                    </a:cxn>
                  </a:cxnLst>
                  <a:rect l="txL" t="txT" r="txR" b="txB"/>
                  <a:pathLst>
                    <a:path w="92" h="124">
                      <a:moveTo>
                        <a:pt x="0" y="14"/>
                      </a:moveTo>
                      <a:lnTo>
                        <a:pt x="92" y="124"/>
                      </a:lnTo>
                      <a:lnTo>
                        <a:pt x="34" y="0"/>
                      </a:lnTo>
                      <a:lnTo>
                        <a:pt x="0" y="14"/>
                      </a:lnTo>
                      <a:close/>
                    </a:path>
                  </a:pathLst>
                </a:custGeom>
                <a:solidFill>
                  <a:srgbClr val="000000">
                    <a:alpha val="100000"/>
                  </a:srgbClr>
                </a:solidFill>
                <a:ln w="9525">
                  <a:noFill/>
                </a:ln>
              </p:spPr>
              <p:txBody>
                <a:bodyPr/>
                <a:lstStyle/>
                <a:p>
                  <a:endParaRPr lang="zh-CN" altLang="en-US"/>
                </a:p>
              </p:txBody>
            </p:sp>
            <p:sp>
              <p:nvSpPr>
                <p:cNvPr id="35467" name="Freeform 750"/>
                <p:cNvSpPr>
                  <a:spLocks noChangeAspect="1"/>
                </p:cNvSpPr>
                <p:nvPr/>
              </p:nvSpPr>
              <p:spPr>
                <a:xfrm>
                  <a:off x="2682" y="2121"/>
                  <a:ext cx="18" cy="28"/>
                </a:xfrm>
                <a:custGeom>
                  <a:avLst/>
                  <a:gdLst>
                    <a:gd name="txL" fmla="*/ 0 w 92"/>
                    <a:gd name="txT" fmla="*/ 0 h 142"/>
                    <a:gd name="txR" fmla="*/ 92 w 92"/>
                    <a:gd name="txB" fmla="*/ 142 h 142"/>
                  </a:gdLst>
                  <a:ahLst/>
                  <a:cxnLst>
                    <a:cxn ang="0">
                      <a:pos x="2" y="6"/>
                    </a:cxn>
                    <a:cxn ang="0">
                      <a:pos x="0" y="1"/>
                    </a:cxn>
                    <a:cxn ang="0">
                      <a:pos x="1" y="0"/>
                    </a:cxn>
                    <a:cxn ang="0">
                      <a:pos x="4" y="5"/>
                    </a:cxn>
                    <a:cxn ang="0">
                      <a:pos x="2" y="6"/>
                    </a:cxn>
                  </a:cxnLst>
                  <a:rect l="txL" t="txT" r="txR" b="txB"/>
                  <a:pathLst>
                    <a:path w="92" h="142">
                      <a:moveTo>
                        <a:pt x="52" y="142"/>
                      </a:moveTo>
                      <a:lnTo>
                        <a:pt x="0" y="14"/>
                      </a:lnTo>
                      <a:lnTo>
                        <a:pt x="34" y="0"/>
                      </a:lnTo>
                      <a:lnTo>
                        <a:pt x="92" y="124"/>
                      </a:lnTo>
                      <a:lnTo>
                        <a:pt x="52"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68" name="Freeform 751"/>
                <p:cNvSpPr>
                  <a:spLocks noChangeAspect="1"/>
                </p:cNvSpPr>
                <p:nvPr/>
              </p:nvSpPr>
              <p:spPr>
                <a:xfrm>
                  <a:off x="2689" y="2121"/>
                  <a:ext cx="19" cy="24"/>
                </a:xfrm>
                <a:custGeom>
                  <a:avLst/>
                  <a:gdLst>
                    <a:gd name="txL" fmla="*/ 0 w 97"/>
                    <a:gd name="txT" fmla="*/ 0 h 124"/>
                    <a:gd name="txR" fmla="*/ 97 w 97"/>
                    <a:gd name="txB" fmla="*/ 124 h 124"/>
                  </a:gdLst>
                  <a:ahLst/>
                  <a:cxnLst>
                    <a:cxn ang="0">
                      <a:pos x="2" y="5"/>
                    </a:cxn>
                    <a:cxn ang="0">
                      <a:pos x="0" y="0"/>
                    </a:cxn>
                    <a:cxn ang="0">
                      <a:pos x="4" y="4"/>
                    </a:cxn>
                    <a:cxn ang="0">
                      <a:pos x="2" y="5"/>
                    </a:cxn>
                  </a:cxnLst>
                  <a:rect l="txL" t="txT" r="txR" b="txB"/>
                  <a:pathLst>
                    <a:path w="97" h="124">
                      <a:moveTo>
                        <a:pt x="58" y="124"/>
                      </a:moveTo>
                      <a:lnTo>
                        <a:pt x="0" y="0"/>
                      </a:lnTo>
                      <a:lnTo>
                        <a:pt x="97" y="105"/>
                      </a:lnTo>
                      <a:lnTo>
                        <a:pt x="58" y="124"/>
                      </a:lnTo>
                      <a:close/>
                    </a:path>
                  </a:pathLst>
                </a:custGeom>
                <a:solidFill>
                  <a:srgbClr val="000000">
                    <a:alpha val="100000"/>
                  </a:srgbClr>
                </a:solidFill>
                <a:ln w="9525">
                  <a:noFill/>
                </a:ln>
              </p:spPr>
              <p:txBody>
                <a:bodyPr/>
                <a:lstStyle/>
                <a:p>
                  <a:endParaRPr lang="zh-CN" altLang="en-US"/>
                </a:p>
              </p:txBody>
            </p:sp>
            <p:sp>
              <p:nvSpPr>
                <p:cNvPr id="35469" name="Freeform 752"/>
                <p:cNvSpPr>
                  <a:spLocks noChangeAspect="1"/>
                </p:cNvSpPr>
                <p:nvPr/>
              </p:nvSpPr>
              <p:spPr>
                <a:xfrm>
                  <a:off x="2689" y="2117"/>
                  <a:ext cx="19" cy="25"/>
                </a:xfrm>
                <a:custGeom>
                  <a:avLst/>
                  <a:gdLst>
                    <a:gd name="txL" fmla="*/ 0 w 97"/>
                    <a:gd name="txT" fmla="*/ 0 h 123"/>
                    <a:gd name="txR" fmla="*/ 97 w 97"/>
                    <a:gd name="txB" fmla="*/ 123 h 123"/>
                  </a:gdLst>
                  <a:ahLst/>
                  <a:cxnLst>
                    <a:cxn ang="0">
                      <a:pos x="0" y="1"/>
                    </a:cxn>
                    <a:cxn ang="0">
                      <a:pos x="4" y="5"/>
                    </a:cxn>
                    <a:cxn ang="0">
                      <a:pos x="1" y="0"/>
                    </a:cxn>
                    <a:cxn ang="0">
                      <a:pos x="0" y="1"/>
                    </a:cxn>
                  </a:cxnLst>
                  <a:rect l="txL" t="txT" r="txR" b="txB"/>
                  <a:pathLst>
                    <a:path w="97" h="123">
                      <a:moveTo>
                        <a:pt x="0" y="18"/>
                      </a:moveTo>
                      <a:lnTo>
                        <a:pt x="97" y="123"/>
                      </a:lnTo>
                      <a:lnTo>
                        <a:pt x="34" y="0"/>
                      </a:lnTo>
                      <a:lnTo>
                        <a:pt x="0" y="18"/>
                      </a:lnTo>
                      <a:close/>
                    </a:path>
                  </a:pathLst>
                </a:custGeom>
                <a:solidFill>
                  <a:srgbClr val="000000">
                    <a:alpha val="100000"/>
                  </a:srgbClr>
                </a:solidFill>
                <a:ln w="9525">
                  <a:noFill/>
                </a:ln>
              </p:spPr>
              <p:txBody>
                <a:bodyPr/>
                <a:lstStyle/>
                <a:p>
                  <a:endParaRPr lang="zh-CN" altLang="en-US"/>
                </a:p>
              </p:txBody>
            </p:sp>
            <p:sp>
              <p:nvSpPr>
                <p:cNvPr id="35470" name="Freeform 753"/>
                <p:cNvSpPr>
                  <a:spLocks noChangeAspect="1"/>
                </p:cNvSpPr>
                <p:nvPr/>
              </p:nvSpPr>
              <p:spPr>
                <a:xfrm>
                  <a:off x="2689" y="2117"/>
                  <a:ext cx="19" cy="28"/>
                </a:xfrm>
                <a:custGeom>
                  <a:avLst/>
                  <a:gdLst>
                    <a:gd name="txL" fmla="*/ 0 w 97"/>
                    <a:gd name="txT" fmla="*/ 0 h 142"/>
                    <a:gd name="txR" fmla="*/ 97 w 97"/>
                    <a:gd name="txB" fmla="*/ 142 h 142"/>
                  </a:gdLst>
                  <a:ahLst/>
                  <a:cxnLst>
                    <a:cxn ang="0">
                      <a:pos x="2" y="6"/>
                    </a:cxn>
                    <a:cxn ang="0">
                      <a:pos x="0" y="1"/>
                    </a:cxn>
                    <a:cxn ang="0">
                      <a:pos x="1" y="0"/>
                    </a:cxn>
                    <a:cxn ang="0">
                      <a:pos x="4" y="5"/>
                    </a:cxn>
                    <a:cxn ang="0">
                      <a:pos x="2" y="6"/>
                    </a:cxn>
                  </a:cxnLst>
                  <a:rect l="txL" t="txT" r="txR" b="txB"/>
                  <a:pathLst>
                    <a:path w="97" h="142">
                      <a:moveTo>
                        <a:pt x="58" y="142"/>
                      </a:moveTo>
                      <a:lnTo>
                        <a:pt x="0" y="18"/>
                      </a:lnTo>
                      <a:lnTo>
                        <a:pt x="34" y="0"/>
                      </a:lnTo>
                      <a:lnTo>
                        <a:pt x="97" y="123"/>
                      </a:lnTo>
                      <a:lnTo>
                        <a:pt x="58"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71" name="Freeform 754"/>
                <p:cNvSpPr>
                  <a:spLocks noChangeAspect="1"/>
                </p:cNvSpPr>
                <p:nvPr/>
              </p:nvSpPr>
              <p:spPr>
                <a:xfrm>
                  <a:off x="2696" y="2117"/>
                  <a:ext cx="20" cy="25"/>
                </a:xfrm>
                <a:custGeom>
                  <a:avLst/>
                  <a:gdLst>
                    <a:gd name="txL" fmla="*/ 0 w 101"/>
                    <a:gd name="txT" fmla="*/ 0 h 123"/>
                    <a:gd name="txR" fmla="*/ 101 w 101"/>
                    <a:gd name="txB" fmla="*/ 123 h 123"/>
                  </a:gdLst>
                  <a:ahLst/>
                  <a:cxnLst>
                    <a:cxn ang="0">
                      <a:pos x="2" y="5"/>
                    </a:cxn>
                    <a:cxn ang="0">
                      <a:pos x="0" y="0"/>
                    </a:cxn>
                    <a:cxn ang="0">
                      <a:pos x="4" y="4"/>
                    </a:cxn>
                    <a:cxn ang="0">
                      <a:pos x="2" y="5"/>
                    </a:cxn>
                  </a:cxnLst>
                  <a:rect l="txL" t="txT" r="txR" b="txB"/>
                  <a:pathLst>
                    <a:path w="101" h="123">
                      <a:moveTo>
                        <a:pt x="63" y="123"/>
                      </a:moveTo>
                      <a:lnTo>
                        <a:pt x="0" y="0"/>
                      </a:lnTo>
                      <a:lnTo>
                        <a:pt x="101" y="102"/>
                      </a:lnTo>
                      <a:lnTo>
                        <a:pt x="63" y="123"/>
                      </a:lnTo>
                      <a:close/>
                    </a:path>
                  </a:pathLst>
                </a:custGeom>
                <a:solidFill>
                  <a:srgbClr val="000000">
                    <a:alpha val="100000"/>
                  </a:srgbClr>
                </a:solidFill>
                <a:ln w="9525">
                  <a:noFill/>
                </a:ln>
              </p:spPr>
              <p:txBody>
                <a:bodyPr/>
                <a:lstStyle/>
                <a:p>
                  <a:endParaRPr lang="zh-CN" altLang="en-US"/>
                </a:p>
              </p:txBody>
            </p:sp>
            <p:sp>
              <p:nvSpPr>
                <p:cNvPr id="35472" name="Freeform 755"/>
                <p:cNvSpPr>
                  <a:spLocks noChangeAspect="1"/>
                </p:cNvSpPr>
                <p:nvPr/>
              </p:nvSpPr>
              <p:spPr>
                <a:xfrm>
                  <a:off x="2696" y="2114"/>
                  <a:ext cx="20" cy="23"/>
                </a:xfrm>
                <a:custGeom>
                  <a:avLst/>
                  <a:gdLst>
                    <a:gd name="txL" fmla="*/ 0 w 101"/>
                    <a:gd name="txT" fmla="*/ 0 h 119"/>
                    <a:gd name="txR" fmla="*/ 101 w 101"/>
                    <a:gd name="txB" fmla="*/ 119 h 119"/>
                  </a:gdLst>
                  <a:ahLst/>
                  <a:cxnLst>
                    <a:cxn ang="0">
                      <a:pos x="0" y="1"/>
                    </a:cxn>
                    <a:cxn ang="0">
                      <a:pos x="4" y="4"/>
                    </a:cxn>
                    <a:cxn ang="0">
                      <a:pos x="1" y="0"/>
                    </a:cxn>
                    <a:cxn ang="0">
                      <a:pos x="0" y="1"/>
                    </a:cxn>
                  </a:cxnLst>
                  <a:rect l="txL" t="txT" r="txR" b="txB"/>
                  <a:pathLst>
                    <a:path w="101" h="119">
                      <a:moveTo>
                        <a:pt x="0" y="17"/>
                      </a:moveTo>
                      <a:lnTo>
                        <a:pt x="101" y="119"/>
                      </a:lnTo>
                      <a:lnTo>
                        <a:pt x="33" y="0"/>
                      </a:lnTo>
                      <a:lnTo>
                        <a:pt x="0" y="17"/>
                      </a:lnTo>
                      <a:close/>
                    </a:path>
                  </a:pathLst>
                </a:custGeom>
                <a:solidFill>
                  <a:srgbClr val="000000">
                    <a:alpha val="100000"/>
                  </a:srgbClr>
                </a:solidFill>
                <a:ln w="9525">
                  <a:noFill/>
                </a:ln>
              </p:spPr>
              <p:txBody>
                <a:bodyPr/>
                <a:lstStyle/>
                <a:p>
                  <a:endParaRPr lang="zh-CN" altLang="en-US"/>
                </a:p>
              </p:txBody>
            </p:sp>
            <p:sp>
              <p:nvSpPr>
                <p:cNvPr id="35473" name="Freeform 756"/>
                <p:cNvSpPr>
                  <a:spLocks noChangeAspect="1"/>
                </p:cNvSpPr>
                <p:nvPr/>
              </p:nvSpPr>
              <p:spPr>
                <a:xfrm>
                  <a:off x="2696" y="2114"/>
                  <a:ext cx="20" cy="28"/>
                </a:xfrm>
                <a:custGeom>
                  <a:avLst/>
                  <a:gdLst>
                    <a:gd name="txL" fmla="*/ 0 w 101"/>
                    <a:gd name="txT" fmla="*/ 0 h 140"/>
                    <a:gd name="txR" fmla="*/ 101 w 101"/>
                    <a:gd name="txB" fmla="*/ 140 h 140"/>
                  </a:gdLst>
                  <a:ahLst/>
                  <a:cxnLst>
                    <a:cxn ang="0">
                      <a:pos x="2" y="6"/>
                    </a:cxn>
                    <a:cxn ang="0">
                      <a:pos x="0" y="1"/>
                    </a:cxn>
                    <a:cxn ang="0">
                      <a:pos x="1" y="0"/>
                    </a:cxn>
                    <a:cxn ang="0">
                      <a:pos x="4" y="5"/>
                    </a:cxn>
                    <a:cxn ang="0">
                      <a:pos x="2" y="6"/>
                    </a:cxn>
                  </a:cxnLst>
                  <a:rect l="txL" t="txT" r="txR" b="txB"/>
                  <a:pathLst>
                    <a:path w="101" h="140">
                      <a:moveTo>
                        <a:pt x="63" y="140"/>
                      </a:moveTo>
                      <a:lnTo>
                        <a:pt x="0" y="17"/>
                      </a:lnTo>
                      <a:lnTo>
                        <a:pt x="33" y="0"/>
                      </a:lnTo>
                      <a:lnTo>
                        <a:pt x="101" y="119"/>
                      </a:lnTo>
                      <a:lnTo>
                        <a:pt x="63"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74" name="Freeform 757"/>
                <p:cNvSpPr>
                  <a:spLocks noChangeAspect="1"/>
                </p:cNvSpPr>
                <p:nvPr/>
              </p:nvSpPr>
              <p:spPr>
                <a:xfrm>
                  <a:off x="2702" y="2114"/>
                  <a:ext cx="21" cy="23"/>
                </a:xfrm>
                <a:custGeom>
                  <a:avLst/>
                  <a:gdLst>
                    <a:gd name="txL" fmla="*/ 0 w 106"/>
                    <a:gd name="txT" fmla="*/ 0 h 119"/>
                    <a:gd name="txR" fmla="*/ 106 w 106"/>
                    <a:gd name="txB" fmla="*/ 119 h 119"/>
                  </a:gdLst>
                  <a:ahLst/>
                  <a:cxnLst>
                    <a:cxn ang="0">
                      <a:pos x="3" y="4"/>
                    </a:cxn>
                    <a:cxn ang="0">
                      <a:pos x="0" y="0"/>
                    </a:cxn>
                    <a:cxn ang="0">
                      <a:pos x="4" y="4"/>
                    </a:cxn>
                    <a:cxn ang="0">
                      <a:pos x="3" y="4"/>
                    </a:cxn>
                  </a:cxnLst>
                  <a:rect l="txL" t="txT" r="txR" b="txB"/>
                  <a:pathLst>
                    <a:path w="106" h="119">
                      <a:moveTo>
                        <a:pt x="68" y="119"/>
                      </a:moveTo>
                      <a:lnTo>
                        <a:pt x="0" y="0"/>
                      </a:lnTo>
                      <a:lnTo>
                        <a:pt x="106" y="96"/>
                      </a:lnTo>
                      <a:lnTo>
                        <a:pt x="68" y="119"/>
                      </a:lnTo>
                      <a:close/>
                    </a:path>
                  </a:pathLst>
                </a:custGeom>
                <a:solidFill>
                  <a:srgbClr val="000000">
                    <a:alpha val="100000"/>
                  </a:srgbClr>
                </a:solidFill>
                <a:ln w="9525">
                  <a:noFill/>
                </a:ln>
              </p:spPr>
              <p:txBody>
                <a:bodyPr/>
                <a:lstStyle/>
                <a:p>
                  <a:endParaRPr lang="zh-CN" altLang="en-US"/>
                </a:p>
              </p:txBody>
            </p:sp>
            <p:sp>
              <p:nvSpPr>
                <p:cNvPr id="35475" name="Freeform 758"/>
                <p:cNvSpPr>
                  <a:spLocks noChangeAspect="1"/>
                </p:cNvSpPr>
                <p:nvPr/>
              </p:nvSpPr>
              <p:spPr>
                <a:xfrm>
                  <a:off x="2702" y="2110"/>
                  <a:ext cx="21" cy="23"/>
                </a:xfrm>
                <a:custGeom>
                  <a:avLst/>
                  <a:gdLst>
                    <a:gd name="txL" fmla="*/ 0 w 106"/>
                    <a:gd name="txT" fmla="*/ 0 h 115"/>
                    <a:gd name="txR" fmla="*/ 106 w 106"/>
                    <a:gd name="txB" fmla="*/ 115 h 115"/>
                  </a:gdLst>
                  <a:ahLst/>
                  <a:cxnLst>
                    <a:cxn ang="0">
                      <a:pos x="0" y="1"/>
                    </a:cxn>
                    <a:cxn ang="0">
                      <a:pos x="4" y="5"/>
                    </a:cxn>
                    <a:cxn ang="0">
                      <a:pos x="1" y="0"/>
                    </a:cxn>
                    <a:cxn ang="0">
                      <a:pos x="0" y="1"/>
                    </a:cxn>
                  </a:cxnLst>
                  <a:rect l="txL" t="txT" r="txR" b="txB"/>
                  <a:pathLst>
                    <a:path w="106" h="115">
                      <a:moveTo>
                        <a:pt x="0" y="19"/>
                      </a:moveTo>
                      <a:lnTo>
                        <a:pt x="106" y="115"/>
                      </a:lnTo>
                      <a:lnTo>
                        <a:pt x="33" y="0"/>
                      </a:lnTo>
                      <a:lnTo>
                        <a:pt x="0" y="19"/>
                      </a:lnTo>
                      <a:close/>
                    </a:path>
                  </a:pathLst>
                </a:custGeom>
                <a:solidFill>
                  <a:srgbClr val="000000">
                    <a:alpha val="100000"/>
                  </a:srgbClr>
                </a:solidFill>
                <a:ln w="9525">
                  <a:noFill/>
                </a:ln>
              </p:spPr>
              <p:txBody>
                <a:bodyPr/>
                <a:lstStyle/>
                <a:p>
                  <a:endParaRPr lang="zh-CN" altLang="en-US"/>
                </a:p>
              </p:txBody>
            </p:sp>
            <p:sp>
              <p:nvSpPr>
                <p:cNvPr id="35476" name="Freeform 759"/>
                <p:cNvSpPr>
                  <a:spLocks noChangeAspect="1"/>
                </p:cNvSpPr>
                <p:nvPr/>
              </p:nvSpPr>
              <p:spPr>
                <a:xfrm>
                  <a:off x="2702" y="2110"/>
                  <a:ext cx="21" cy="27"/>
                </a:xfrm>
                <a:custGeom>
                  <a:avLst/>
                  <a:gdLst>
                    <a:gd name="txL" fmla="*/ 0 w 106"/>
                    <a:gd name="txT" fmla="*/ 0 h 138"/>
                    <a:gd name="txR" fmla="*/ 106 w 106"/>
                    <a:gd name="txB" fmla="*/ 138 h 138"/>
                  </a:gdLst>
                  <a:ahLst/>
                  <a:cxnLst>
                    <a:cxn ang="0">
                      <a:pos x="3" y="5"/>
                    </a:cxn>
                    <a:cxn ang="0">
                      <a:pos x="0" y="1"/>
                    </a:cxn>
                    <a:cxn ang="0">
                      <a:pos x="1" y="0"/>
                    </a:cxn>
                    <a:cxn ang="0">
                      <a:pos x="4" y="4"/>
                    </a:cxn>
                    <a:cxn ang="0">
                      <a:pos x="3" y="5"/>
                    </a:cxn>
                  </a:cxnLst>
                  <a:rect l="txL" t="txT" r="txR" b="txB"/>
                  <a:pathLst>
                    <a:path w="106" h="138">
                      <a:moveTo>
                        <a:pt x="68" y="138"/>
                      </a:moveTo>
                      <a:lnTo>
                        <a:pt x="0" y="19"/>
                      </a:lnTo>
                      <a:lnTo>
                        <a:pt x="33" y="0"/>
                      </a:lnTo>
                      <a:lnTo>
                        <a:pt x="106" y="115"/>
                      </a:lnTo>
                      <a:lnTo>
                        <a:pt x="68"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77" name="Freeform 760"/>
                <p:cNvSpPr>
                  <a:spLocks noChangeAspect="1"/>
                </p:cNvSpPr>
                <p:nvPr/>
              </p:nvSpPr>
              <p:spPr>
                <a:xfrm>
                  <a:off x="2709" y="2110"/>
                  <a:ext cx="22" cy="23"/>
                </a:xfrm>
                <a:custGeom>
                  <a:avLst/>
                  <a:gdLst>
                    <a:gd name="txL" fmla="*/ 0 w 110"/>
                    <a:gd name="txT" fmla="*/ 0 h 115"/>
                    <a:gd name="txR" fmla="*/ 110 w 110"/>
                    <a:gd name="txB" fmla="*/ 115 h 115"/>
                  </a:gdLst>
                  <a:ahLst/>
                  <a:cxnLst>
                    <a:cxn ang="0">
                      <a:pos x="3" y="5"/>
                    </a:cxn>
                    <a:cxn ang="0">
                      <a:pos x="0" y="0"/>
                    </a:cxn>
                    <a:cxn ang="0">
                      <a:pos x="4" y="4"/>
                    </a:cxn>
                    <a:cxn ang="0">
                      <a:pos x="3" y="5"/>
                    </a:cxn>
                  </a:cxnLst>
                  <a:rect l="txL" t="txT" r="txR" b="txB"/>
                  <a:pathLst>
                    <a:path w="110" h="115">
                      <a:moveTo>
                        <a:pt x="73" y="115"/>
                      </a:moveTo>
                      <a:lnTo>
                        <a:pt x="0" y="0"/>
                      </a:lnTo>
                      <a:lnTo>
                        <a:pt x="110" y="92"/>
                      </a:lnTo>
                      <a:lnTo>
                        <a:pt x="73" y="115"/>
                      </a:lnTo>
                      <a:close/>
                    </a:path>
                  </a:pathLst>
                </a:custGeom>
                <a:solidFill>
                  <a:srgbClr val="000000">
                    <a:alpha val="100000"/>
                  </a:srgbClr>
                </a:solidFill>
                <a:ln w="9525">
                  <a:noFill/>
                </a:ln>
              </p:spPr>
              <p:txBody>
                <a:bodyPr/>
                <a:lstStyle/>
                <a:p>
                  <a:endParaRPr lang="zh-CN" altLang="en-US"/>
                </a:p>
              </p:txBody>
            </p:sp>
            <p:sp>
              <p:nvSpPr>
                <p:cNvPr id="35478" name="Freeform 761"/>
                <p:cNvSpPr>
                  <a:spLocks noChangeAspect="1"/>
                </p:cNvSpPr>
                <p:nvPr/>
              </p:nvSpPr>
              <p:spPr>
                <a:xfrm>
                  <a:off x="2709" y="2106"/>
                  <a:ext cx="22" cy="22"/>
                </a:xfrm>
                <a:custGeom>
                  <a:avLst/>
                  <a:gdLst>
                    <a:gd name="txL" fmla="*/ 0 w 110"/>
                    <a:gd name="txT" fmla="*/ 0 h 113"/>
                    <a:gd name="txR" fmla="*/ 110 w 110"/>
                    <a:gd name="txB" fmla="*/ 113 h 113"/>
                  </a:gdLst>
                  <a:ahLst/>
                  <a:cxnLst>
                    <a:cxn ang="0">
                      <a:pos x="0" y="1"/>
                    </a:cxn>
                    <a:cxn ang="0">
                      <a:pos x="4" y="4"/>
                    </a:cxn>
                    <a:cxn ang="0">
                      <a:pos x="1" y="0"/>
                    </a:cxn>
                    <a:cxn ang="0">
                      <a:pos x="0" y="1"/>
                    </a:cxn>
                  </a:cxnLst>
                  <a:rect l="txL" t="txT" r="txR" b="txB"/>
                  <a:pathLst>
                    <a:path w="110" h="113">
                      <a:moveTo>
                        <a:pt x="0" y="21"/>
                      </a:moveTo>
                      <a:lnTo>
                        <a:pt x="110" y="113"/>
                      </a:lnTo>
                      <a:lnTo>
                        <a:pt x="32" y="0"/>
                      </a:lnTo>
                      <a:lnTo>
                        <a:pt x="0" y="21"/>
                      </a:lnTo>
                      <a:close/>
                    </a:path>
                  </a:pathLst>
                </a:custGeom>
                <a:solidFill>
                  <a:srgbClr val="000000">
                    <a:alpha val="100000"/>
                  </a:srgbClr>
                </a:solidFill>
                <a:ln w="9525">
                  <a:noFill/>
                </a:ln>
              </p:spPr>
              <p:txBody>
                <a:bodyPr/>
                <a:lstStyle/>
                <a:p>
                  <a:endParaRPr lang="zh-CN" altLang="en-US"/>
                </a:p>
              </p:txBody>
            </p:sp>
            <p:sp>
              <p:nvSpPr>
                <p:cNvPr id="35479" name="Freeform 762"/>
                <p:cNvSpPr>
                  <a:spLocks noChangeAspect="1"/>
                </p:cNvSpPr>
                <p:nvPr/>
              </p:nvSpPr>
              <p:spPr>
                <a:xfrm>
                  <a:off x="2709" y="2106"/>
                  <a:ext cx="22" cy="27"/>
                </a:xfrm>
                <a:custGeom>
                  <a:avLst/>
                  <a:gdLst>
                    <a:gd name="txL" fmla="*/ 0 w 110"/>
                    <a:gd name="txT" fmla="*/ 0 h 136"/>
                    <a:gd name="txR" fmla="*/ 110 w 110"/>
                    <a:gd name="txB" fmla="*/ 136 h 136"/>
                  </a:gdLst>
                  <a:ahLst/>
                  <a:cxnLst>
                    <a:cxn ang="0">
                      <a:pos x="3" y="5"/>
                    </a:cxn>
                    <a:cxn ang="0">
                      <a:pos x="0" y="1"/>
                    </a:cxn>
                    <a:cxn ang="0">
                      <a:pos x="1" y="0"/>
                    </a:cxn>
                    <a:cxn ang="0">
                      <a:pos x="4" y="4"/>
                    </a:cxn>
                    <a:cxn ang="0">
                      <a:pos x="3" y="5"/>
                    </a:cxn>
                  </a:cxnLst>
                  <a:rect l="txL" t="txT" r="txR" b="txB"/>
                  <a:pathLst>
                    <a:path w="110" h="136">
                      <a:moveTo>
                        <a:pt x="73" y="136"/>
                      </a:moveTo>
                      <a:lnTo>
                        <a:pt x="0" y="21"/>
                      </a:lnTo>
                      <a:lnTo>
                        <a:pt x="32" y="0"/>
                      </a:lnTo>
                      <a:lnTo>
                        <a:pt x="110" y="113"/>
                      </a:lnTo>
                      <a:lnTo>
                        <a:pt x="73"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80" name="Freeform 763"/>
                <p:cNvSpPr>
                  <a:spLocks noChangeAspect="1"/>
                </p:cNvSpPr>
                <p:nvPr/>
              </p:nvSpPr>
              <p:spPr>
                <a:xfrm>
                  <a:off x="2715" y="2106"/>
                  <a:ext cx="23" cy="22"/>
                </a:xfrm>
                <a:custGeom>
                  <a:avLst/>
                  <a:gdLst>
                    <a:gd name="txL" fmla="*/ 0 w 113"/>
                    <a:gd name="txT" fmla="*/ 0 h 113"/>
                    <a:gd name="txR" fmla="*/ 113 w 113"/>
                    <a:gd name="txB" fmla="*/ 113 h 113"/>
                  </a:gdLst>
                  <a:ahLst/>
                  <a:cxnLst>
                    <a:cxn ang="0">
                      <a:pos x="3" y="4"/>
                    </a:cxn>
                    <a:cxn ang="0">
                      <a:pos x="0" y="0"/>
                    </a:cxn>
                    <a:cxn ang="0">
                      <a:pos x="5" y="3"/>
                    </a:cxn>
                    <a:cxn ang="0">
                      <a:pos x="3" y="4"/>
                    </a:cxn>
                  </a:cxnLst>
                  <a:rect l="txL" t="txT" r="txR" b="txB"/>
                  <a:pathLst>
                    <a:path w="113" h="113">
                      <a:moveTo>
                        <a:pt x="78" y="113"/>
                      </a:moveTo>
                      <a:lnTo>
                        <a:pt x="0" y="0"/>
                      </a:lnTo>
                      <a:lnTo>
                        <a:pt x="113" y="88"/>
                      </a:lnTo>
                      <a:lnTo>
                        <a:pt x="78" y="113"/>
                      </a:lnTo>
                      <a:close/>
                    </a:path>
                  </a:pathLst>
                </a:custGeom>
                <a:solidFill>
                  <a:srgbClr val="000000">
                    <a:alpha val="100000"/>
                  </a:srgbClr>
                </a:solidFill>
                <a:ln w="9525">
                  <a:noFill/>
                </a:ln>
              </p:spPr>
              <p:txBody>
                <a:bodyPr/>
                <a:lstStyle/>
                <a:p>
                  <a:endParaRPr lang="zh-CN" altLang="en-US"/>
                </a:p>
              </p:txBody>
            </p:sp>
            <p:sp>
              <p:nvSpPr>
                <p:cNvPr id="35481" name="Freeform 764"/>
                <p:cNvSpPr>
                  <a:spLocks noChangeAspect="1"/>
                </p:cNvSpPr>
                <p:nvPr/>
              </p:nvSpPr>
              <p:spPr>
                <a:xfrm>
                  <a:off x="2715" y="2101"/>
                  <a:ext cx="23" cy="22"/>
                </a:xfrm>
                <a:custGeom>
                  <a:avLst/>
                  <a:gdLst>
                    <a:gd name="txL" fmla="*/ 0 w 113"/>
                    <a:gd name="txT" fmla="*/ 0 h 111"/>
                    <a:gd name="txR" fmla="*/ 113 w 113"/>
                    <a:gd name="txB" fmla="*/ 111 h 111"/>
                  </a:gdLst>
                  <a:ahLst/>
                  <a:cxnLst>
                    <a:cxn ang="0">
                      <a:pos x="0" y="1"/>
                    </a:cxn>
                    <a:cxn ang="0">
                      <a:pos x="5" y="4"/>
                    </a:cxn>
                    <a:cxn ang="0">
                      <a:pos x="1" y="0"/>
                    </a:cxn>
                    <a:cxn ang="0">
                      <a:pos x="0" y="1"/>
                    </a:cxn>
                  </a:cxnLst>
                  <a:rect l="txL" t="txT" r="txR" b="txB"/>
                  <a:pathLst>
                    <a:path w="113" h="111">
                      <a:moveTo>
                        <a:pt x="0" y="23"/>
                      </a:moveTo>
                      <a:lnTo>
                        <a:pt x="113" y="111"/>
                      </a:lnTo>
                      <a:lnTo>
                        <a:pt x="31" y="0"/>
                      </a:lnTo>
                      <a:lnTo>
                        <a:pt x="0" y="23"/>
                      </a:lnTo>
                      <a:close/>
                    </a:path>
                  </a:pathLst>
                </a:custGeom>
                <a:solidFill>
                  <a:srgbClr val="000000">
                    <a:alpha val="100000"/>
                  </a:srgbClr>
                </a:solidFill>
                <a:ln w="9525">
                  <a:noFill/>
                </a:ln>
              </p:spPr>
              <p:txBody>
                <a:bodyPr/>
                <a:lstStyle/>
                <a:p>
                  <a:endParaRPr lang="zh-CN" altLang="en-US"/>
                </a:p>
              </p:txBody>
            </p:sp>
            <p:sp>
              <p:nvSpPr>
                <p:cNvPr id="35482" name="Freeform 765"/>
                <p:cNvSpPr>
                  <a:spLocks noChangeAspect="1"/>
                </p:cNvSpPr>
                <p:nvPr/>
              </p:nvSpPr>
              <p:spPr>
                <a:xfrm>
                  <a:off x="2715" y="2101"/>
                  <a:ext cx="23" cy="27"/>
                </a:xfrm>
                <a:custGeom>
                  <a:avLst/>
                  <a:gdLst>
                    <a:gd name="txL" fmla="*/ 0 w 113"/>
                    <a:gd name="txT" fmla="*/ 0 h 136"/>
                    <a:gd name="txR" fmla="*/ 113 w 113"/>
                    <a:gd name="txB" fmla="*/ 136 h 136"/>
                  </a:gdLst>
                  <a:ahLst/>
                  <a:cxnLst>
                    <a:cxn ang="0">
                      <a:pos x="3" y="5"/>
                    </a:cxn>
                    <a:cxn ang="0">
                      <a:pos x="0" y="1"/>
                    </a:cxn>
                    <a:cxn ang="0">
                      <a:pos x="1" y="0"/>
                    </a:cxn>
                    <a:cxn ang="0">
                      <a:pos x="5" y="4"/>
                    </a:cxn>
                    <a:cxn ang="0">
                      <a:pos x="3" y="5"/>
                    </a:cxn>
                  </a:cxnLst>
                  <a:rect l="txL" t="txT" r="txR" b="txB"/>
                  <a:pathLst>
                    <a:path w="113" h="136">
                      <a:moveTo>
                        <a:pt x="78" y="136"/>
                      </a:moveTo>
                      <a:lnTo>
                        <a:pt x="0" y="23"/>
                      </a:lnTo>
                      <a:lnTo>
                        <a:pt x="31" y="0"/>
                      </a:lnTo>
                      <a:lnTo>
                        <a:pt x="113" y="111"/>
                      </a:lnTo>
                      <a:lnTo>
                        <a:pt x="78"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83" name="Freeform 766"/>
                <p:cNvSpPr>
                  <a:spLocks noChangeAspect="1"/>
                </p:cNvSpPr>
                <p:nvPr/>
              </p:nvSpPr>
              <p:spPr>
                <a:xfrm>
                  <a:off x="2721" y="2101"/>
                  <a:ext cx="24" cy="22"/>
                </a:xfrm>
                <a:custGeom>
                  <a:avLst/>
                  <a:gdLst>
                    <a:gd name="txL" fmla="*/ 0 w 116"/>
                    <a:gd name="txT" fmla="*/ 0 h 111"/>
                    <a:gd name="txR" fmla="*/ 116 w 116"/>
                    <a:gd name="txB" fmla="*/ 111 h 111"/>
                  </a:gdLst>
                  <a:ahLst/>
                  <a:cxnLst>
                    <a:cxn ang="0">
                      <a:pos x="4" y="4"/>
                    </a:cxn>
                    <a:cxn ang="0">
                      <a:pos x="0" y="0"/>
                    </a:cxn>
                    <a:cxn ang="0">
                      <a:pos x="5" y="3"/>
                    </a:cxn>
                    <a:cxn ang="0">
                      <a:pos x="4" y="4"/>
                    </a:cxn>
                  </a:cxnLst>
                  <a:rect l="txL" t="txT" r="txR" b="txB"/>
                  <a:pathLst>
                    <a:path w="116" h="111">
                      <a:moveTo>
                        <a:pt x="82" y="111"/>
                      </a:moveTo>
                      <a:lnTo>
                        <a:pt x="0" y="0"/>
                      </a:lnTo>
                      <a:lnTo>
                        <a:pt x="116" y="84"/>
                      </a:lnTo>
                      <a:lnTo>
                        <a:pt x="82" y="111"/>
                      </a:lnTo>
                      <a:close/>
                    </a:path>
                  </a:pathLst>
                </a:custGeom>
                <a:solidFill>
                  <a:srgbClr val="000000">
                    <a:alpha val="100000"/>
                  </a:srgbClr>
                </a:solidFill>
                <a:ln w="9525">
                  <a:noFill/>
                </a:ln>
              </p:spPr>
              <p:txBody>
                <a:bodyPr/>
                <a:lstStyle/>
                <a:p>
                  <a:endParaRPr lang="zh-CN" altLang="en-US"/>
                </a:p>
              </p:txBody>
            </p:sp>
            <p:sp>
              <p:nvSpPr>
                <p:cNvPr id="35484" name="Freeform 767"/>
                <p:cNvSpPr>
                  <a:spLocks noChangeAspect="1"/>
                </p:cNvSpPr>
                <p:nvPr/>
              </p:nvSpPr>
              <p:spPr>
                <a:xfrm>
                  <a:off x="2721" y="2097"/>
                  <a:ext cx="24" cy="21"/>
                </a:xfrm>
                <a:custGeom>
                  <a:avLst/>
                  <a:gdLst>
                    <a:gd name="txL" fmla="*/ 0 w 116"/>
                    <a:gd name="txT" fmla="*/ 0 h 106"/>
                    <a:gd name="txR" fmla="*/ 116 w 116"/>
                    <a:gd name="txB" fmla="*/ 106 h 106"/>
                  </a:gdLst>
                  <a:ahLst/>
                  <a:cxnLst>
                    <a:cxn ang="0">
                      <a:pos x="0" y="1"/>
                    </a:cxn>
                    <a:cxn ang="0">
                      <a:pos x="5" y="4"/>
                    </a:cxn>
                    <a:cxn ang="0">
                      <a:pos x="1" y="0"/>
                    </a:cxn>
                    <a:cxn ang="0">
                      <a:pos x="0" y="1"/>
                    </a:cxn>
                  </a:cxnLst>
                  <a:rect l="txL" t="txT" r="txR" b="txB"/>
                  <a:pathLst>
                    <a:path w="116" h="106">
                      <a:moveTo>
                        <a:pt x="0" y="22"/>
                      </a:moveTo>
                      <a:lnTo>
                        <a:pt x="116" y="106"/>
                      </a:lnTo>
                      <a:lnTo>
                        <a:pt x="29" y="0"/>
                      </a:lnTo>
                      <a:lnTo>
                        <a:pt x="0" y="22"/>
                      </a:lnTo>
                      <a:close/>
                    </a:path>
                  </a:pathLst>
                </a:custGeom>
                <a:solidFill>
                  <a:srgbClr val="000000">
                    <a:alpha val="100000"/>
                  </a:srgbClr>
                </a:solidFill>
                <a:ln w="9525">
                  <a:noFill/>
                </a:ln>
              </p:spPr>
              <p:txBody>
                <a:bodyPr/>
                <a:lstStyle/>
                <a:p>
                  <a:endParaRPr lang="zh-CN" altLang="en-US"/>
                </a:p>
              </p:txBody>
            </p:sp>
            <p:sp>
              <p:nvSpPr>
                <p:cNvPr id="35485" name="Freeform 768"/>
                <p:cNvSpPr>
                  <a:spLocks noChangeAspect="1"/>
                </p:cNvSpPr>
                <p:nvPr/>
              </p:nvSpPr>
              <p:spPr>
                <a:xfrm>
                  <a:off x="2721" y="2097"/>
                  <a:ext cx="24" cy="26"/>
                </a:xfrm>
                <a:custGeom>
                  <a:avLst/>
                  <a:gdLst>
                    <a:gd name="txL" fmla="*/ 0 w 116"/>
                    <a:gd name="txT" fmla="*/ 0 h 133"/>
                    <a:gd name="txR" fmla="*/ 116 w 116"/>
                    <a:gd name="txB" fmla="*/ 133 h 133"/>
                  </a:gdLst>
                  <a:ahLst/>
                  <a:cxnLst>
                    <a:cxn ang="0">
                      <a:pos x="4" y="5"/>
                    </a:cxn>
                    <a:cxn ang="0">
                      <a:pos x="0" y="1"/>
                    </a:cxn>
                    <a:cxn ang="0">
                      <a:pos x="1" y="0"/>
                    </a:cxn>
                    <a:cxn ang="0">
                      <a:pos x="5" y="4"/>
                    </a:cxn>
                    <a:cxn ang="0">
                      <a:pos x="4" y="5"/>
                    </a:cxn>
                  </a:cxnLst>
                  <a:rect l="txL" t="txT" r="txR" b="txB"/>
                  <a:pathLst>
                    <a:path w="116" h="133">
                      <a:moveTo>
                        <a:pt x="82" y="133"/>
                      </a:moveTo>
                      <a:lnTo>
                        <a:pt x="0" y="22"/>
                      </a:lnTo>
                      <a:lnTo>
                        <a:pt x="29" y="0"/>
                      </a:lnTo>
                      <a:lnTo>
                        <a:pt x="116" y="106"/>
                      </a:lnTo>
                      <a:lnTo>
                        <a:pt x="82"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86" name="Freeform 769"/>
                <p:cNvSpPr>
                  <a:spLocks noChangeAspect="1"/>
                </p:cNvSpPr>
                <p:nvPr/>
              </p:nvSpPr>
              <p:spPr>
                <a:xfrm>
                  <a:off x="2727" y="2097"/>
                  <a:ext cx="24" cy="21"/>
                </a:xfrm>
                <a:custGeom>
                  <a:avLst/>
                  <a:gdLst>
                    <a:gd name="txL" fmla="*/ 0 w 120"/>
                    <a:gd name="txT" fmla="*/ 0 h 106"/>
                    <a:gd name="txR" fmla="*/ 120 w 120"/>
                    <a:gd name="txB" fmla="*/ 106 h 106"/>
                  </a:gdLst>
                  <a:ahLst/>
                  <a:cxnLst>
                    <a:cxn ang="0">
                      <a:pos x="3" y="4"/>
                    </a:cxn>
                    <a:cxn ang="0">
                      <a:pos x="0" y="0"/>
                    </a:cxn>
                    <a:cxn ang="0">
                      <a:pos x="5" y="3"/>
                    </a:cxn>
                    <a:cxn ang="0">
                      <a:pos x="3" y="4"/>
                    </a:cxn>
                  </a:cxnLst>
                  <a:rect l="txL" t="txT" r="txR" b="txB"/>
                  <a:pathLst>
                    <a:path w="120" h="106">
                      <a:moveTo>
                        <a:pt x="87" y="106"/>
                      </a:moveTo>
                      <a:lnTo>
                        <a:pt x="0" y="0"/>
                      </a:lnTo>
                      <a:lnTo>
                        <a:pt x="120" y="78"/>
                      </a:lnTo>
                      <a:lnTo>
                        <a:pt x="87" y="106"/>
                      </a:lnTo>
                      <a:close/>
                    </a:path>
                  </a:pathLst>
                </a:custGeom>
                <a:solidFill>
                  <a:srgbClr val="000000">
                    <a:alpha val="100000"/>
                  </a:srgbClr>
                </a:solidFill>
                <a:ln w="9525">
                  <a:noFill/>
                </a:ln>
              </p:spPr>
              <p:txBody>
                <a:bodyPr/>
                <a:lstStyle/>
                <a:p>
                  <a:endParaRPr lang="zh-CN" altLang="en-US"/>
                </a:p>
              </p:txBody>
            </p:sp>
            <p:sp>
              <p:nvSpPr>
                <p:cNvPr id="35487" name="Freeform 770"/>
                <p:cNvSpPr>
                  <a:spLocks noChangeAspect="1"/>
                </p:cNvSpPr>
                <p:nvPr/>
              </p:nvSpPr>
              <p:spPr>
                <a:xfrm>
                  <a:off x="2727" y="2092"/>
                  <a:ext cx="24" cy="20"/>
                </a:xfrm>
                <a:custGeom>
                  <a:avLst/>
                  <a:gdLst>
                    <a:gd name="txL" fmla="*/ 0 w 120"/>
                    <a:gd name="txT" fmla="*/ 0 h 103"/>
                    <a:gd name="txR" fmla="*/ 120 w 120"/>
                    <a:gd name="txB" fmla="*/ 103 h 103"/>
                  </a:gdLst>
                  <a:ahLst/>
                  <a:cxnLst>
                    <a:cxn ang="0">
                      <a:pos x="0" y="1"/>
                    </a:cxn>
                    <a:cxn ang="0">
                      <a:pos x="5" y="4"/>
                    </a:cxn>
                    <a:cxn ang="0">
                      <a:pos x="1" y="0"/>
                    </a:cxn>
                    <a:cxn ang="0">
                      <a:pos x="0" y="1"/>
                    </a:cxn>
                  </a:cxnLst>
                  <a:rect l="txL" t="txT" r="txR" b="txB"/>
                  <a:pathLst>
                    <a:path w="120" h="103">
                      <a:moveTo>
                        <a:pt x="0" y="25"/>
                      </a:moveTo>
                      <a:lnTo>
                        <a:pt x="120" y="103"/>
                      </a:lnTo>
                      <a:lnTo>
                        <a:pt x="28" y="0"/>
                      </a:lnTo>
                      <a:lnTo>
                        <a:pt x="0" y="25"/>
                      </a:lnTo>
                      <a:close/>
                    </a:path>
                  </a:pathLst>
                </a:custGeom>
                <a:solidFill>
                  <a:srgbClr val="000000">
                    <a:alpha val="100000"/>
                  </a:srgbClr>
                </a:solidFill>
                <a:ln w="9525">
                  <a:noFill/>
                </a:ln>
              </p:spPr>
              <p:txBody>
                <a:bodyPr/>
                <a:lstStyle/>
                <a:p>
                  <a:endParaRPr lang="zh-CN" altLang="en-US"/>
                </a:p>
              </p:txBody>
            </p:sp>
            <p:sp>
              <p:nvSpPr>
                <p:cNvPr id="35488" name="Freeform 771"/>
                <p:cNvSpPr>
                  <a:spLocks noChangeAspect="1"/>
                </p:cNvSpPr>
                <p:nvPr/>
              </p:nvSpPr>
              <p:spPr>
                <a:xfrm>
                  <a:off x="2727" y="2092"/>
                  <a:ext cx="24" cy="26"/>
                </a:xfrm>
                <a:custGeom>
                  <a:avLst/>
                  <a:gdLst>
                    <a:gd name="txL" fmla="*/ 0 w 120"/>
                    <a:gd name="txT" fmla="*/ 0 h 131"/>
                    <a:gd name="txR" fmla="*/ 120 w 120"/>
                    <a:gd name="txB" fmla="*/ 131 h 131"/>
                  </a:gdLst>
                  <a:ahLst/>
                  <a:cxnLst>
                    <a:cxn ang="0">
                      <a:pos x="3" y="5"/>
                    </a:cxn>
                    <a:cxn ang="0">
                      <a:pos x="0" y="1"/>
                    </a:cxn>
                    <a:cxn ang="0">
                      <a:pos x="1" y="0"/>
                    </a:cxn>
                    <a:cxn ang="0">
                      <a:pos x="5" y="4"/>
                    </a:cxn>
                    <a:cxn ang="0">
                      <a:pos x="3" y="5"/>
                    </a:cxn>
                  </a:cxnLst>
                  <a:rect l="txL" t="txT" r="txR" b="txB"/>
                  <a:pathLst>
                    <a:path w="120" h="131">
                      <a:moveTo>
                        <a:pt x="87" y="131"/>
                      </a:moveTo>
                      <a:lnTo>
                        <a:pt x="0" y="25"/>
                      </a:lnTo>
                      <a:lnTo>
                        <a:pt x="28" y="0"/>
                      </a:lnTo>
                      <a:lnTo>
                        <a:pt x="120" y="103"/>
                      </a:lnTo>
                      <a:lnTo>
                        <a:pt x="87" y="1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89" name="Freeform 772"/>
                <p:cNvSpPr>
                  <a:spLocks noChangeAspect="1"/>
                </p:cNvSpPr>
                <p:nvPr/>
              </p:nvSpPr>
              <p:spPr>
                <a:xfrm>
                  <a:off x="2733" y="2092"/>
                  <a:ext cx="25" cy="20"/>
                </a:xfrm>
                <a:custGeom>
                  <a:avLst/>
                  <a:gdLst>
                    <a:gd name="txL" fmla="*/ 0 w 124"/>
                    <a:gd name="txT" fmla="*/ 0 h 103"/>
                    <a:gd name="txR" fmla="*/ 124 w 124"/>
                    <a:gd name="txB" fmla="*/ 103 h 103"/>
                  </a:gdLst>
                  <a:ahLst/>
                  <a:cxnLst>
                    <a:cxn ang="0">
                      <a:pos x="4" y="4"/>
                    </a:cxn>
                    <a:cxn ang="0">
                      <a:pos x="0" y="0"/>
                    </a:cxn>
                    <a:cxn ang="0">
                      <a:pos x="5" y="3"/>
                    </a:cxn>
                    <a:cxn ang="0">
                      <a:pos x="4" y="4"/>
                    </a:cxn>
                  </a:cxnLst>
                  <a:rect l="txL" t="txT" r="txR" b="txB"/>
                  <a:pathLst>
                    <a:path w="124" h="103">
                      <a:moveTo>
                        <a:pt x="92" y="103"/>
                      </a:moveTo>
                      <a:lnTo>
                        <a:pt x="0" y="0"/>
                      </a:lnTo>
                      <a:lnTo>
                        <a:pt x="124" y="72"/>
                      </a:lnTo>
                      <a:lnTo>
                        <a:pt x="92" y="103"/>
                      </a:lnTo>
                      <a:close/>
                    </a:path>
                  </a:pathLst>
                </a:custGeom>
                <a:solidFill>
                  <a:srgbClr val="000000">
                    <a:alpha val="100000"/>
                  </a:srgbClr>
                </a:solidFill>
                <a:ln w="9525">
                  <a:noFill/>
                </a:ln>
              </p:spPr>
              <p:txBody>
                <a:bodyPr/>
                <a:lstStyle/>
                <a:p>
                  <a:endParaRPr lang="zh-CN" altLang="en-US"/>
                </a:p>
              </p:txBody>
            </p:sp>
            <p:sp>
              <p:nvSpPr>
                <p:cNvPr id="35490" name="Freeform 773"/>
                <p:cNvSpPr>
                  <a:spLocks noChangeAspect="1"/>
                </p:cNvSpPr>
                <p:nvPr/>
              </p:nvSpPr>
              <p:spPr>
                <a:xfrm>
                  <a:off x="2733" y="2086"/>
                  <a:ext cx="25" cy="20"/>
                </a:xfrm>
                <a:custGeom>
                  <a:avLst/>
                  <a:gdLst>
                    <a:gd name="txL" fmla="*/ 0 w 124"/>
                    <a:gd name="txT" fmla="*/ 0 h 98"/>
                    <a:gd name="txR" fmla="*/ 124 w 124"/>
                    <a:gd name="txB" fmla="*/ 98 h 98"/>
                  </a:gdLst>
                  <a:ahLst/>
                  <a:cxnLst>
                    <a:cxn ang="0">
                      <a:pos x="0" y="1"/>
                    </a:cxn>
                    <a:cxn ang="0">
                      <a:pos x="5" y="4"/>
                    </a:cxn>
                    <a:cxn ang="0">
                      <a:pos x="1" y="0"/>
                    </a:cxn>
                    <a:cxn ang="0">
                      <a:pos x="0" y="1"/>
                    </a:cxn>
                  </a:cxnLst>
                  <a:rect l="txL" t="txT" r="txR" b="txB"/>
                  <a:pathLst>
                    <a:path w="124" h="98">
                      <a:moveTo>
                        <a:pt x="0" y="26"/>
                      </a:moveTo>
                      <a:lnTo>
                        <a:pt x="124" y="98"/>
                      </a:lnTo>
                      <a:lnTo>
                        <a:pt x="29" y="0"/>
                      </a:lnTo>
                      <a:lnTo>
                        <a:pt x="0" y="26"/>
                      </a:lnTo>
                      <a:close/>
                    </a:path>
                  </a:pathLst>
                </a:custGeom>
                <a:solidFill>
                  <a:srgbClr val="000000">
                    <a:alpha val="100000"/>
                  </a:srgbClr>
                </a:solidFill>
                <a:ln w="9525">
                  <a:noFill/>
                </a:ln>
              </p:spPr>
              <p:txBody>
                <a:bodyPr/>
                <a:lstStyle/>
                <a:p>
                  <a:endParaRPr lang="zh-CN" altLang="en-US"/>
                </a:p>
              </p:txBody>
            </p:sp>
            <p:sp>
              <p:nvSpPr>
                <p:cNvPr id="35491" name="Freeform 774"/>
                <p:cNvSpPr>
                  <a:spLocks noChangeAspect="1"/>
                </p:cNvSpPr>
                <p:nvPr/>
              </p:nvSpPr>
              <p:spPr>
                <a:xfrm>
                  <a:off x="2733" y="2086"/>
                  <a:ext cx="25" cy="26"/>
                </a:xfrm>
                <a:custGeom>
                  <a:avLst/>
                  <a:gdLst>
                    <a:gd name="txL" fmla="*/ 0 w 124"/>
                    <a:gd name="txT" fmla="*/ 0 h 129"/>
                    <a:gd name="txR" fmla="*/ 124 w 124"/>
                    <a:gd name="txB" fmla="*/ 129 h 129"/>
                  </a:gdLst>
                  <a:ahLst/>
                  <a:cxnLst>
                    <a:cxn ang="0">
                      <a:pos x="4" y="5"/>
                    </a:cxn>
                    <a:cxn ang="0">
                      <a:pos x="0" y="1"/>
                    </a:cxn>
                    <a:cxn ang="0">
                      <a:pos x="1" y="0"/>
                    </a:cxn>
                    <a:cxn ang="0">
                      <a:pos x="5" y="4"/>
                    </a:cxn>
                    <a:cxn ang="0">
                      <a:pos x="4" y="5"/>
                    </a:cxn>
                  </a:cxnLst>
                  <a:rect l="txL" t="txT" r="txR" b="txB"/>
                  <a:pathLst>
                    <a:path w="124" h="129">
                      <a:moveTo>
                        <a:pt x="92" y="129"/>
                      </a:moveTo>
                      <a:lnTo>
                        <a:pt x="0" y="26"/>
                      </a:lnTo>
                      <a:lnTo>
                        <a:pt x="29" y="0"/>
                      </a:lnTo>
                      <a:lnTo>
                        <a:pt x="124" y="98"/>
                      </a:lnTo>
                      <a:lnTo>
                        <a:pt x="92" y="12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92" name="Freeform 775"/>
                <p:cNvSpPr>
                  <a:spLocks noChangeAspect="1"/>
                </p:cNvSpPr>
                <p:nvPr/>
              </p:nvSpPr>
              <p:spPr>
                <a:xfrm>
                  <a:off x="2739" y="2086"/>
                  <a:ext cx="25" cy="20"/>
                </a:xfrm>
                <a:custGeom>
                  <a:avLst/>
                  <a:gdLst>
                    <a:gd name="txL" fmla="*/ 0 w 126"/>
                    <a:gd name="txT" fmla="*/ 0 h 98"/>
                    <a:gd name="txR" fmla="*/ 126 w 126"/>
                    <a:gd name="txB" fmla="*/ 98 h 98"/>
                  </a:gdLst>
                  <a:ahLst/>
                  <a:cxnLst>
                    <a:cxn ang="0">
                      <a:pos x="4" y="4"/>
                    </a:cxn>
                    <a:cxn ang="0">
                      <a:pos x="0" y="0"/>
                    </a:cxn>
                    <a:cxn ang="0">
                      <a:pos x="5" y="3"/>
                    </a:cxn>
                    <a:cxn ang="0">
                      <a:pos x="4" y="4"/>
                    </a:cxn>
                  </a:cxnLst>
                  <a:rect l="txL" t="txT" r="txR" b="txB"/>
                  <a:pathLst>
                    <a:path w="126" h="98">
                      <a:moveTo>
                        <a:pt x="95" y="98"/>
                      </a:moveTo>
                      <a:lnTo>
                        <a:pt x="0" y="0"/>
                      </a:lnTo>
                      <a:lnTo>
                        <a:pt x="126" y="67"/>
                      </a:lnTo>
                      <a:lnTo>
                        <a:pt x="95" y="98"/>
                      </a:lnTo>
                      <a:close/>
                    </a:path>
                  </a:pathLst>
                </a:custGeom>
                <a:solidFill>
                  <a:srgbClr val="000000">
                    <a:alpha val="100000"/>
                  </a:srgbClr>
                </a:solidFill>
                <a:ln w="9525">
                  <a:noFill/>
                </a:ln>
              </p:spPr>
              <p:txBody>
                <a:bodyPr/>
                <a:lstStyle/>
                <a:p>
                  <a:endParaRPr lang="zh-CN" altLang="en-US"/>
                </a:p>
              </p:txBody>
            </p:sp>
            <p:sp>
              <p:nvSpPr>
                <p:cNvPr id="35493" name="Freeform 776"/>
                <p:cNvSpPr>
                  <a:spLocks noChangeAspect="1"/>
                </p:cNvSpPr>
                <p:nvPr/>
              </p:nvSpPr>
              <p:spPr>
                <a:xfrm>
                  <a:off x="2739" y="2081"/>
                  <a:ext cx="25" cy="19"/>
                </a:xfrm>
                <a:custGeom>
                  <a:avLst/>
                  <a:gdLst>
                    <a:gd name="txL" fmla="*/ 0 w 126"/>
                    <a:gd name="txT" fmla="*/ 0 h 94"/>
                    <a:gd name="txR" fmla="*/ 126 w 126"/>
                    <a:gd name="txB" fmla="*/ 94 h 94"/>
                  </a:gdLst>
                  <a:ahLst/>
                  <a:cxnLst>
                    <a:cxn ang="0">
                      <a:pos x="0" y="1"/>
                    </a:cxn>
                    <a:cxn ang="0">
                      <a:pos x="5" y="4"/>
                    </a:cxn>
                    <a:cxn ang="0">
                      <a:pos x="1" y="0"/>
                    </a:cxn>
                    <a:cxn ang="0">
                      <a:pos x="0" y="1"/>
                    </a:cxn>
                  </a:cxnLst>
                  <a:rect l="txL" t="txT" r="txR" b="txB"/>
                  <a:pathLst>
                    <a:path w="126" h="94">
                      <a:moveTo>
                        <a:pt x="0" y="27"/>
                      </a:moveTo>
                      <a:lnTo>
                        <a:pt x="126" y="94"/>
                      </a:lnTo>
                      <a:lnTo>
                        <a:pt x="26" y="0"/>
                      </a:lnTo>
                      <a:lnTo>
                        <a:pt x="0" y="27"/>
                      </a:lnTo>
                      <a:close/>
                    </a:path>
                  </a:pathLst>
                </a:custGeom>
                <a:solidFill>
                  <a:srgbClr val="000000">
                    <a:alpha val="100000"/>
                  </a:srgbClr>
                </a:solidFill>
                <a:ln w="9525">
                  <a:noFill/>
                </a:ln>
              </p:spPr>
              <p:txBody>
                <a:bodyPr/>
                <a:lstStyle/>
                <a:p>
                  <a:endParaRPr lang="zh-CN" altLang="en-US"/>
                </a:p>
              </p:txBody>
            </p:sp>
            <p:sp>
              <p:nvSpPr>
                <p:cNvPr id="35494" name="Freeform 777"/>
                <p:cNvSpPr>
                  <a:spLocks noChangeAspect="1"/>
                </p:cNvSpPr>
                <p:nvPr/>
              </p:nvSpPr>
              <p:spPr>
                <a:xfrm>
                  <a:off x="2739" y="2081"/>
                  <a:ext cx="25" cy="25"/>
                </a:xfrm>
                <a:custGeom>
                  <a:avLst/>
                  <a:gdLst>
                    <a:gd name="txL" fmla="*/ 0 w 126"/>
                    <a:gd name="txT" fmla="*/ 0 h 125"/>
                    <a:gd name="txR" fmla="*/ 126 w 126"/>
                    <a:gd name="txB" fmla="*/ 125 h 125"/>
                  </a:gdLst>
                  <a:ahLst/>
                  <a:cxnLst>
                    <a:cxn ang="0">
                      <a:pos x="4" y="5"/>
                    </a:cxn>
                    <a:cxn ang="0">
                      <a:pos x="0" y="1"/>
                    </a:cxn>
                    <a:cxn ang="0">
                      <a:pos x="1" y="0"/>
                    </a:cxn>
                    <a:cxn ang="0">
                      <a:pos x="5" y="4"/>
                    </a:cxn>
                    <a:cxn ang="0">
                      <a:pos x="4" y="5"/>
                    </a:cxn>
                  </a:cxnLst>
                  <a:rect l="txL" t="txT" r="txR" b="txB"/>
                  <a:pathLst>
                    <a:path w="126" h="125">
                      <a:moveTo>
                        <a:pt x="95" y="125"/>
                      </a:moveTo>
                      <a:lnTo>
                        <a:pt x="0" y="27"/>
                      </a:lnTo>
                      <a:lnTo>
                        <a:pt x="26" y="0"/>
                      </a:lnTo>
                      <a:lnTo>
                        <a:pt x="126" y="94"/>
                      </a:lnTo>
                      <a:lnTo>
                        <a:pt x="95" y="1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95" name="Freeform 778"/>
                <p:cNvSpPr>
                  <a:spLocks noChangeAspect="1"/>
                </p:cNvSpPr>
                <p:nvPr/>
              </p:nvSpPr>
              <p:spPr>
                <a:xfrm>
                  <a:off x="2744" y="2081"/>
                  <a:ext cx="26" cy="19"/>
                </a:xfrm>
                <a:custGeom>
                  <a:avLst/>
                  <a:gdLst>
                    <a:gd name="txL" fmla="*/ 0 w 129"/>
                    <a:gd name="txT" fmla="*/ 0 h 94"/>
                    <a:gd name="txR" fmla="*/ 129 w 129"/>
                    <a:gd name="txB" fmla="*/ 94 h 94"/>
                  </a:gdLst>
                  <a:ahLst/>
                  <a:cxnLst>
                    <a:cxn ang="0">
                      <a:pos x="4" y="4"/>
                    </a:cxn>
                    <a:cxn ang="0">
                      <a:pos x="0" y="0"/>
                    </a:cxn>
                    <a:cxn ang="0">
                      <a:pos x="5" y="3"/>
                    </a:cxn>
                    <a:cxn ang="0">
                      <a:pos x="4" y="4"/>
                    </a:cxn>
                  </a:cxnLst>
                  <a:rect l="txL" t="txT" r="txR" b="txB"/>
                  <a:pathLst>
                    <a:path w="129" h="94">
                      <a:moveTo>
                        <a:pt x="100" y="94"/>
                      </a:moveTo>
                      <a:lnTo>
                        <a:pt x="0" y="0"/>
                      </a:lnTo>
                      <a:lnTo>
                        <a:pt x="129" y="62"/>
                      </a:lnTo>
                      <a:lnTo>
                        <a:pt x="100" y="94"/>
                      </a:lnTo>
                      <a:close/>
                    </a:path>
                  </a:pathLst>
                </a:custGeom>
                <a:solidFill>
                  <a:srgbClr val="000000">
                    <a:alpha val="100000"/>
                  </a:srgbClr>
                </a:solidFill>
                <a:ln w="9525">
                  <a:noFill/>
                </a:ln>
              </p:spPr>
              <p:txBody>
                <a:bodyPr/>
                <a:lstStyle/>
                <a:p>
                  <a:endParaRPr lang="zh-CN" altLang="en-US"/>
                </a:p>
              </p:txBody>
            </p:sp>
            <p:sp>
              <p:nvSpPr>
                <p:cNvPr id="35496" name="Freeform 779"/>
                <p:cNvSpPr>
                  <a:spLocks noChangeAspect="1"/>
                </p:cNvSpPr>
                <p:nvPr/>
              </p:nvSpPr>
              <p:spPr>
                <a:xfrm>
                  <a:off x="2744" y="2075"/>
                  <a:ext cx="26" cy="18"/>
                </a:xfrm>
                <a:custGeom>
                  <a:avLst/>
                  <a:gdLst>
                    <a:gd name="txL" fmla="*/ 0 w 129"/>
                    <a:gd name="txT" fmla="*/ 0 h 90"/>
                    <a:gd name="txR" fmla="*/ 129 w 129"/>
                    <a:gd name="txB" fmla="*/ 90 h 90"/>
                  </a:gdLst>
                  <a:ahLst/>
                  <a:cxnLst>
                    <a:cxn ang="0">
                      <a:pos x="0" y="1"/>
                    </a:cxn>
                    <a:cxn ang="0">
                      <a:pos x="5" y="4"/>
                    </a:cxn>
                    <a:cxn ang="0">
                      <a:pos x="1" y="0"/>
                    </a:cxn>
                    <a:cxn ang="0">
                      <a:pos x="0" y="1"/>
                    </a:cxn>
                  </a:cxnLst>
                  <a:rect l="txL" t="txT" r="txR" b="txB"/>
                  <a:pathLst>
                    <a:path w="129" h="90">
                      <a:moveTo>
                        <a:pt x="0" y="28"/>
                      </a:moveTo>
                      <a:lnTo>
                        <a:pt x="129" y="90"/>
                      </a:lnTo>
                      <a:lnTo>
                        <a:pt x="26" y="0"/>
                      </a:lnTo>
                      <a:lnTo>
                        <a:pt x="0" y="28"/>
                      </a:lnTo>
                      <a:close/>
                    </a:path>
                  </a:pathLst>
                </a:custGeom>
                <a:solidFill>
                  <a:srgbClr val="000000">
                    <a:alpha val="100000"/>
                  </a:srgbClr>
                </a:solidFill>
                <a:ln w="9525">
                  <a:noFill/>
                </a:ln>
              </p:spPr>
              <p:txBody>
                <a:bodyPr/>
                <a:lstStyle/>
                <a:p>
                  <a:endParaRPr lang="zh-CN" altLang="en-US"/>
                </a:p>
              </p:txBody>
            </p:sp>
            <p:sp>
              <p:nvSpPr>
                <p:cNvPr id="35497" name="Freeform 780"/>
                <p:cNvSpPr>
                  <a:spLocks noChangeAspect="1"/>
                </p:cNvSpPr>
                <p:nvPr/>
              </p:nvSpPr>
              <p:spPr>
                <a:xfrm>
                  <a:off x="2744" y="2075"/>
                  <a:ext cx="26" cy="25"/>
                </a:xfrm>
                <a:custGeom>
                  <a:avLst/>
                  <a:gdLst>
                    <a:gd name="txL" fmla="*/ 0 w 129"/>
                    <a:gd name="txT" fmla="*/ 0 h 122"/>
                    <a:gd name="txR" fmla="*/ 129 w 129"/>
                    <a:gd name="txB" fmla="*/ 122 h 122"/>
                  </a:gdLst>
                  <a:ahLst/>
                  <a:cxnLst>
                    <a:cxn ang="0">
                      <a:pos x="4" y="5"/>
                    </a:cxn>
                    <a:cxn ang="0">
                      <a:pos x="0" y="1"/>
                    </a:cxn>
                    <a:cxn ang="0">
                      <a:pos x="1" y="0"/>
                    </a:cxn>
                    <a:cxn ang="0">
                      <a:pos x="5" y="4"/>
                    </a:cxn>
                    <a:cxn ang="0">
                      <a:pos x="4" y="5"/>
                    </a:cxn>
                  </a:cxnLst>
                  <a:rect l="txL" t="txT" r="txR" b="txB"/>
                  <a:pathLst>
                    <a:path w="129" h="122">
                      <a:moveTo>
                        <a:pt x="100" y="122"/>
                      </a:moveTo>
                      <a:lnTo>
                        <a:pt x="0" y="28"/>
                      </a:lnTo>
                      <a:lnTo>
                        <a:pt x="26" y="0"/>
                      </a:lnTo>
                      <a:lnTo>
                        <a:pt x="129" y="90"/>
                      </a:lnTo>
                      <a:lnTo>
                        <a:pt x="100" y="1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498" name="Freeform 781"/>
                <p:cNvSpPr>
                  <a:spLocks noChangeAspect="1"/>
                </p:cNvSpPr>
                <p:nvPr/>
              </p:nvSpPr>
              <p:spPr>
                <a:xfrm>
                  <a:off x="2749" y="2075"/>
                  <a:ext cx="26" cy="18"/>
                </a:xfrm>
                <a:custGeom>
                  <a:avLst/>
                  <a:gdLst>
                    <a:gd name="txL" fmla="*/ 0 w 130"/>
                    <a:gd name="txT" fmla="*/ 0 h 90"/>
                    <a:gd name="txR" fmla="*/ 130 w 130"/>
                    <a:gd name="txB" fmla="*/ 90 h 90"/>
                  </a:gdLst>
                  <a:ahLst/>
                  <a:cxnLst>
                    <a:cxn ang="0">
                      <a:pos x="4" y="4"/>
                    </a:cxn>
                    <a:cxn ang="0">
                      <a:pos x="0" y="0"/>
                    </a:cxn>
                    <a:cxn ang="0">
                      <a:pos x="5" y="2"/>
                    </a:cxn>
                    <a:cxn ang="0">
                      <a:pos x="4" y="4"/>
                    </a:cxn>
                  </a:cxnLst>
                  <a:rect l="txL" t="txT" r="txR" b="txB"/>
                  <a:pathLst>
                    <a:path w="130" h="90">
                      <a:moveTo>
                        <a:pt x="103" y="90"/>
                      </a:moveTo>
                      <a:lnTo>
                        <a:pt x="0" y="0"/>
                      </a:lnTo>
                      <a:lnTo>
                        <a:pt x="130" y="56"/>
                      </a:lnTo>
                      <a:lnTo>
                        <a:pt x="103" y="90"/>
                      </a:lnTo>
                      <a:close/>
                    </a:path>
                  </a:pathLst>
                </a:custGeom>
                <a:solidFill>
                  <a:srgbClr val="000000">
                    <a:alpha val="100000"/>
                  </a:srgbClr>
                </a:solidFill>
                <a:ln w="9525">
                  <a:noFill/>
                </a:ln>
              </p:spPr>
              <p:txBody>
                <a:bodyPr/>
                <a:lstStyle/>
                <a:p>
                  <a:endParaRPr lang="zh-CN" altLang="en-US"/>
                </a:p>
              </p:txBody>
            </p:sp>
            <p:sp>
              <p:nvSpPr>
                <p:cNvPr id="35499" name="Freeform 782"/>
                <p:cNvSpPr>
                  <a:spLocks noChangeAspect="1"/>
                </p:cNvSpPr>
                <p:nvPr/>
              </p:nvSpPr>
              <p:spPr>
                <a:xfrm>
                  <a:off x="2749" y="2070"/>
                  <a:ext cx="26" cy="17"/>
                </a:xfrm>
                <a:custGeom>
                  <a:avLst/>
                  <a:gdLst>
                    <a:gd name="txL" fmla="*/ 0 w 130"/>
                    <a:gd name="txT" fmla="*/ 0 h 85"/>
                    <a:gd name="txR" fmla="*/ 130 w 130"/>
                    <a:gd name="txB" fmla="*/ 85 h 85"/>
                  </a:gdLst>
                  <a:ahLst/>
                  <a:cxnLst>
                    <a:cxn ang="0">
                      <a:pos x="0" y="1"/>
                    </a:cxn>
                    <a:cxn ang="0">
                      <a:pos x="5" y="3"/>
                    </a:cxn>
                    <a:cxn ang="0">
                      <a:pos x="1" y="0"/>
                    </a:cxn>
                    <a:cxn ang="0">
                      <a:pos x="0" y="1"/>
                    </a:cxn>
                  </a:cxnLst>
                  <a:rect l="txL" t="txT" r="txR" b="txB"/>
                  <a:pathLst>
                    <a:path w="130" h="85">
                      <a:moveTo>
                        <a:pt x="0" y="29"/>
                      </a:moveTo>
                      <a:lnTo>
                        <a:pt x="130" y="85"/>
                      </a:lnTo>
                      <a:lnTo>
                        <a:pt x="23" y="0"/>
                      </a:lnTo>
                      <a:lnTo>
                        <a:pt x="0" y="29"/>
                      </a:lnTo>
                      <a:close/>
                    </a:path>
                  </a:pathLst>
                </a:custGeom>
                <a:solidFill>
                  <a:srgbClr val="000000">
                    <a:alpha val="100000"/>
                  </a:srgbClr>
                </a:solidFill>
                <a:ln w="9525">
                  <a:noFill/>
                </a:ln>
              </p:spPr>
              <p:txBody>
                <a:bodyPr/>
                <a:lstStyle/>
                <a:p>
                  <a:endParaRPr lang="zh-CN" altLang="en-US"/>
                </a:p>
              </p:txBody>
            </p:sp>
            <p:sp>
              <p:nvSpPr>
                <p:cNvPr id="35500" name="Freeform 783"/>
                <p:cNvSpPr>
                  <a:spLocks noChangeAspect="1"/>
                </p:cNvSpPr>
                <p:nvPr/>
              </p:nvSpPr>
              <p:spPr>
                <a:xfrm>
                  <a:off x="2749" y="2070"/>
                  <a:ext cx="26" cy="23"/>
                </a:xfrm>
                <a:custGeom>
                  <a:avLst/>
                  <a:gdLst>
                    <a:gd name="txL" fmla="*/ 0 w 130"/>
                    <a:gd name="txT" fmla="*/ 0 h 119"/>
                    <a:gd name="txR" fmla="*/ 130 w 130"/>
                    <a:gd name="txB" fmla="*/ 119 h 119"/>
                  </a:gdLst>
                  <a:ahLst/>
                  <a:cxnLst>
                    <a:cxn ang="0">
                      <a:pos x="4" y="4"/>
                    </a:cxn>
                    <a:cxn ang="0">
                      <a:pos x="0" y="1"/>
                    </a:cxn>
                    <a:cxn ang="0">
                      <a:pos x="1" y="0"/>
                    </a:cxn>
                    <a:cxn ang="0">
                      <a:pos x="5" y="3"/>
                    </a:cxn>
                    <a:cxn ang="0">
                      <a:pos x="4" y="4"/>
                    </a:cxn>
                  </a:cxnLst>
                  <a:rect l="txL" t="txT" r="txR" b="txB"/>
                  <a:pathLst>
                    <a:path w="130" h="119">
                      <a:moveTo>
                        <a:pt x="103" y="119"/>
                      </a:moveTo>
                      <a:lnTo>
                        <a:pt x="0" y="29"/>
                      </a:lnTo>
                      <a:lnTo>
                        <a:pt x="23" y="0"/>
                      </a:lnTo>
                      <a:lnTo>
                        <a:pt x="130" y="85"/>
                      </a:lnTo>
                      <a:lnTo>
                        <a:pt x="103" y="1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01" name="Freeform 784"/>
                <p:cNvSpPr>
                  <a:spLocks noChangeAspect="1"/>
                </p:cNvSpPr>
                <p:nvPr/>
              </p:nvSpPr>
              <p:spPr>
                <a:xfrm>
                  <a:off x="2754" y="2070"/>
                  <a:ext cx="27" cy="17"/>
                </a:xfrm>
                <a:custGeom>
                  <a:avLst/>
                  <a:gdLst>
                    <a:gd name="txL" fmla="*/ 0 w 135"/>
                    <a:gd name="txT" fmla="*/ 0 h 85"/>
                    <a:gd name="txR" fmla="*/ 135 w 135"/>
                    <a:gd name="txB" fmla="*/ 85 h 85"/>
                  </a:gdLst>
                  <a:ahLst/>
                  <a:cxnLst>
                    <a:cxn ang="0">
                      <a:pos x="4" y="3"/>
                    </a:cxn>
                    <a:cxn ang="0">
                      <a:pos x="0" y="0"/>
                    </a:cxn>
                    <a:cxn ang="0">
                      <a:pos x="5" y="2"/>
                    </a:cxn>
                    <a:cxn ang="0">
                      <a:pos x="4" y="3"/>
                    </a:cxn>
                  </a:cxnLst>
                  <a:rect l="txL" t="txT" r="txR" b="txB"/>
                  <a:pathLst>
                    <a:path w="135" h="85">
                      <a:moveTo>
                        <a:pt x="107" y="85"/>
                      </a:moveTo>
                      <a:lnTo>
                        <a:pt x="0" y="0"/>
                      </a:lnTo>
                      <a:lnTo>
                        <a:pt x="135" y="51"/>
                      </a:lnTo>
                      <a:lnTo>
                        <a:pt x="107" y="85"/>
                      </a:lnTo>
                      <a:close/>
                    </a:path>
                  </a:pathLst>
                </a:custGeom>
                <a:solidFill>
                  <a:srgbClr val="000000">
                    <a:alpha val="100000"/>
                  </a:srgbClr>
                </a:solidFill>
                <a:ln w="9525">
                  <a:noFill/>
                </a:ln>
              </p:spPr>
              <p:txBody>
                <a:bodyPr/>
                <a:lstStyle/>
                <a:p>
                  <a:endParaRPr lang="zh-CN" altLang="en-US"/>
                </a:p>
              </p:txBody>
            </p:sp>
            <p:sp>
              <p:nvSpPr>
                <p:cNvPr id="35502" name="Freeform 785"/>
                <p:cNvSpPr>
                  <a:spLocks noChangeAspect="1"/>
                </p:cNvSpPr>
                <p:nvPr/>
              </p:nvSpPr>
              <p:spPr>
                <a:xfrm>
                  <a:off x="2754" y="2064"/>
                  <a:ext cx="27" cy="16"/>
                </a:xfrm>
                <a:custGeom>
                  <a:avLst/>
                  <a:gdLst>
                    <a:gd name="txL" fmla="*/ 0 w 135"/>
                    <a:gd name="txT" fmla="*/ 0 h 81"/>
                    <a:gd name="txR" fmla="*/ 135 w 135"/>
                    <a:gd name="txB" fmla="*/ 81 h 81"/>
                  </a:gdLst>
                  <a:ahLst/>
                  <a:cxnLst>
                    <a:cxn ang="0">
                      <a:pos x="0" y="1"/>
                    </a:cxn>
                    <a:cxn ang="0">
                      <a:pos x="5" y="3"/>
                    </a:cxn>
                    <a:cxn ang="0">
                      <a:pos x="1" y="0"/>
                    </a:cxn>
                    <a:cxn ang="0">
                      <a:pos x="0" y="1"/>
                    </a:cxn>
                  </a:cxnLst>
                  <a:rect l="txL" t="txT" r="txR" b="txB"/>
                  <a:pathLst>
                    <a:path w="135" h="81">
                      <a:moveTo>
                        <a:pt x="0" y="30"/>
                      </a:moveTo>
                      <a:lnTo>
                        <a:pt x="135" y="81"/>
                      </a:lnTo>
                      <a:lnTo>
                        <a:pt x="23" y="0"/>
                      </a:lnTo>
                      <a:lnTo>
                        <a:pt x="0" y="30"/>
                      </a:lnTo>
                      <a:close/>
                    </a:path>
                  </a:pathLst>
                </a:custGeom>
                <a:solidFill>
                  <a:srgbClr val="000000">
                    <a:alpha val="100000"/>
                  </a:srgbClr>
                </a:solidFill>
                <a:ln w="9525">
                  <a:noFill/>
                </a:ln>
              </p:spPr>
              <p:txBody>
                <a:bodyPr/>
                <a:lstStyle/>
                <a:p>
                  <a:endParaRPr lang="zh-CN" altLang="en-US"/>
                </a:p>
              </p:txBody>
            </p:sp>
            <p:sp>
              <p:nvSpPr>
                <p:cNvPr id="35503" name="Freeform 786"/>
                <p:cNvSpPr>
                  <a:spLocks noChangeAspect="1"/>
                </p:cNvSpPr>
                <p:nvPr/>
              </p:nvSpPr>
              <p:spPr>
                <a:xfrm>
                  <a:off x="2754" y="2064"/>
                  <a:ext cx="27" cy="23"/>
                </a:xfrm>
                <a:custGeom>
                  <a:avLst/>
                  <a:gdLst>
                    <a:gd name="txL" fmla="*/ 0 w 135"/>
                    <a:gd name="txT" fmla="*/ 0 h 115"/>
                    <a:gd name="txR" fmla="*/ 135 w 135"/>
                    <a:gd name="txB" fmla="*/ 115 h 115"/>
                  </a:gdLst>
                  <a:ahLst/>
                  <a:cxnLst>
                    <a:cxn ang="0">
                      <a:pos x="4" y="5"/>
                    </a:cxn>
                    <a:cxn ang="0">
                      <a:pos x="0" y="1"/>
                    </a:cxn>
                    <a:cxn ang="0">
                      <a:pos x="1" y="0"/>
                    </a:cxn>
                    <a:cxn ang="0">
                      <a:pos x="5" y="3"/>
                    </a:cxn>
                    <a:cxn ang="0">
                      <a:pos x="4" y="5"/>
                    </a:cxn>
                  </a:cxnLst>
                  <a:rect l="txL" t="txT" r="txR" b="txB"/>
                  <a:pathLst>
                    <a:path w="135" h="115">
                      <a:moveTo>
                        <a:pt x="107" y="115"/>
                      </a:moveTo>
                      <a:lnTo>
                        <a:pt x="0" y="30"/>
                      </a:lnTo>
                      <a:lnTo>
                        <a:pt x="23" y="0"/>
                      </a:lnTo>
                      <a:lnTo>
                        <a:pt x="135" y="81"/>
                      </a:lnTo>
                      <a:lnTo>
                        <a:pt x="107" y="1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04" name="Freeform 787"/>
                <p:cNvSpPr>
                  <a:spLocks noChangeAspect="1"/>
                </p:cNvSpPr>
                <p:nvPr/>
              </p:nvSpPr>
              <p:spPr>
                <a:xfrm>
                  <a:off x="2758" y="2064"/>
                  <a:ext cx="27" cy="16"/>
                </a:xfrm>
                <a:custGeom>
                  <a:avLst/>
                  <a:gdLst>
                    <a:gd name="txL" fmla="*/ 0 w 136"/>
                    <a:gd name="txT" fmla="*/ 0 h 81"/>
                    <a:gd name="txR" fmla="*/ 136 w 136"/>
                    <a:gd name="txB" fmla="*/ 81 h 81"/>
                  </a:gdLst>
                  <a:ahLst/>
                  <a:cxnLst>
                    <a:cxn ang="0">
                      <a:pos x="4" y="3"/>
                    </a:cxn>
                    <a:cxn ang="0">
                      <a:pos x="0" y="0"/>
                    </a:cxn>
                    <a:cxn ang="0">
                      <a:pos x="5" y="2"/>
                    </a:cxn>
                    <a:cxn ang="0">
                      <a:pos x="4" y="3"/>
                    </a:cxn>
                  </a:cxnLst>
                  <a:rect l="txL" t="txT" r="txR" b="txB"/>
                  <a:pathLst>
                    <a:path w="136" h="81">
                      <a:moveTo>
                        <a:pt x="112" y="81"/>
                      </a:moveTo>
                      <a:lnTo>
                        <a:pt x="0" y="0"/>
                      </a:lnTo>
                      <a:lnTo>
                        <a:pt x="136" y="44"/>
                      </a:lnTo>
                      <a:lnTo>
                        <a:pt x="112" y="81"/>
                      </a:lnTo>
                      <a:close/>
                    </a:path>
                  </a:pathLst>
                </a:custGeom>
                <a:solidFill>
                  <a:srgbClr val="000000">
                    <a:alpha val="100000"/>
                  </a:srgbClr>
                </a:solidFill>
                <a:ln w="9525">
                  <a:noFill/>
                </a:ln>
              </p:spPr>
              <p:txBody>
                <a:bodyPr/>
                <a:lstStyle/>
                <a:p>
                  <a:endParaRPr lang="zh-CN" altLang="en-US"/>
                </a:p>
              </p:txBody>
            </p:sp>
            <p:sp>
              <p:nvSpPr>
                <p:cNvPr id="35505" name="Freeform 788"/>
                <p:cNvSpPr>
                  <a:spLocks noChangeAspect="1"/>
                </p:cNvSpPr>
                <p:nvPr/>
              </p:nvSpPr>
              <p:spPr>
                <a:xfrm>
                  <a:off x="2758" y="2057"/>
                  <a:ext cx="27" cy="15"/>
                </a:xfrm>
                <a:custGeom>
                  <a:avLst/>
                  <a:gdLst>
                    <a:gd name="txL" fmla="*/ 0 w 136"/>
                    <a:gd name="txT" fmla="*/ 0 h 75"/>
                    <a:gd name="txR" fmla="*/ 136 w 136"/>
                    <a:gd name="txB" fmla="*/ 75 h 75"/>
                  </a:gdLst>
                  <a:ahLst/>
                  <a:cxnLst>
                    <a:cxn ang="0">
                      <a:pos x="0" y="1"/>
                    </a:cxn>
                    <a:cxn ang="0">
                      <a:pos x="5" y="3"/>
                    </a:cxn>
                    <a:cxn ang="0">
                      <a:pos x="1" y="0"/>
                    </a:cxn>
                    <a:cxn ang="0">
                      <a:pos x="0" y="1"/>
                    </a:cxn>
                  </a:cxnLst>
                  <a:rect l="txL" t="txT" r="txR" b="txB"/>
                  <a:pathLst>
                    <a:path w="136" h="75">
                      <a:moveTo>
                        <a:pt x="0" y="31"/>
                      </a:moveTo>
                      <a:lnTo>
                        <a:pt x="136" y="75"/>
                      </a:lnTo>
                      <a:lnTo>
                        <a:pt x="22" y="0"/>
                      </a:lnTo>
                      <a:lnTo>
                        <a:pt x="0" y="31"/>
                      </a:lnTo>
                      <a:close/>
                    </a:path>
                  </a:pathLst>
                </a:custGeom>
                <a:solidFill>
                  <a:srgbClr val="000000">
                    <a:alpha val="100000"/>
                  </a:srgbClr>
                </a:solidFill>
                <a:ln w="9525">
                  <a:noFill/>
                </a:ln>
              </p:spPr>
              <p:txBody>
                <a:bodyPr/>
                <a:lstStyle/>
                <a:p>
                  <a:endParaRPr lang="zh-CN" altLang="en-US"/>
                </a:p>
              </p:txBody>
            </p:sp>
            <p:sp>
              <p:nvSpPr>
                <p:cNvPr id="35506" name="Freeform 789"/>
                <p:cNvSpPr>
                  <a:spLocks noChangeAspect="1"/>
                </p:cNvSpPr>
                <p:nvPr/>
              </p:nvSpPr>
              <p:spPr>
                <a:xfrm>
                  <a:off x="2758" y="2057"/>
                  <a:ext cx="27" cy="23"/>
                </a:xfrm>
                <a:custGeom>
                  <a:avLst/>
                  <a:gdLst>
                    <a:gd name="txL" fmla="*/ 0 w 136"/>
                    <a:gd name="txT" fmla="*/ 0 h 112"/>
                    <a:gd name="txR" fmla="*/ 136 w 136"/>
                    <a:gd name="txB" fmla="*/ 112 h 112"/>
                  </a:gdLst>
                  <a:ahLst/>
                  <a:cxnLst>
                    <a:cxn ang="0">
                      <a:pos x="4" y="5"/>
                    </a:cxn>
                    <a:cxn ang="0">
                      <a:pos x="0" y="1"/>
                    </a:cxn>
                    <a:cxn ang="0">
                      <a:pos x="1" y="0"/>
                    </a:cxn>
                    <a:cxn ang="0">
                      <a:pos x="5" y="3"/>
                    </a:cxn>
                    <a:cxn ang="0">
                      <a:pos x="4" y="5"/>
                    </a:cxn>
                  </a:cxnLst>
                  <a:rect l="txL" t="txT" r="txR" b="txB"/>
                  <a:pathLst>
                    <a:path w="136" h="112">
                      <a:moveTo>
                        <a:pt x="112" y="112"/>
                      </a:moveTo>
                      <a:lnTo>
                        <a:pt x="0" y="31"/>
                      </a:lnTo>
                      <a:lnTo>
                        <a:pt x="22" y="0"/>
                      </a:lnTo>
                      <a:lnTo>
                        <a:pt x="136" y="75"/>
                      </a:lnTo>
                      <a:lnTo>
                        <a:pt x="112" y="1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07" name="Freeform 790"/>
                <p:cNvSpPr>
                  <a:spLocks noChangeAspect="1"/>
                </p:cNvSpPr>
                <p:nvPr/>
              </p:nvSpPr>
              <p:spPr>
                <a:xfrm>
                  <a:off x="2763" y="2057"/>
                  <a:ext cx="27" cy="15"/>
                </a:xfrm>
                <a:custGeom>
                  <a:avLst/>
                  <a:gdLst>
                    <a:gd name="txL" fmla="*/ 0 w 138"/>
                    <a:gd name="txT" fmla="*/ 0 h 75"/>
                    <a:gd name="txR" fmla="*/ 138 w 138"/>
                    <a:gd name="txB" fmla="*/ 75 h 75"/>
                  </a:gdLst>
                  <a:ahLst/>
                  <a:cxnLst>
                    <a:cxn ang="0">
                      <a:pos x="4" y="3"/>
                    </a:cxn>
                    <a:cxn ang="0">
                      <a:pos x="0" y="0"/>
                    </a:cxn>
                    <a:cxn ang="0">
                      <a:pos x="5" y="2"/>
                    </a:cxn>
                    <a:cxn ang="0">
                      <a:pos x="4" y="3"/>
                    </a:cxn>
                  </a:cxnLst>
                  <a:rect l="txL" t="txT" r="txR" b="txB"/>
                  <a:pathLst>
                    <a:path w="138" h="75">
                      <a:moveTo>
                        <a:pt x="114" y="75"/>
                      </a:moveTo>
                      <a:lnTo>
                        <a:pt x="0" y="0"/>
                      </a:lnTo>
                      <a:lnTo>
                        <a:pt x="138" y="39"/>
                      </a:lnTo>
                      <a:lnTo>
                        <a:pt x="114" y="75"/>
                      </a:lnTo>
                      <a:close/>
                    </a:path>
                  </a:pathLst>
                </a:custGeom>
                <a:solidFill>
                  <a:srgbClr val="000000">
                    <a:alpha val="100000"/>
                  </a:srgbClr>
                </a:solidFill>
                <a:ln w="9525">
                  <a:noFill/>
                </a:ln>
              </p:spPr>
              <p:txBody>
                <a:bodyPr/>
                <a:lstStyle/>
                <a:p>
                  <a:endParaRPr lang="zh-CN" altLang="en-US"/>
                </a:p>
              </p:txBody>
            </p:sp>
            <p:sp>
              <p:nvSpPr>
                <p:cNvPr id="35508" name="Freeform 791"/>
                <p:cNvSpPr>
                  <a:spLocks noChangeAspect="1"/>
                </p:cNvSpPr>
                <p:nvPr/>
              </p:nvSpPr>
              <p:spPr>
                <a:xfrm>
                  <a:off x="2763" y="2051"/>
                  <a:ext cx="27" cy="14"/>
                </a:xfrm>
                <a:custGeom>
                  <a:avLst/>
                  <a:gdLst>
                    <a:gd name="txL" fmla="*/ 0 w 138"/>
                    <a:gd name="txT" fmla="*/ 0 h 71"/>
                    <a:gd name="txR" fmla="*/ 138 w 138"/>
                    <a:gd name="txB" fmla="*/ 71 h 71"/>
                  </a:gdLst>
                  <a:ahLst/>
                  <a:cxnLst>
                    <a:cxn ang="0">
                      <a:pos x="0" y="1"/>
                    </a:cxn>
                    <a:cxn ang="0">
                      <a:pos x="5" y="3"/>
                    </a:cxn>
                    <a:cxn ang="0">
                      <a:pos x="1" y="0"/>
                    </a:cxn>
                    <a:cxn ang="0">
                      <a:pos x="0" y="1"/>
                    </a:cxn>
                  </a:cxnLst>
                  <a:rect l="txL" t="txT" r="txR" b="txB"/>
                  <a:pathLst>
                    <a:path w="138" h="71">
                      <a:moveTo>
                        <a:pt x="0" y="32"/>
                      </a:moveTo>
                      <a:lnTo>
                        <a:pt x="138" y="71"/>
                      </a:lnTo>
                      <a:lnTo>
                        <a:pt x="20" y="0"/>
                      </a:lnTo>
                      <a:lnTo>
                        <a:pt x="0" y="32"/>
                      </a:lnTo>
                      <a:close/>
                    </a:path>
                  </a:pathLst>
                </a:custGeom>
                <a:solidFill>
                  <a:srgbClr val="000000">
                    <a:alpha val="100000"/>
                  </a:srgbClr>
                </a:solidFill>
                <a:ln w="9525">
                  <a:noFill/>
                </a:ln>
              </p:spPr>
              <p:txBody>
                <a:bodyPr/>
                <a:lstStyle/>
                <a:p>
                  <a:endParaRPr lang="zh-CN" altLang="en-US"/>
                </a:p>
              </p:txBody>
            </p:sp>
            <p:sp>
              <p:nvSpPr>
                <p:cNvPr id="35509" name="Freeform 792"/>
                <p:cNvSpPr>
                  <a:spLocks noChangeAspect="1"/>
                </p:cNvSpPr>
                <p:nvPr/>
              </p:nvSpPr>
              <p:spPr>
                <a:xfrm>
                  <a:off x="2763" y="2051"/>
                  <a:ext cx="27" cy="21"/>
                </a:xfrm>
                <a:custGeom>
                  <a:avLst/>
                  <a:gdLst>
                    <a:gd name="txL" fmla="*/ 0 w 138"/>
                    <a:gd name="txT" fmla="*/ 0 h 107"/>
                    <a:gd name="txR" fmla="*/ 138 w 138"/>
                    <a:gd name="txB" fmla="*/ 107 h 107"/>
                  </a:gdLst>
                  <a:ahLst/>
                  <a:cxnLst>
                    <a:cxn ang="0">
                      <a:pos x="4" y="4"/>
                    </a:cxn>
                    <a:cxn ang="0">
                      <a:pos x="0" y="1"/>
                    </a:cxn>
                    <a:cxn ang="0">
                      <a:pos x="1" y="0"/>
                    </a:cxn>
                    <a:cxn ang="0">
                      <a:pos x="5" y="3"/>
                    </a:cxn>
                    <a:cxn ang="0">
                      <a:pos x="4" y="4"/>
                    </a:cxn>
                  </a:cxnLst>
                  <a:rect l="txL" t="txT" r="txR" b="txB"/>
                  <a:pathLst>
                    <a:path w="138" h="107">
                      <a:moveTo>
                        <a:pt x="114" y="107"/>
                      </a:moveTo>
                      <a:lnTo>
                        <a:pt x="0" y="32"/>
                      </a:lnTo>
                      <a:lnTo>
                        <a:pt x="20" y="0"/>
                      </a:lnTo>
                      <a:lnTo>
                        <a:pt x="138" y="71"/>
                      </a:lnTo>
                      <a:lnTo>
                        <a:pt x="114" y="10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10" name="Freeform 793"/>
                <p:cNvSpPr>
                  <a:spLocks noChangeAspect="1"/>
                </p:cNvSpPr>
                <p:nvPr/>
              </p:nvSpPr>
              <p:spPr>
                <a:xfrm>
                  <a:off x="2767" y="2051"/>
                  <a:ext cx="27" cy="14"/>
                </a:xfrm>
                <a:custGeom>
                  <a:avLst/>
                  <a:gdLst>
                    <a:gd name="txL" fmla="*/ 0 w 139"/>
                    <a:gd name="txT" fmla="*/ 0 h 71"/>
                    <a:gd name="txR" fmla="*/ 139 w 139"/>
                    <a:gd name="txB" fmla="*/ 71 h 71"/>
                  </a:gdLst>
                  <a:ahLst/>
                  <a:cxnLst>
                    <a:cxn ang="0">
                      <a:pos x="4" y="3"/>
                    </a:cxn>
                    <a:cxn ang="0">
                      <a:pos x="0" y="0"/>
                    </a:cxn>
                    <a:cxn ang="0">
                      <a:pos x="5" y="1"/>
                    </a:cxn>
                    <a:cxn ang="0">
                      <a:pos x="4" y="3"/>
                    </a:cxn>
                  </a:cxnLst>
                  <a:rect l="txL" t="txT" r="txR" b="txB"/>
                  <a:pathLst>
                    <a:path w="139" h="71">
                      <a:moveTo>
                        <a:pt x="118" y="71"/>
                      </a:moveTo>
                      <a:lnTo>
                        <a:pt x="0" y="0"/>
                      </a:lnTo>
                      <a:lnTo>
                        <a:pt x="139" y="33"/>
                      </a:lnTo>
                      <a:lnTo>
                        <a:pt x="118" y="71"/>
                      </a:lnTo>
                      <a:close/>
                    </a:path>
                  </a:pathLst>
                </a:custGeom>
                <a:solidFill>
                  <a:srgbClr val="000000">
                    <a:alpha val="100000"/>
                  </a:srgbClr>
                </a:solidFill>
                <a:ln w="9525">
                  <a:noFill/>
                </a:ln>
              </p:spPr>
              <p:txBody>
                <a:bodyPr/>
                <a:lstStyle/>
                <a:p>
                  <a:endParaRPr lang="zh-CN" altLang="en-US"/>
                </a:p>
              </p:txBody>
            </p:sp>
            <p:sp>
              <p:nvSpPr>
                <p:cNvPr id="35511" name="Freeform 794"/>
                <p:cNvSpPr>
                  <a:spLocks noChangeAspect="1"/>
                </p:cNvSpPr>
                <p:nvPr/>
              </p:nvSpPr>
              <p:spPr>
                <a:xfrm>
                  <a:off x="2767" y="2044"/>
                  <a:ext cx="27" cy="14"/>
                </a:xfrm>
                <a:custGeom>
                  <a:avLst/>
                  <a:gdLst>
                    <a:gd name="txL" fmla="*/ 0 w 139"/>
                    <a:gd name="txT" fmla="*/ 0 h 66"/>
                    <a:gd name="txR" fmla="*/ 139 w 139"/>
                    <a:gd name="txB" fmla="*/ 66 h 66"/>
                  </a:gdLst>
                  <a:ahLst/>
                  <a:cxnLst>
                    <a:cxn ang="0">
                      <a:pos x="0" y="1"/>
                    </a:cxn>
                    <a:cxn ang="0">
                      <a:pos x="5" y="3"/>
                    </a:cxn>
                    <a:cxn ang="0">
                      <a:pos x="1" y="0"/>
                    </a:cxn>
                    <a:cxn ang="0">
                      <a:pos x="0" y="1"/>
                    </a:cxn>
                  </a:cxnLst>
                  <a:rect l="txL" t="txT" r="txR" b="txB"/>
                  <a:pathLst>
                    <a:path w="139" h="66">
                      <a:moveTo>
                        <a:pt x="0" y="33"/>
                      </a:moveTo>
                      <a:lnTo>
                        <a:pt x="139" y="66"/>
                      </a:lnTo>
                      <a:lnTo>
                        <a:pt x="19" y="0"/>
                      </a:lnTo>
                      <a:lnTo>
                        <a:pt x="0" y="33"/>
                      </a:lnTo>
                      <a:close/>
                    </a:path>
                  </a:pathLst>
                </a:custGeom>
                <a:solidFill>
                  <a:srgbClr val="000000">
                    <a:alpha val="100000"/>
                  </a:srgbClr>
                </a:solidFill>
                <a:ln w="9525">
                  <a:noFill/>
                </a:ln>
              </p:spPr>
              <p:txBody>
                <a:bodyPr/>
                <a:lstStyle/>
                <a:p>
                  <a:endParaRPr lang="zh-CN" altLang="en-US"/>
                </a:p>
              </p:txBody>
            </p:sp>
            <p:sp>
              <p:nvSpPr>
                <p:cNvPr id="35512" name="Freeform 795"/>
                <p:cNvSpPr>
                  <a:spLocks noChangeAspect="1"/>
                </p:cNvSpPr>
                <p:nvPr/>
              </p:nvSpPr>
              <p:spPr>
                <a:xfrm>
                  <a:off x="2767" y="2044"/>
                  <a:ext cx="27" cy="21"/>
                </a:xfrm>
                <a:custGeom>
                  <a:avLst/>
                  <a:gdLst>
                    <a:gd name="txL" fmla="*/ 0 w 139"/>
                    <a:gd name="txT" fmla="*/ 0 h 104"/>
                    <a:gd name="txR" fmla="*/ 139 w 139"/>
                    <a:gd name="txB" fmla="*/ 104 h 104"/>
                  </a:gdLst>
                  <a:ahLst/>
                  <a:cxnLst>
                    <a:cxn ang="0">
                      <a:pos x="4" y="4"/>
                    </a:cxn>
                    <a:cxn ang="0">
                      <a:pos x="0" y="1"/>
                    </a:cxn>
                    <a:cxn ang="0">
                      <a:pos x="1" y="0"/>
                    </a:cxn>
                    <a:cxn ang="0">
                      <a:pos x="5" y="3"/>
                    </a:cxn>
                    <a:cxn ang="0">
                      <a:pos x="4" y="4"/>
                    </a:cxn>
                  </a:cxnLst>
                  <a:rect l="txL" t="txT" r="txR" b="txB"/>
                  <a:pathLst>
                    <a:path w="139" h="104">
                      <a:moveTo>
                        <a:pt x="118" y="104"/>
                      </a:moveTo>
                      <a:lnTo>
                        <a:pt x="0" y="33"/>
                      </a:lnTo>
                      <a:lnTo>
                        <a:pt x="19" y="0"/>
                      </a:lnTo>
                      <a:lnTo>
                        <a:pt x="139" y="66"/>
                      </a:lnTo>
                      <a:lnTo>
                        <a:pt x="118" y="10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13" name="Freeform 796"/>
                <p:cNvSpPr>
                  <a:spLocks noChangeAspect="1"/>
                </p:cNvSpPr>
                <p:nvPr/>
              </p:nvSpPr>
              <p:spPr>
                <a:xfrm>
                  <a:off x="2770" y="2044"/>
                  <a:ext cx="28" cy="14"/>
                </a:xfrm>
                <a:custGeom>
                  <a:avLst/>
                  <a:gdLst>
                    <a:gd name="txL" fmla="*/ 0 w 140"/>
                    <a:gd name="txT" fmla="*/ 0 h 66"/>
                    <a:gd name="txR" fmla="*/ 140 w 140"/>
                    <a:gd name="txB" fmla="*/ 66 h 66"/>
                  </a:gdLst>
                  <a:ahLst/>
                  <a:cxnLst>
                    <a:cxn ang="0">
                      <a:pos x="5" y="3"/>
                    </a:cxn>
                    <a:cxn ang="0">
                      <a:pos x="0" y="0"/>
                    </a:cxn>
                    <a:cxn ang="0">
                      <a:pos x="6" y="1"/>
                    </a:cxn>
                    <a:cxn ang="0">
                      <a:pos x="5" y="3"/>
                    </a:cxn>
                  </a:cxnLst>
                  <a:rect l="txL" t="txT" r="txR" b="txB"/>
                  <a:pathLst>
                    <a:path w="140" h="66">
                      <a:moveTo>
                        <a:pt x="120" y="66"/>
                      </a:moveTo>
                      <a:lnTo>
                        <a:pt x="0" y="0"/>
                      </a:lnTo>
                      <a:lnTo>
                        <a:pt x="140" y="27"/>
                      </a:lnTo>
                      <a:lnTo>
                        <a:pt x="120" y="66"/>
                      </a:lnTo>
                      <a:close/>
                    </a:path>
                  </a:pathLst>
                </a:custGeom>
                <a:solidFill>
                  <a:srgbClr val="000000">
                    <a:alpha val="100000"/>
                  </a:srgbClr>
                </a:solidFill>
                <a:ln w="9525">
                  <a:noFill/>
                </a:ln>
              </p:spPr>
              <p:txBody>
                <a:bodyPr/>
                <a:lstStyle/>
                <a:p>
                  <a:endParaRPr lang="zh-CN" altLang="en-US"/>
                </a:p>
              </p:txBody>
            </p:sp>
            <p:sp>
              <p:nvSpPr>
                <p:cNvPr id="35514" name="Freeform 797"/>
                <p:cNvSpPr>
                  <a:spLocks noChangeAspect="1"/>
                </p:cNvSpPr>
                <p:nvPr/>
              </p:nvSpPr>
              <p:spPr>
                <a:xfrm>
                  <a:off x="2770" y="2038"/>
                  <a:ext cx="28" cy="12"/>
                </a:xfrm>
                <a:custGeom>
                  <a:avLst/>
                  <a:gdLst>
                    <a:gd name="txL" fmla="*/ 0 w 140"/>
                    <a:gd name="txT" fmla="*/ 0 h 61"/>
                    <a:gd name="txR" fmla="*/ 140 w 140"/>
                    <a:gd name="txB" fmla="*/ 61 h 61"/>
                  </a:gdLst>
                  <a:ahLst/>
                  <a:cxnLst>
                    <a:cxn ang="0">
                      <a:pos x="0" y="1"/>
                    </a:cxn>
                    <a:cxn ang="0">
                      <a:pos x="6" y="2"/>
                    </a:cxn>
                    <a:cxn ang="0">
                      <a:pos x="1" y="0"/>
                    </a:cxn>
                    <a:cxn ang="0">
                      <a:pos x="0" y="1"/>
                    </a:cxn>
                  </a:cxnLst>
                  <a:rect l="txL" t="txT" r="txR" b="txB"/>
                  <a:pathLst>
                    <a:path w="140" h="61">
                      <a:moveTo>
                        <a:pt x="0" y="34"/>
                      </a:moveTo>
                      <a:lnTo>
                        <a:pt x="140" y="61"/>
                      </a:lnTo>
                      <a:lnTo>
                        <a:pt x="18" y="0"/>
                      </a:lnTo>
                      <a:lnTo>
                        <a:pt x="0" y="34"/>
                      </a:lnTo>
                      <a:close/>
                    </a:path>
                  </a:pathLst>
                </a:custGeom>
                <a:solidFill>
                  <a:srgbClr val="000000">
                    <a:alpha val="100000"/>
                  </a:srgbClr>
                </a:solidFill>
                <a:ln w="9525">
                  <a:noFill/>
                </a:ln>
              </p:spPr>
              <p:txBody>
                <a:bodyPr/>
                <a:lstStyle/>
                <a:p>
                  <a:endParaRPr lang="zh-CN" altLang="en-US"/>
                </a:p>
              </p:txBody>
            </p:sp>
            <p:sp>
              <p:nvSpPr>
                <p:cNvPr id="35515" name="Freeform 798"/>
                <p:cNvSpPr>
                  <a:spLocks noChangeAspect="1"/>
                </p:cNvSpPr>
                <p:nvPr/>
              </p:nvSpPr>
              <p:spPr>
                <a:xfrm>
                  <a:off x="2770" y="2038"/>
                  <a:ext cx="28" cy="20"/>
                </a:xfrm>
                <a:custGeom>
                  <a:avLst/>
                  <a:gdLst>
                    <a:gd name="txL" fmla="*/ 0 w 140"/>
                    <a:gd name="txT" fmla="*/ 0 h 100"/>
                    <a:gd name="txR" fmla="*/ 140 w 140"/>
                    <a:gd name="txB" fmla="*/ 100 h 100"/>
                  </a:gdLst>
                  <a:ahLst/>
                  <a:cxnLst>
                    <a:cxn ang="0">
                      <a:pos x="5" y="4"/>
                    </a:cxn>
                    <a:cxn ang="0">
                      <a:pos x="0" y="1"/>
                    </a:cxn>
                    <a:cxn ang="0">
                      <a:pos x="1" y="0"/>
                    </a:cxn>
                    <a:cxn ang="0">
                      <a:pos x="6" y="2"/>
                    </a:cxn>
                    <a:cxn ang="0">
                      <a:pos x="5" y="4"/>
                    </a:cxn>
                  </a:cxnLst>
                  <a:rect l="txL" t="txT" r="txR" b="txB"/>
                  <a:pathLst>
                    <a:path w="140" h="100">
                      <a:moveTo>
                        <a:pt x="120" y="100"/>
                      </a:moveTo>
                      <a:lnTo>
                        <a:pt x="0" y="34"/>
                      </a:lnTo>
                      <a:lnTo>
                        <a:pt x="18" y="0"/>
                      </a:lnTo>
                      <a:lnTo>
                        <a:pt x="140" y="61"/>
                      </a:lnTo>
                      <a:lnTo>
                        <a:pt x="120" y="10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16" name="Freeform 799"/>
                <p:cNvSpPr>
                  <a:spLocks noChangeAspect="1"/>
                </p:cNvSpPr>
                <p:nvPr/>
              </p:nvSpPr>
              <p:spPr>
                <a:xfrm>
                  <a:off x="2774" y="2038"/>
                  <a:ext cx="28" cy="12"/>
                </a:xfrm>
                <a:custGeom>
                  <a:avLst/>
                  <a:gdLst>
                    <a:gd name="txL" fmla="*/ 0 w 141"/>
                    <a:gd name="txT" fmla="*/ 0 h 61"/>
                    <a:gd name="txR" fmla="*/ 141 w 141"/>
                    <a:gd name="txB" fmla="*/ 61 h 61"/>
                  </a:gdLst>
                  <a:ahLst/>
                  <a:cxnLst>
                    <a:cxn ang="0">
                      <a:pos x="5" y="2"/>
                    </a:cxn>
                    <a:cxn ang="0">
                      <a:pos x="0" y="0"/>
                    </a:cxn>
                    <a:cxn ang="0">
                      <a:pos x="6" y="1"/>
                    </a:cxn>
                    <a:cxn ang="0">
                      <a:pos x="5" y="2"/>
                    </a:cxn>
                  </a:cxnLst>
                  <a:rect l="txL" t="txT" r="txR" b="txB"/>
                  <a:pathLst>
                    <a:path w="141" h="61">
                      <a:moveTo>
                        <a:pt x="122" y="61"/>
                      </a:moveTo>
                      <a:lnTo>
                        <a:pt x="0" y="0"/>
                      </a:lnTo>
                      <a:lnTo>
                        <a:pt x="141" y="22"/>
                      </a:lnTo>
                      <a:lnTo>
                        <a:pt x="122" y="61"/>
                      </a:lnTo>
                      <a:close/>
                    </a:path>
                  </a:pathLst>
                </a:custGeom>
                <a:solidFill>
                  <a:srgbClr val="000000">
                    <a:alpha val="100000"/>
                  </a:srgbClr>
                </a:solidFill>
                <a:ln w="9525">
                  <a:noFill/>
                </a:ln>
              </p:spPr>
              <p:txBody>
                <a:bodyPr/>
                <a:lstStyle/>
                <a:p>
                  <a:endParaRPr lang="zh-CN" altLang="en-US"/>
                </a:p>
              </p:txBody>
            </p:sp>
            <p:sp>
              <p:nvSpPr>
                <p:cNvPr id="35517" name="Freeform 800"/>
                <p:cNvSpPr>
                  <a:spLocks noChangeAspect="1"/>
                </p:cNvSpPr>
                <p:nvPr/>
              </p:nvSpPr>
              <p:spPr>
                <a:xfrm>
                  <a:off x="2774" y="2031"/>
                  <a:ext cx="28" cy="11"/>
                </a:xfrm>
                <a:custGeom>
                  <a:avLst/>
                  <a:gdLst>
                    <a:gd name="txL" fmla="*/ 0 w 141"/>
                    <a:gd name="txT" fmla="*/ 0 h 56"/>
                    <a:gd name="txR" fmla="*/ 141 w 141"/>
                    <a:gd name="txB" fmla="*/ 56 h 56"/>
                  </a:gdLst>
                  <a:ahLst/>
                  <a:cxnLst>
                    <a:cxn ang="0">
                      <a:pos x="0" y="1"/>
                    </a:cxn>
                    <a:cxn ang="0">
                      <a:pos x="6" y="2"/>
                    </a:cxn>
                    <a:cxn ang="0">
                      <a:pos x="1" y="0"/>
                    </a:cxn>
                    <a:cxn ang="0">
                      <a:pos x="0" y="1"/>
                    </a:cxn>
                  </a:cxnLst>
                  <a:rect l="txL" t="txT" r="txR" b="txB"/>
                  <a:pathLst>
                    <a:path w="141" h="56">
                      <a:moveTo>
                        <a:pt x="0" y="34"/>
                      </a:moveTo>
                      <a:lnTo>
                        <a:pt x="141" y="56"/>
                      </a:lnTo>
                      <a:lnTo>
                        <a:pt x="15" y="0"/>
                      </a:lnTo>
                      <a:lnTo>
                        <a:pt x="0" y="34"/>
                      </a:lnTo>
                      <a:close/>
                    </a:path>
                  </a:pathLst>
                </a:custGeom>
                <a:solidFill>
                  <a:srgbClr val="000000">
                    <a:alpha val="100000"/>
                  </a:srgbClr>
                </a:solidFill>
                <a:ln w="9525">
                  <a:noFill/>
                </a:ln>
              </p:spPr>
              <p:txBody>
                <a:bodyPr/>
                <a:lstStyle/>
                <a:p>
                  <a:endParaRPr lang="zh-CN" altLang="en-US"/>
                </a:p>
              </p:txBody>
            </p:sp>
            <p:sp>
              <p:nvSpPr>
                <p:cNvPr id="35518" name="Freeform 801"/>
                <p:cNvSpPr>
                  <a:spLocks noChangeAspect="1"/>
                </p:cNvSpPr>
                <p:nvPr/>
              </p:nvSpPr>
              <p:spPr>
                <a:xfrm>
                  <a:off x="2774" y="2031"/>
                  <a:ext cx="28" cy="19"/>
                </a:xfrm>
                <a:custGeom>
                  <a:avLst/>
                  <a:gdLst>
                    <a:gd name="txL" fmla="*/ 0 w 141"/>
                    <a:gd name="txT" fmla="*/ 0 h 95"/>
                    <a:gd name="txR" fmla="*/ 141 w 141"/>
                    <a:gd name="txB" fmla="*/ 95 h 95"/>
                  </a:gdLst>
                  <a:ahLst/>
                  <a:cxnLst>
                    <a:cxn ang="0">
                      <a:pos x="5" y="4"/>
                    </a:cxn>
                    <a:cxn ang="0">
                      <a:pos x="0" y="1"/>
                    </a:cxn>
                    <a:cxn ang="0">
                      <a:pos x="1" y="0"/>
                    </a:cxn>
                    <a:cxn ang="0">
                      <a:pos x="6" y="2"/>
                    </a:cxn>
                    <a:cxn ang="0">
                      <a:pos x="5" y="4"/>
                    </a:cxn>
                  </a:cxnLst>
                  <a:rect l="txL" t="txT" r="txR" b="txB"/>
                  <a:pathLst>
                    <a:path w="141" h="95">
                      <a:moveTo>
                        <a:pt x="122" y="95"/>
                      </a:moveTo>
                      <a:lnTo>
                        <a:pt x="0" y="34"/>
                      </a:lnTo>
                      <a:lnTo>
                        <a:pt x="15" y="0"/>
                      </a:lnTo>
                      <a:lnTo>
                        <a:pt x="141" y="56"/>
                      </a:lnTo>
                      <a:lnTo>
                        <a:pt x="122" y="9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19" name="Freeform 802"/>
                <p:cNvSpPr>
                  <a:spLocks noChangeAspect="1"/>
                </p:cNvSpPr>
                <p:nvPr/>
              </p:nvSpPr>
              <p:spPr>
                <a:xfrm>
                  <a:off x="2777" y="2031"/>
                  <a:ext cx="29" cy="11"/>
                </a:xfrm>
                <a:custGeom>
                  <a:avLst/>
                  <a:gdLst>
                    <a:gd name="txL" fmla="*/ 0 w 143"/>
                    <a:gd name="txT" fmla="*/ 0 h 56"/>
                    <a:gd name="txR" fmla="*/ 143 w 143"/>
                    <a:gd name="txB" fmla="*/ 56 h 56"/>
                  </a:gdLst>
                  <a:ahLst/>
                  <a:cxnLst>
                    <a:cxn ang="0">
                      <a:pos x="5" y="2"/>
                    </a:cxn>
                    <a:cxn ang="0">
                      <a:pos x="0" y="0"/>
                    </a:cxn>
                    <a:cxn ang="0">
                      <a:pos x="6" y="1"/>
                    </a:cxn>
                    <a:cxn ang="0">
                      <a:pos x="5" y="2"/>
                    </a:cxn>
                  </a:cxnLst>
                  <a:rect l="txL" t="txT" r="txR" b="txB"/>
                  <a:pathLst>
                    <a:path w="143" h="56">
                      <a:moveTo>
                        <a:pt x="126" y="56"/>
                      </a:moveTo>
                      <a:lnTo>
                        <a:pt x="0" y="0"/>
                      </a:lnTo>
                      <a:lnTo>
                        <a:pt x="143" y="16"/>
                      </a:lnTo>
                      <a:lnTo>
                        <a:pt x="126" y="56"/>
                      </a:lnTo>
                      <a:close/>
                    </a:path>
                  </a:pathLst>
                </a:custGeom>
                <a:solidFill>
                  <a:srgbClr val="000000">
                    <a:alpha val="100000"/>
                  </a:srgbClr>
                </a:solidFill>
                <a:ln w="9525">
                  <a:noFill/>
                </a:ln>
              </p:spPr>
              <p:txBody>
                <a:bodyPr/>
                <a:lstStyle/>
                <a:p>
                  <a:endParaRPr lang="zh-CN" altLang="en-US"/>
                </a:p>
              </p:txBody>
            </p:sp>
            <p:sp>
              <p:nvSpPr>
                <p:cNvPr id="35520" name="Freeform 803"/>
                <p:cNvSpPr>
                  <a:spLocks noChangeAspect="1"/>
                </p:cNvSpPr>
                <p:nvPr/>
              </p:nvSpPr>
              <p:spPr>
                <a:xfrm>
                  <a:off x="2777" y="2024"/>
                  <a:ext cx="29" cy="10"/>
                </a:xfrm>
                <a:custGeom>
                  <a:avLst/>
                  <a:gdLst>
                    <a:gd name="txL" fmla="*/ 0 w 143"/>
                    <a:gd name="txT" fmla="*/ 0 h 51"/>
                    <a:gd name="txR" fmla="*/ 143 w 143"/>
                    <a:gd name="txB" fmla="*/ 51 h 51"/>
                  </a:gdLst>
                  <a:ahLst/>
                  <a:cxnLst>
                    <a:cxn ang="0">
                      <a:pos x="0" y="1"/>
                    </a:cxn>
                    <a:cxn ang="0">
                      <a:pos x="6" y="2"/>
                    </a:cxn>
                    <a:cxn ang="0">
                      <a:pos x="1" y="0"/>
                    </a:cxn>
                    <a:cxn ang="0">
                      <a:pos x="0" y="1"/>
                    </a:cxn>
                  </a:cxnLst>
                  <a:rect l="txL" t="txT" r="txR" b="txB"/>
                  <a:pathLst>
                    <a:path w="143" h="51">
                      <a:moveTo>
                        <a:pt x="0" y="35"/>
                      </a:moveTo>
                      <a:lnTo>
                        <a:pt x="143" y="51"/>
                      </a:lnTo>
                      <a:lnTo>
                        <a:pt x="15" y="0"/>
                      </a:lnTo>
                      <a:lnTo>
                        <a:pt x="0" y="35"/>
                      </a:lnTo>
                      <a:close/>
                    </a:path>
                  </a:pathLst>
                </a:custGeom>
                <a:solidFill>
                  <a:srgbClr val="000000">
                    <a:alpha val="100000"/>
                  </a:srgbClr>
                </a:solidFill>
                <a:ln w="9525">
                  <a:noFill/>
                </a:ln>
              </p:spPr>
              <p:txBody>
                <a:bodyPr/>
                <a:lstStyle/>
                <a:p>
                  <a:endParaRPr lang="zh-CN" altLang="en-US"/>
                </a:p>
              </p:txBody>
            </p:sp>
            <p:sp>
              <p:nvSpPr>
                <p:cNvPr id="35521" name="Freeform 804"/>
                <p:cNvSpPr>
                  <a:spLocks noChangeAspect="1"/>
                </p:cNvSpPr>
                <p:nvPr/>
              </p:nvSpPr>
              <p:spPr>
                <a:xfrm>
                  <a:off x="2777" y="2024"/>
                  <a:ext cx="29" cy="18"/>
                </a:xfrm>
                <a:custGeom>
                  <a:avLst/>
                  <a:gdLst>
                    <a:gd name="txL" fmla="*/ 0 w 143"/>
                    <a:gd name="txT" fmla="*/ 0 h 91"/>
                    <a:gd name="txR" fmla="*/ 143 w 143"/>
                    <a:gd name="txB" fmla="*/ 91 h 91"/>
                  </a:gdLst>
                  <a:ahLst/>
                  <a:cxnLst>
                    <a:cxn ang="0">
                      <a:pos x="5" y="4"/>
                    </a:cxn>
                    <a:cxn ang="0">
                      <a:pos x="0" y="1"/>
                    </a:cxn>
                    <a:cxn ang="0">
                      <a:pos x="1" y="0"/>
                    </a:cxn>
                    <a:cxn ang="0">
                      <a:pos x="6" y="2"/>
                    </a:cxn>
                    <a:cxn ang="0">
                      <a:pos x="5" y="4"/>
                    </a:cxn>
                  </a:cxnLst>
                  <a:rect l="txL" t="txT" r="txR" b="txB"/>
                  <a:pathLst>
                    <a:path w="143" h="91">
                      <a:moveTo>
                        <a:pt x="126" y="91"/>
                      </a:moveTo>
                      <a:lnTo>
                        <a:pt x="0" y="35"/>
                      </a:lnTo>
                      <a:lnTo>
                        <a:pt x="15" y="0"/>
                      </a:lnTo>
                      <a:lnTo>
                        <a:pt x="143" y="51"/>
                      </a:lnTo>
                      <a:lnTo>
                        <a:pt x="126" y="9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22" name="Freeform 805"/>
                <p:cNvSpPr>
                  <a:spLocks noChangeAspect="1"/>
                </p:cNvSpPr>
                <p:nvPr/>
              </p:nvSpPr>
              <p:spPr>
                <a:xfrm>
                  <a:off x="2780" y="2024"/>
                  <a:ext cx="29" cy="10"/>
                </a:xfrm>
                <a:custGeom>
                  <a:avLst/>
                  <a:gdLst>
                    <a:gd name="txL" fmla="*/ 0 w 143"/>
                    <a:gd name="txT" fmla="*/ 0 h 51"/>
                    <a:gd name="txR" fmla="*/ 143 w 143"/>
                    <a:gd name="txB" fmla="*/ 51 h 51"/>
                  </a:gdLst>
                  <a:ahLst/>
                  <a:cxnLst>
                    <a:cxn ang="0">
                      <a:pos x="5" y="2"/>
                    </a:cxn>
                    <a:cxn ang="0">
                      <a:pos x="0" y="0"/>
                    </a:cxn>
                    <a:cxn ang="0">
                      <a:pos x="6" y="0"/>
                    </a:cxn>
                    <a:cxn ang="0">
                      <a:pos x="5" y="2"/>
                    </a:cxn>
                  </a:cxnLst>
                  <a:rect l="txL" t="txT" r="txR" b="txB"/>
                  <a:pathLst>
                    <a:path w="143" h="51">
                      <a:moveTo>
                        <a:pt x="128" y="51"/>
                      </a:moveTo>
                      <a:lnTo>
                        <a:pt x="0" y="0"/>
                      </a:lnTo>
                      <a:lnTo>
                        <a:pt x="143" y="10"/>
                      </a:lnTo>
                      <a:lnTo>
                        <a:pt x="128" y="51"/>
                      </a:lnTo>
                      <a:close/>
                    </a:path>
                  </a:pathLst>
                </a:custGeom>
                <a:solidFill>
                  <a:srgbClr val="000000">
                    <a:alpha val="100000"/>
                  </a:srgbClr>
                </a:solidFill>
                <a:ln w="9525">
                  <a:noFill/>
                </a:ln>
              </p:spPr>
              <p:txBody>
                <a:bodyPr/>
                <a:lstStyle/>
                <a:p>
                  <a:endParaRPr lang="zh-CN" altLang="en-US"/>
                </a:p>
              </p:txBody>
            </p:sp>
            <p:sp>
              <p:nvSpPr>
                <p:cNvPr id="35523" name="Freeform 806"/>
                <p:cNvSpPr>
                  <a:spLocks noChangeAspect="1"/>
                </p:cNvSpPr>
                <p:nvPr/>
              </p:nvSpPr>
              <p:spPr>
                <a:xfrm>
                  <a:off x="2780" y="2017"/>
                  <a:ext cx="29" cy="9"/>
                </a:xfrm>
                <a:custGeom>
                  <a:avLst/>
                  <a:gdLst>
                    <a:gd name="txL" fmla="*/ 0 w 143"/>
                    <a:gd name="txT" fmla="*/ 0 h 45"/>
                    <a:gd name="txR" fmla="*/ 143 w 143"/>
                    <a:gd name="txB" fmla="*/ 45 h 45"/>
                  </a:gdLst>
                  <a:ahLst/>
                  <a:cxnLst>
                    <a:cxn ang="0">
                      <a:pos x="0" y="1"/>
                    </a:cxn>
                    <a:cxn ang="0">
                      <a:pos x="6" y="2"/>
                    </a:cxn>
                    <a:cxn ang="0">
                      <a:pos x="1" y="0"/>
                    </a:cxn>
                    <a:cxn ang="0">
                      <a:pos x="0" y="1"/>
                    </a:cxn>
                  </a:cxnLst>
                  <a:rect l="txL" t="txT" r="txR" b="txB"/>
                  <a:pathLst>
                    <a:path w="143" h="45">
                      <a:moveTo>
                        <a:pt x="0" y="35"/>
                      </a:moveTo>
                      <a:lnTo>
                        <a:pt x="143" y="45"/>
                      </a:lnTo>
                      <a:lnTo>
                        <a:pt x="13" y="0"/>
                      </a:lnTo>
                      <a:lnTo>
                        <a:pt x="0" y="35"/>
                      </a:lnTo>
                      <a:close/>
                    </a:path>
                  </a:pathLst>
                </a:custGeom>
                <a:solidFill>
                  <a:srgbClr val="000000">
                    <a:alpha val="100000"/>
                  </a:srgbClr>
                </a:solidFill>
                <a:ln w="9525">
                  <a:noFill/>
                </a:ln>
              </p:spPr>
              <p:txBody>
                <a:bodyPr/>
                <a:lstStyle/>
                <a:p>
                  <a:endParaRPr lang="zh-CN" altLang="en-US"/>
                </a:p>
              </p:txBody>
            </p:sp>
            <p:sp>
              <p:nvSpPr>
                <p:cNvPr id="35524" name="Freeform 807"/>
                <p:cNvSpPr>
                  <a:spLocks noChangeAspect="1"/>
                </p:cNvSpPr>
                <p:nvPr/>
              </p:nvSpPr>
              <p:spPr>
                <a:xfrm>
                  <a:off x="2780" y="2017"/>
                  <a:ext cx="29" cy="17"/>
                </a:xfrm>
                <a:custGeom>
                  <a:avLst/>
                  <a:gdLst>
                    <a:gd name="txL" fmla="*/ 0 w 143"/>
                    <a:gd name="txT" fmla="*/ 0 h 86"/>
                    <a:gd name="txR" fmla="*/ 143 w 143"/>
                    <a:gd name="txB" fmla="*/ 86 h 86"/>
                  </a:gdLst>
                  <a:ahLst/>
                  <a:cxnLst>
                    <a:cxn ang="0">
                      <a:pos x="5" y="3"/>
                    </a:cxn>
                    <a:cxn ang="0">
                      <a:pos x="0" y="1"/>
                    </a:cxn>
                    <a:cxn ang="0">
                      <a:pos x="1" y="0"/>
                    </a:cxn>
                    <a:cxn ang="0">
                      <a:pos x="6" y="2"/>
                    </a:cxn>
                    <a:cxn ang="0">
                      <a:pos x="5" y="3"/>
                    </a:cxn>
                  </a:cxnLst>
                  <a:rect l="txL" t="txT" r="txR" b="txB"/>
                  <a:pathLst>
                    <a:path w="143" h="86">
                      <a:moveTo>
                        <a:pt x="128" y="86"/>
                      </a:moveTo>
                      <a:lnTo>
                        <a:pt x="0" y="35"/>
                      </a:lnTo>
                      <a:lnTo>
                        <a:pt x="13" y="0"/>
                      </a:lnTo>
                      <a:lnTo>
                        <a:pt x="143" y="45"/>
                      </a:lnTo>
                      <a:lnTo>
                        <a:pt x="128" y="8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525" name="Freeform 808"/>
                <p:cNvSpPr>
                  <a:spLocks noChangeAspect="1"/>
                </p:cNvSpPr>
                <p:nvPr/>
              </p:nvSpPr>
              <p:spPr>
                <a:xfrm>
                  <a:off x="2783" y="2017"/>
                  <a:ext cx="28" cy="9"/>
                </a:xfrm>
                <a:custGeom>
                  <a:avLst/>
                  <a:gdLst>
                    <a:gd name="txL" fmla="*/ 0 w 143"/>
                    <a:gd name="txT" fmla="*/ 0 h 45"/>
                    <a:gd name="txR" fmla="*/ 143 w 143"/>
                    <a:gd name="txB" fmla="*/ 45 h 45"/>
                  </a:gdLst>
                  <a:ahLst/>
                  <a:cxnLst>
                    <a:cxn ang="0">
                      <a:pos x="5" y="2"/>
                    </a:cxn>
                    <a:cxn ang="0">
                      <a:pos x="0" y="0"/>
                    </a:cxn>
                    <a:cxn ang="0">
                      <a:pos x="5" y="0"/>
                    </a:cxn>
                    <a:cxn ang="0">
                      <a:pos x="5" y="2"/>
                    </a:cxn>
                  </a:cxnLst>
                  <a:rect l="txL" t="txT" r="txR" b="txB"/>
                  <a:pathLst>
                    <a:path w="143" h="45">
                      <a:moveTo>
                        <a:pt x="130" y="45"/>
                      </a:moveTo>
                      <a:lnTo>
                        <a:pt x="0" y="0"/>
                      </a:lnTo>
                      <a:lnTo>
                        <a:pt x="143" y="4"/>
                      </a:lnTo>
                      <a:lnTo>
                        <a:pt x="130" y="45"/>
                      </a:lnTo>
                      <a:close/>
                    </a:path>
                  </a:pathLst>
                </a:custGeom>
                <a:solidFill>
                  <a:srgbClr val="000000">
                    <a:alpha val="100000"/>
                  </a:srgbClr>
                </a:solidFill>
                <a:ln w="9525">
                  <a:noFill/>
                </a:ln>
              </p:spPr>
              <p:txBody>
                <a:bodyPr/>
                <a:lstStyle/>
                <a:p>
                  <a:endParaRPr lang="zh-CN" altLang="en-US"/>
                </a:p>
              </p:txBody>
            </p:sp>
            <p:sp>
              <p:nvSpPr>
                <p:cNvPr id="35526" name="Freeform 809"/>
                <p:cNvSpPr>
                  <a:spLocks noChangeAspect="1"/>
                </p:cNvSpPr>
                <p:nvPr/>
              </p:nvSpPr>
              <p:spPr>
                <a:xfrm>
                  <a:off x="2783" y="2009"/>
                  <a:ext cx="28" cy="9"/>
                </a:xfrm>
                <a:custGeom>
                  <a:avLst/>
                  <a:gdLst>
                    <a:gd name="txL" fmla="*/ 0 w 143"/>
                    <a:gd name="txT" fmla="*/ 0 h 41"/>
                    <a:gd name="txR" fmla="*/ 143 w 143"/>
                    <a:gd name="txB" fmla="*/ 41 h 41"/>
                  </a:gdLst>
                  <a:ahLst/>
                  <a:cxnLst>
                    <a:cxn ang="0">
                      <a:pos x="0" y="2"/>
                    </a:cxn>
                    <a:cxn ang="0">
                      <a:pos x="5" y="2"/>
                    </a:cxn>
                    <a:cxn ang="0">
                      <a:pos x="0" y="0"/>
                    </a:cxn>
                    <a:cxn ang="0">
                      <a:pos x="0" y="2"/>
                    </a:cxn>
                  </a:cxnLst>
                  <a:rect l="txL" t="txT" r="txR" b="txB"/>
                  <a:pathLst>
                    <a:path w="143" h="41">
                      <a:moveTo>
                        <a:pt x="0" y="37"/>
                      </a:moveTo>
                      <a:lnTo>
                        <a:pt x="143" y="41"/>
                      </a:lnTo>
                      <a:lnTo>
                        <a:pt x="12" y="0"/>
                      </a:lnTo>
                      <a:lnTo>
                        <a:pt x="0" y="37"/>
                      </a:lnTo>
                      <a:close/>
                    </a:path>
                  </a:pathLst>
                </a:custGeom>
                <a:solidFill>
                  <a:srgbClr val="000000">
                    <a:alpha val="100000"/>
                  </a:srgbClr>
                </a:solidFill>
                <a:ln w="9525">
                  <a:noFill/>
                </a:ln>
              </p:spPr>
              <p:txBody>
                <a:bodyPr/>
                <a:lstStyle/>
                <a:p>
                  <a:endParaRPr lang="zh-CN" altLang="en-US"/>
                </a:p>
              </p:txBody>
            </p:sp>
          </p:grpSp>
          <p:grpSp>
            <p:nvGrpSpPr>
              <p:cNvPr id="34945" name="Group 810"/>
              <p:cNvGrpSpPr>
                <a:grpSpLocks noChangeAspect="1"/>
              </p:cNvGrpSpPr>
              <p:nvPr/>
            </p:nvGrpSpPr>
            <p:grpSpPr>
              <a:xfrm>
                <a:off x="2443" y="1752"/>
                <a:ext cx="377" cy="274"/>
                <a:chOff x="2443" y="1752"/>
                <a:chExt cx="377" cy="274"/>
              </a:xfrm>
            </p:grpSpPr>
            <p:sp>
              <p:nvSpPr>
                <p:cNvPr id="35127" name="Freeform 811"/>
                <p:cNvSpPr>
                  <a:spLocks noChangeAspect="1"/>
                </p:cNvSpPr>
                <p:nvPr/>
              </p:nvSpPr>
              <p:spPr>
                <a:xfrm>
                  <a:off x="2783" y="2009"/>
                  <a:ext cx="28" cy="17"/>
                </a:xfrm>
                <a:custGeom>
                  <a:avLst/>
                  <a:gdLst>
                    <a:gd name="txL" fmla="*/ 0 w 143"/>
                    <a:gd name="txT" fmla="*/ 0 h 82"/>
                    <a:gd name="txR" fmla="*/ 143 w 143"/>
                    <a:gd name="txB" fmla="*/ 82 h 82"/>
                  </a:gdLst>
                  <a:ahLst/>
                  <a:cxnLst>
                    <a:cxn ang="0">
                      <a:pos x="5" y="4"/>
                    </a:cxn>
                    <a:cxn ang="0">
                      <a:pos x="0" y="2"/>
                    </a:cxn>
                    <a:cxn ang="0">
                      <a:pos x="0" y="0"/>
                    </a:cxn>
                    <a:cxn ang="0">
                      <a:pos x="5" y="2"/>
                    </a:cxn>
                    <a:cxn ang="0">
                      <a:pos x="5" y="4"/>
                    </a:cxn>
                  </a:cxnLst>
                  <a:rect l="txL" t="txT" r="txR" b="txB"/>
                  <a:pathLst>
                    <a:path w="143" h="82">
                      <a:moveTo>
                        <a:pt x="130" y="82"/>
                      </a:moveTo>
                      <a:lnTo>
                        <a:pt x="0" y="37"/>
                      </a:lnTo>
                      <a:lnTo>
                        <a:pt x="12" y="0"/>
                      </a:lnTo>
                      <a:lnTo>
                        <a:pt x="143" y="41"/>
                      </a:lnTo>
                      <a:lnTo>
                        <a:pt x="130" y="8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28" name="Freeform 812"/>
                <p:cNvSpPr>
                  <a:spLocks noChangeAspect="1"/>
                </p:cNvSpPr>
                <p:nvPr/>
              </p:nvSpPr>
              <p:spPr>
                <a:xfrm>
                  <a:off x="2785" y="2009"/>
                  <a:ext cx="29" cy="9"/>
                </a:xfrm>
                <a:custGeom>
                  <a:avLst/>
                  <a:gdLst>
                    <a:gd name="txL" fmla="*/ 0 w 143"/>
                    <a:gd name="txT" fmla="*/ 0 h 43"/>
                    <a:gd name="txR" fmla="*/ 143 w 143"/>
                    <a:gd name="txB" fmla="*/ 43 h 43"/>
                  </a:gdLst>
                  <a:ahLst/>
                  <a:cxnLst>
                    <a:cxn ang="0">
                      <a:pos x="5" y="2"/>
                    </a:cxn>
                    <a:cxn ang="0">
                      <a:pos x="0" y="0"/>
                    </a:cxn>
                    <a:cxn ang="0">
                      <a:pos x="6" y="0"/>
                    </a:cxn>
                    <a:cxn ang="0">
                      <a:pos x="5" y="2"/>
                    </a:cxn>
                  </a:cxnLst>
                  <a:rect l="txL" t="txT" r="txR" b="txB"/>
                  <a:pathLst>
                    <a:path w="143" h="43">
                      <a:moveTo>
                        <a:pt x="131" y="43"/>
                      </a:moveTo>
                      <a:lnTo>
                        <a:pt x="0" y="2"/>
                      </a:lnTo>
                      <a:lnTo>
                        <a:pt x="143" y="0"/>
                      </a:lnTo>
                      <a:lnTo>
                        <a:pt x="131" y="43"/>
                      </a:lnTo>
                      <a:close/>
                    </a:path>
                  </a:pathLst>
                </a:custGeom>
                <a:solidFill>
                  <a:srgbClr val="000000">
                    <a:alpha val="100000"/>
                  </a:srgbClr>
                </a:solidFill>
                <a:ln w="9525">
                  <a:noFill/>
                </a:ln>
              </p:spPr>
              <p:txBody>
                <a:bodyPr/>
                <a:lstStyle/>
                <a:p>
                  <a:endParaRPr lang="zh-CN" altLang="en-US"/>
                </a:p>
              </p:txBody>
            </p:sp>
            <p:sp>
              <p:nvSpPr>
                <p:cNvPr id="35129" name="Freeform 813"/>
                <p:cNvSpPr>
                  <a:spLocks noChangeAspect="1"/>
                </p:cNvSpPr>
                <p:nvPr/>
              </p:nvSpPr>
              <p:spPr>
                <a:xfrm>
                  <a:off x="2785" y="2002"/>
                  <a:ext cx="29" cy="7"/>
                </a:xfrm>
                <a:custGeom>
                  <a:avLst/>
                  <a:gdLst>
                    <a:gd name="txL" fmla="*/ 0 w 143"/>
                    <a:gd name="txT" fmla="*/ 0 h 36"/>
                    <a:gd name="txR" fmla="*/ 143 w 143"/>
                    <a:gd name="txB" fmla="*/ 36 h 36"/>
                  </a:gdLst>
                  <a:ahLst/>
                  <a:cxnLst>
                    <a:cxn ang="0">
                      <a:pos x="0" y="1"/>
                    </a:cxn>
                    <a:cxn ang="0">
                      <a:pos x="6" y="1"/>
                    </a:cxn>
                    <a:cxn ang="0">
                      <a:pos x="0" y="0"/>
                    </a:cxn>
                    <a:cxn ang="0">
                      <a:pos x="0" y="1"/>
                    </a:cxn>
                  </a:cxnLst>
                  <a:rect l="txL" t="txT" r="txR" b="txB"/>
                  <a:pathLst>
                    <a:path w="143" h="36">
                      <a:moveTo>
                        <a:pt x="0" y="36"/>
                      </a:moveTo>
                      <a:lnTo>
                        <a:pt x="143" y="34"/>
                      </a:lnTo>
                      <a:lnTo>
                        <a:pt x="9" y="0"/>
                      </a:lnTo>
                      <a:lnTo>
                        <a:pt x="0" y="36"/>
                      </a:lnTo>
                      <a:close/>
                    </a:path>
                  </a:pathLst>
                </a:custGeom>
                <a:solidFill>
                  <a:srgbClr val="000000">
                    <a:alpha val="100000"/>
                  </a:srgbClr>
                </a:solidFill>
                <a:ln w="9525">
                  <a:noFill/>
                </a:ln>
              </p:spPr>
              <p:txBody>
                <a:bodyPr/>
                <a:lstStyle/>
                <a:p>
                  <a:endParaRPr lang="zh-CN" altLang="en-US"/>
                </a:p>
              </p:txBody>
            </p:sp>
            <p:sp>
              <p:nvSpPr>
                <p:cNvPr id="35130" name="Freeform 814"/>
                <p:cNvSpPr>
                  <a:spLocks noChangeAspect="1"/>
                </p:cNvSpPr>
                <p:nvPr/>
              </p:nvSpPr>
              <p:spPr>
                <a:xfrm>
                  <a:off x="2785" y="2002"/>
                  <a:ext cx="29" cy="16"/>
                </a:xfrm>
                <a:custGeom>
                  <a:avLst/>
                  <a:gdLst>
                    <a:gd name="txL" fmla="*/ 0 w 143"/>
                    <a:gd name="txT" fmla="*/ 0 h 77"/>
                    <a:gd name="txR" fmla="*/ 143 w 143"/>
                    <a:gd name="txB" fmla="*/ 77 h 77"/>
                  </a:gdLst>
                  <a:ahLst/>
                  <a:cxnLst>
                    <a:cxn ang="0">
                      <a:pos x="5" y="3"/>
                    </a:cxn>
                    <a:cxn ang="0">
                      <a:pos x="0" y="1"/>
                    </a:cxn>
                    <a:cxn ang="0">
                      <a:pos x="0" y="0"/>
                    </a:cxn>
                    <a:cxn ang="0">
                      <a:pos x="6" y="1"/>
                    </a:cxn>
                    <a:cxn ang="0">
                      <a:pos x="5" y="3"/>
                    </a:cxn>
                  </a:cxnLst>
                  <a:rect l="txL" t="txT" r="txR" b="txB"/>
                  <a:pathLst>
                    <a:path w="143" h="77">
                      <a:moveTo>
                        <a:pt x="131" y="77"/>
                      </a:moveTo>
                      <a:lnTo>
                        <a:pt x="0" y="36"/>
                      </a:lnTo>
                      <a:lnTo>
                        <a:pt x="9" y="0"/>
                      </a:lnTo>
                      <a:lnTo>
                        <a:pt x="143" y="34"/>
                      </a:lnTo>
                      <a:lnTo>
                        <a:pt x="131" y="7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31" name="Freeform 815"/>
                <p:cNvSpPr>
                  <a:spLocks noChangeAspect="1"/>
                </p:cNvSpPr>
                <p:nvPr/>
              </p:nvSpPr>
              <p:spPr>
                <a:xfrm>
                  <a:off x="2787" y="2001"/>
                  <a:ext cx="29" cy="8"/>
                </a:xfrm>
                <a:custGeom>
                  <a:avLst/>
                  <a:gdLst>
                    <a:gd name="txL" fmla="*/ 0 w 144"/>
                    <a:gd name="txT" fmla="*/ 0 h 42"/>
                    <a:gd name="txR" fmla="*/ 144 w 144"/>
                    <a:gd name="txB" fmla="*/ 42 h 42"/>
                  </a:gdLst>
                  <a:ahLst/>
                  <a:cxnLst>
                    <a:cxn ang="0">
                      <a:pos x="5" y="2"/>
                    </a:cxn>
                    <a:cxn ang="0">
                      <a:pos x="0" y="0"/>
                    </a:cxn>
                    <a:cxn ang="0">
                      <a:pos x="6" y="0"/>
                    </a:cxn>
                    <a:cxn ang="0">
                      <a:pos x="5" y="2"/>
                    </a:cxn>
                  </a:cxnLst>
                  <a:rect l="txL" t="txT" r="txR" b="txB"/>
                  <a:pathLst>
                    <a:path w="144" h="42">
                      <a:moveTo>
                        <a:pt x="134" y="42"/>
                      </a:moveTo>
                      <a:lnTo>
                        <a:pt x="0" y="8"/>
                      </a:lnTo>
                      <a:lnTo>
                        <a:pt x="144" y="0"/>
                      </a:lnTo>
                      <a:lnTo>
                        <a:pt x="134" y="42"/>
                      </a:lnTo>
                      <a:close/>
                    </a:path>
                  </a:pathLst>
                </a:custGeom>
                <a:solidFill>
                  <a:srgbClr val="000000">
                    <a:alpha val="100000"/>
                  </a:srgbClr>
                </a:solidFill>
                <a:ln w="9525">
                  <a:noFill/>
                </a:ln>
              </p:spPr>
              <p:txBody>
                <a:bodyPr/>
                <a:lstStyle/>
                <a:p>
                  <a:endParaRPr lang="zh-CN" altLang="en-US"/>
                </a:p>
              </p:txBody>
            </p:sp>
            <p:sp>
              <p:nvSpPr>
                <p:cNvPr id="35132" name="Freeform 816"/>
                <p:cNvSpPr>
                  <a:spLocks noChangeAspect="1"/>
                </p:cNvSpPr>
                <p:nvPr/>
              </p:nvSpPr>
              <p:spPr>
                <a:xfrm>
                  <a:off x="2787" y="1995"/>
                  <a:ext cx="29" cy="7"/>
                </a:xfrm>
                <a:custGeom>
                  <a:avLst/>
                  <a:gdLst>
                    <a:gd name="txL" fmla="*/ 0 w 144"/>
                    <a:gd name="txT" fmla="*/ 0 h 37"/>
                    <a:gd name="txR" fmla="*/ 144 w 144"/>
                    <a:gd name="txB" fmla="*/ 37 h 37"/>
                  </a:gdLst>
                  <a:ahLst/>
                  <a:cxnLst>
                    <a:cxn ang="0">
                      <a:pos x="0" y="1"/>
                    </a:cxn>
                    <a:cxn ang="0">
                      <a:pos x="6" y="1"/>
                    </a:cxn>
                    <a:cxn ang="0">
                      <a:pos x="0" y="0"/>
                    </a:cxn>
                    <a:cxn ang="0">
                      <a:pos x="0" y="1"/>
                    </a:cxn>
                  </a:cxnLst>
                  <a:rect l="txL" t="txT" r="txR" b="txB"/>
                  <a:pathLst>
                    <a:path w="144" h="37">
                      <a:moveTo>
                        <a:pt x="0" y="37"/>
                      </a:moveTo>
                      <a:lnTo>
                        <a:pt x="144" y="29"/>
                      </a:lnTo>
                      <a:lnTo>
                        <a:pt x="10" y="0"/>
                      </a:lnTo>
                      <a:lnTo>
                        <a:pt x="0" y="37"/>
                      </a:lnTo>
                      <a:close/>
                    </a:path>
                  </a:pathLst>
                </a:custGeom>
                <a:solidFill>
                  <a:srgbClr val="000000">
                    <a:alpha val="100000"/>
                  </a:srgbClr>
                </a:solidFill>
                <a:ln w="9525">
                  <a:noFill/>
                </a:ln>
              </p:spPr>
              <p:txBody>
                <a:bodyPr/>
                <a:lstStyle/>
                <a:p>
                  <a:endParaRPr lang="zh-CN" altLang="en-US"/>
                </a:p>
              </p:txBody>
            </p:sp>
            <p:sp>
              <p:nvSpPr>
                <p:cNvPr id="35133" name="Freeform 817"/>
                <p:cNvSpPr>
                  <a:spLocks noChangeAspect="1"/>
                </p:cNvSpPr>
                <p:nvPr/>
              </p:nvSpPr>
              <p:spPr>
                <a:xfrm>
                  <a:off x="2787" y="1995"/>
                  <a:ext cx="29" cy="14"/>
                </a:xfrm>
                <a:custGeom>
                  <a:avLst/>
                  <a:gdLst>
                    <a:gd name="txL" fmla="*/ 0 w 144"/>
                    <a:gd name="txT" fmla="*/ 0 h 71"/>
                    <a:gd name="txR" fmla="*/ 144 w 144"/>
                    <a:gd name="txB" fmla="*/ 71 h 71"/>
                  </a:gdLst>
                  <a:ahLst/>
                  <a:cxnLst>
                    <a:cxn ang="0">
                      <a:pos x="5" y="3"/>
                    </a:cxn>
                    <a:cxn ang="0">
                      <a:pos x="0" y="1"/>
                    </a:cxn>
                    <a:cxn ang="0">
                      <a:pos x="0" y="0"/>
                    </a:cxn>
                    <a:cxn ang="0">
                      <a:pos x="6" y="1"/>
                    </a:cxn>
                    <a:cxn ang="0">
                      <a:pos x="5" y="3"/>
                    </a:cxn>
                  </a:cxnLst>
                  <a:rect l="txL" t="txT" r="txR" b="txB"/>
                  <a:pathLst>
                    <a:path w="144" h="71">
                      <a:moveTo>
                        <a:pt x="134" y="71"/>
                      </a:moveTo>
                      <a:lnTo>
                        <a:pt x="0" y="37"/>
                      </a:lnTo>
                      <a:lnTo>
                        <a:pt x="10" y="0"/>
                      </a:lnTo>
                      <a:lnTo>
                        <a:pt x="144" y="29"/>
                      </a:lnTo>
                      <a:lnTo>
                        <a:pt x="134" y="7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34" name="Freeform 818"/>
                <p:cNvSpPr>
                  <a:spLocks noChangeAspect="1"/>
                </p:cNvSpPr>
                <p:nvPr/>
              </p:nvSpPr>
              <p:spPr>
                <a:xfrm>
                  <a:off x="2789" y="1992"/>
                  <a:ext cx="28" cy="9"/>
                </a:xfrm>
                <a:custGeom>
                  <a:avLst/>
                  <a:gdLst>
                    <a:gd name="txL" fmla="*/ 0 w 141"/>
                    <a:gd name="txT" fmla="*/ 0 h 43"/>
                    <a:gd name="txR" fmla="*/ 141 w 141"/>
                    <a:gd name="txB" fmla="*/ 43 h 43"/>
                  </a:gdLst>
                  <a:ahLst/>
                  <a:cxnLst>
                    <a:cxn ang="0">
                      <a:pos x="5" y="2"/>
                    </a:cxn>
                    <a:cxn ang="0">
                      <a:pos x="0" y="1"/>
                    </a:cxn>
                    <a:cxn ang="0">
                      <a:pos x="6" y="0"/>
                    </a:cxn>
                    <a:cxn ang="0">
                      <a:pos x="5" y="2"/>
                    </a:cxn>
                  </a:cxnLst>
                  <a:rect l="txL" t="txT" r="txR" b="txB"/>
                  <a:pathLst>
                    <a:path w="141" h="43">
                      <a:moveTo>
                        <a:pt x="134" y="43"/>
                      </a:moveTo>
                      <a:lnTo>
                        <a:pt x="0" y="14"/>
                      </a:lnTo>
                      <a:lnTo>
                        <a:pt x="141" y="0"/>
                      </a:lnTo>
                      <a:lnTo>
                        <a:pt x="134" y="43"/>
                      </a:lnTo>
                      <a:close/>
                    </a:path>
                  </a:pathLst>
                </a:custGeom>
                <a:solidFill>
                  <a:srgbClr val="000000">
                    <a:alpha val="100000"/>
                  </a:srgbClr>
                </a:solidFill>
                <a:ln w="9525">
                  <a:noFill/>
                </a:ln>
              </p:spPr>
              <p:txBody>
                <a:bodyPr/>
                <a:lstStyle/>
                <a:p>
                  <a:endParaRPr lang="zh-CN" altLang="en-US"/>
                </a:p>
              </p:txBody>
            </p:sp>
            <p:sp>
              <p:nvSpPr>
                <p:cNvPr id="35135" name="Freeform 819"/>
                <p:cNvSpPr>
                  <a:spLocks noChangeAspect="1"/>
                </p:cNvSpPr>
                <p:nvPr/>
              </p:nvSpPr>
              <p:spPr>
                <a:xfrm>
                  <a:off x="2789" y="1988"/>
                  <a:ext cx="28" cy="7"/>
                </a:xfrm>
                <a:custGeom>
                  <a:avLst/>
                  <a:gdLst>
                    <a:gd name="txL" fmla="*/ 0 w 141"/>
                    <a:gd name="txT" fmla="*/ 0 h 36"/>
                    <a:gd name="txR" fmla="*/ 141 w 141"/>
                    <a:gd name="txB" fmla="*/ 36 h 36"/>
                  </a:gdLst>
                  <a:ahLst/>
                  <a:cxnLst>
                    <a:cxn ang="0">
                      <a:pos x="0" y="1"/>
                    </a:cxn>
                    <a:cxn ang="0">
                      <a:pos x="6" y="1"/>
                    </a:cxn>
                    <a:cxn ang="0">
                      <a:pos x="0" y="0"/>
                    </a:cxn>
                    <a:cxn ang="0">
                      <a:pos x="0" y="1"/>
                    </a:cxn>
                  </a:cxnLst>
                  <a:rect l="txL" t="txT" r="txR" b="txB"/>
                  <a:pathLst>
                    <a:path w="141" h="36">
                      <a:moveTo>
                        <a:pt x="0" y="36"/>
                      </a:moveTo>
                      <a:lnTo>
                        <a:pt x="141" y="22"/>
                      </a:lnTo>
                      <a:lnTo>
                        <a:pt x="6" y="0"/>
                      </a:lnTo>
                      <a:lnTo>
                        <a:pt x="0" y="36"/>
                      </a:lnTo>
                      <a:close/>
                    </a:path>
                  </a:pathLst>
                </a:custGeom>
                <a:solidFill>
                  <a:srgbClr val="000000">
                    <a:alpha val="100000"/>
                  </a:srgbClr>
                </a:solidFill>
                <a:ln w="9525">
                  <a:noFill/>
                </a:ln>
              </p:spPr>
              <p:txBody>
                <a:bodyPr/>
                <a:lstStyle/>
                <a:p>
                  <a:endParaRPr lang="zh-CN" altLang="en-US"/>
                </a:p>
              </p:txBody>
            </p:sp>
            <p:sp>
              <p:nvSpPr>
                <p:cNvPr id="35136" name="Freeform 820"/>
                <p:cNvSpPr>
                  <a:spLocks noChangeAspect="1"/>
                </p:cNvSpPr>
                <p:nvPr/>
              </p:nvSpPr>
              <p:spPr>
                <a:xfrm>
                  <a:off x="2789" y="1988"/>
                  <a:ext cx="28" cy="13"/>
                </a:xfrm>
                <a:custGeom>
                  <a:avLst/>
                  <a:gdLst>
                    <a:gd name="txL" fmla="*/ 0 w 141"/>
                    <a:gd name="txT" fmla="*/ 0 h 65"/>
                    <a:gd name="txR" fmla="*/ 141 w 141"/>
                    <a:gd name="txB" fmla="*/ 65 h 65"/>
                  </a:gdLst>
                  <a:ahLst/>
                  <a:cxnLst>
                    <a:cxn ang="0">
                      <a:pos x="5" y="3"/>
                    </a:cxn>
                    <a:cxn ang="0">
                      <a:pos x="0" y="1"/>
                    </a:cxn>
                    <a:cxn ang="0">
                      <a:pos x="0" y="0"/>
                    </a:cxn>
                    <a:cxn ang="0">
                      <a:pos x="6" y="1"/>
                    </a:cxn>
                    <a:cxn ang="0">
                      <a:pos x="5" y="3"/>
                    </a:cxn>
                  </a:cxnLst>
                  <a:rect l="txL" t="txT" r="txR" b="txB"/>
                  <a:pathLst>
                    <a:path w="141" h="65">
                      <a:moveTo>
                        <a:pt x="134" y="65"/>
                      </a:moveTo>
                      <a:lnTo>
                        <a:pt x="0" y="36"/>
                      </a:lnTo>
                      <a:lnTo>
                        <a:pt x="6" y="0"/>
                      </a:lnTo>
                      <a:lnTo>
                        <a:pt x="141" y="22"/>
                      </a:lnTo>
                      <a:lnTo>
                        <a:pt x="134" y="6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37" name="Freeform 821"/>
                <p:cNvSpPr>
                  <a:spLocks noChangeAspect="1"/>
                </p:cNvSpPr>
                <p:nvPr/>
              </p:nvSpPr>
              <p:spPr>
                <a:xfrm>
                  <a:off x="2790" y="1983"/>
                  <a:ext cx="28" cy="9"/>
                </a:xfrm>
                <a:custGeom>
                  <a:avLst/>
                  <a:gdLst>
                    <a:gd name="txL" fmla="*/ 0 w 142"/>
                    <a:gd name="txT" fmla="*/ 0 h 44"/>
                    <a:gd name="txR" fmla="*/ 142 w 142"/>
                    <a:gd name="txB" fmla="*/ 44 h 44"/>
                  </a:gdLst>
                  <a:ahLst/>
                  <a:cxnLst>
                    <a:cxn ang="0">
                      <a:pos x="5" y="2"/>
                    </a:cxn>
                    <a:cxn ang="0">
                      <a:pos x="0" y="1"/>
                    </a:cxn>
                    <a:cxn ang="0">
                      <a:pos x="6" y="0"/>
                    </a:cxn>
                    <a:cxn ang="0">
                      <a:pos x="5" y="2"/>
                    </a:cxn>
                  </a:cxnLst>
                  <a:rect l="txL" t="txT" r="txR" b="txB"/>
                  <a:pathLst>
                    <a:path w="142" h="44">
                      <a:moveTo>
                        <a:pt x="135" y="44"/>
                      </a:moveTo>
                      <a:lnTo>
                        <a:pt x="0" y="22"/>
                      </a:lnTo>
                      <a:lnTo>
                        <a:pt x="142" y="0"/>
                      </a:lnTo>
                      <a:lnTo>
                        <a:pt x="135" y="44"/>
                      </a:lnTo>
                      <a:close/>
                    </a:path>
                  </a:pathLst>
                </a:custGeom>
                <a:solidFill>
                  <a:srgbClr val="000000">
                    <a:alpha val="100000"/>
                  </a:srgbClr>
                </a:solidFill>
                <a:ln w="9525">
                  <a:noFill/>
                </a:ln>
              </p:spPr>
              <p:txBody>
                <a:bodyPr/>
                <a:lstStyle/>
                <a:p>
                  <a:endParaRPr lang="zh-CN" altLang="en-US"/>
                </a:p>
              </p:txBody>
            </p:sp>
            <p:sp>
              <p:nvSpPr>
                <p:cNvPr id="35138" name="Freeform 822"/>
                <p:cNvSpPr>
                  <a:spLocks noChangeAspect="1"/>
                </p:cNvSpPr>
                <p:nvPr/>
              </p:nvSpPr>
              <p:spPr>
                <a:xfrm>
                  <a:off x="2790" y="1980"/>
                  <a:ext cx="28" cy="8"/>
                </a:xfrm>
                <a:custGeom>
                  <a:avLst/>
                  <a:gdLst>
                    <a:gd name="txL" fmla="*/ 0 w 142"/>
                    <a:gd name="txT" fmla="*/ 0 h 38"/>
                    <a:gd name="txR" fmla="*/ 142 w 142"/>
                    <a:gd name="txB" fmla="*/ 38 h 38"/>
                  </a:gdLst>
                  <a:ahLst/>
                  <a:cxnLst>
                    <a:cxn ang="0">
                      <a:pos x="0" y="2"/>
                    </a:cxn>
                    <a:cxn ang="0">
                      <a:pos x="6" y="1"/>
                    </a:cxn>
                    <a:cxn ang="0">
                      <a:pos x="0" y="0"/>
                    </a:cxn>
                    <a:cxn ang="0">
                      <a:pos x="0" y="2"/>
                    </a:cxn>
                  </a:cxnLst>
                  <a:rect l="txL" t="txT" r="txR" b="txB"/>
                  <a:pathLst>
                    <a:path w="142" h="38">
                      <a:moveTo>
                        <a:pt x="0" y="38"/>
                      </a:moveTo>
                      <a:lnTo>
                        <a:pt x="142" y="16"/>
                      </a:lnTo>
                      <a:lnTo>
                        <a:pt x="6" y="0"/>
                      </a:lnTo>
                      <a:lnTo>
                        <a:pt x="0" y="38"/>
                      </a:lnTo>
                      <a:close/>
                    </a:path>
                  </a:pathLst>
                </a:custGeom>
                <a:solidFill>
                  <a:srgbClr val="000000">
                    <a:alpha val="100000"/>
                  </a:srgbClr>
                </a:solidFill>
                <a:ln w="9525">
                  <a:noFill/>
                </a:ln>
              </p:spPr>
              <p:txBody>
                <a:bodyPr/>
                <a:lstStyle/>
                <a:p>
                  <a:endParaRPr lang="zh-CN" altLang="en-US"/>
                </a:p>
              </p:txBody>
            </p:sp>
            <p:sp>
              <p:nvSpPr>
                <p:cNvPr id="35139" name="Freeform 823"/>
                <p:cNvSpPr>
                  <a:spLocks noChangeAspect="1"/>
                </p:cNvSpPr>
                <p:nvPr/>
              </p:nvSpPr>
              <p:spPr>
                <a:xfrm>
                  <a:off x="2790" y="1980"/>
                  <a:ext cx="28" cy="12"/>
                </a:xfrm>
                <a:custGeom>
                  <a:avLst/>
                  <a:gdLst>
                    <a:gd name="txL" fmla="*/ 0 w 142"/>
                    <a:gd name="txT" fmla="*/ 0 h 60"/>
                    <a:gd name="txR" fmla="*/ 142 w 142"/>
                    <a:gd name="txB" fmla="*/ 60 h 60"/>
                  </a:gdLst>
                  <a:ahLst/>
                  <a:cxnLst>
                    <a:cxn ang="0">
                      <a:pos x="5" y="2"/>
                    </a:cxn>
                    <a:cxn ang="0">
                      <a:pos x="0" y="2"/>
                    </a:cxn>
                    <a:cxn ang="0">
                      <a:pos x="0" y="0"/>
                    </a:cxn>
                    <a:cxn ang="0">
                      <a:pos x="6" y="1"/>
                    </a:cxn>
                    <a:cxn ang="0">
                      <a:pos x="5" y="2"/>
                    </a:cxn>
                  </a:cxnLst>
                  <a:rect l="txL" t="txT" r="txR" b="txB"/>
                  <a:pathLst>
                    <a:path w="142" h="60">
                      <a:moveTo>
                        <a:pt x="135" y="60"/>
                      </a:moveTo>
                      <a:lnTo>
                        <a:pt x="0" y="38"/>
                      </a:lnTo>
                      <a:lnTo>
                        <a:pt x="6" y="0"/>
                      </a:lnTo>
                      <a:lnTo>
                        <a:pt x="142" y="16"/>
                      </a:lnTo>
                      <a:lnTo>
                        <a:pt x="135" y="6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40" name="Freeform 824"/>
                <p:cNvSpPr>
                  <a:spLocks noChangeAspect="1"/>
                </p:cNvSpPr>
                <p:nvPr/>
              </p:nvSpPr>
              <p:spPr>
                <a:xfrm>
                  <a:off x="2791" y="1975"/>
                  <a:ext cx="28" cy="8"/>
                </a:xfrm>
                <a:custGeom>
                  <a:avLst/>
                  <a:gdLst>
                    <a:gd name="txL" fmla="*/ 0 w 140"/>
                    <a:gd name="txT" fmla="*/ 0 h 43"/>
                    <a:gd name="txR" fmla="*/ 140 w 140"/>
                    <a:gd name="txB" fmla="*/ 43 h 43"/>
                  </a:gdLst>
                  <a:ahLst/>
                  <a:cxnLst>
                    <a:cxn ang="0">
                      <a:pos x="5" y="1"/>
                    </a:cxn>
                    <a:cxn ang="0">
                      <a:pos x="0" y="1"/>
                    </a:cxn>
                    <a:cxn ang="0">
                      <a:pos x="6" y="0"/>
                    </a:cxn>
                    <a:cxn ang="0">
                      <a:pos x="5" y="1"/>
                    </a:cxn>
                  </a:cxnLst>
                  <a:rect l="txL" t="txT" r="txR" b="txB"/>
                  <a:pathLst>
                    <a:path w="140" h="43">
                      <a:moveTo>
                        <a:pt x="136" y="43"/>
                      </a:moveTo>
                      <a:lnTo>
                        <a:pt x="0" y="27"/>
                      </a:lnTo>
                      <a:lnTo>
                        <a:pt x="140" y="0"/>
                      </a:lnTo>
                      <a:lnTo>
                        <a:pt x="136" y="43"/>
                      </a:lnTo>
                      <a:close/>
                    </a:path>
                  </a:pathLst>
                </a:custGeom>
                <a:solidFill>
                  <a:srgbClr val="000000">
                    <a:alpha val="100000"/>
                  </a:srgbClr>
                </a:solidFill>
                <a:ln w="9525">
                  <a:noFill/>
                </a:ln>
              </p:spPr>
              <p:txBody>
                <a:bodyPr/>
                <a:lstStyle/>
                <a:p>
                  <a:endParaRPr lang="zh-CN" altLang="en-US"/>
                </a:p>
              </p:txBody>
            </p:sp>
            <p:sp>
              <p:nvSpPr>
                <p:cNvPr id="35141" name="Freeform 825"/>
                <p:cNvSpPr>
                  <a:spLocks noChangeAspect="1"/>
                </p:cNvSpPr>
                <p:nvPr/>
              </p:nvSpPr>
              <p:spPr>
                <a:xfrm>
                  <a:off x="2791" y="1972"/>
                  <a:ext cx="28" cy="8"/>
                </a:xfrm>
                <a:custGeom>
                  <a:avLst/>
                  <a:gdLst>
                    <a:gd name="txL" fmla="*/ 0 w 140"/>
                    <a:gd name="txT" fmla="*/ 0 h 38"/>
                    <a:gd name="txR" fmla="*/ 140 w 140"/>
                    <a:gd name="txB" fmla="*/ 38 h 38"/>
                  </a:gdLst>
                  <a:ahLst/>
                  <a:cxnLst>
                    <a:cxn ang="0">
                      <a:pos x="0" y="2"/>
                    </a:cxn>
                    <a:cxn ang="0">
                      <a:pos x="6" y="0"/>
                    </a:cxn>
                    <a:cxn ang="0">
                      <a:pos x="0" y="0"/>
                    </a:cxn>
                    <a:cxn ang="0">
                      <a:pos x="0" y="2"/>
                    </a:cxn>
                  </a:cxnLst>
                  <a:rect l="txL" t="txT" r="txR" b="txB"/>
                  <a:pathLst>
                    <a:path w="140" h="38">
                      <a:moveTo>
                        <a:pt x="0" y="38"/>
                      </a:moveTo>
                      <a:lnTo>
                        <a:pt x="140" y="11"/>
                      </a:lnTo>
                      <a:lnTo>
                        <a:pt x="3" y="0"/>
                      </a:lnTo>
                      <a:lnTo>
                        <a:pt x="0" y="38"/>
                      </a:lnTo>
                      <a:close/>
                    </a:path>
                  </a:pathLst>
                </a:custGeom>
                <a:solidFill>
                  <a:srgbClr val="000000">
                    <a:alpha val="100000"/>
                  </a:srgbClr>
                </a:solidFill>
                <a:ln w="9525">
                  <a:noFill/>
                </a:ln>
              </p:spPr>
              <p:txBody>
                <a:bodyPr/>
                <a:lstStyle/>
                <a:p>
                  <a:endParaRPr lang="zh-CN" altLang="en-US"/>
                </a:p>
              </p:txBody>
            </p:sp>
            <p:sp>
              <p:nvSpPr>
                <p:cNvPr id="35142" name="Freeform 826"/>
                <p:cNvSpPr>
                  <a:spLocks noChangeAspect="1"/>
                </p:cNvSpPr>
                <p:nvPr/>
              </p:nvSpPr>
              <p:spPr>
                <a:xfrm>
                  <a:off x="2791" y="1972"/>
                  <a:ext cx="28" cy="11"/>
                </a:xfrm>
                <a:custGeom>
                  <a:avLst/>
                  <a:gdLst>
                    <a:gd name="txL" fmla="*/ 0 w 140"/>
                    <a:gd name="txT" fmla="*/ 0 h 54"/>
                    <a:gd name="txR" fmla="*/ 140 w 140"/>
                    <a:gd name="txB" fmla="*/ 54 h 54"/>
                  </a:gdLst>
                  <a:ahLst/>
                  <a:cxnLst>
                    <a:cxn ang="0">
                      <a:pos x="5" y="2"/>
                    </a:cxn>
                    <a:cxn ang="0">
                      <a:pos x="0" y="2"/>
                    </a:cxn>
                    <a:cxn ang="0">
                      <a:pos x="0" y="0"/>
                    </a:cxn>
                    <a:cxn ang="0">
                      <a:pos x="6" y="0"/>
                    </a:cxn>
                    <a:cxn ang="0">
                      <a:pos x="5" y="2"/>
                    </a:cxn>
                  </a:cxnLst>
                  <a:rect l="txL" t="txT" r="txR" b="txB"/>
                  <a:pathLst>
                    <a:path w="140" h="54">
                      <a:moveTo>
                        <a:pt x="136" y="54"/>
                      </a:moveTo>
                      <a:lnTo>
                        <a:pt x="0" y="38"/>
                      </a:lnTo>
                      <a:lnTo>
                        <a:pt x="3" y="0"/>
                      </a:lnTo>
                      <a:lnTo>
                        <a:pt x="140" y="11"/>
                      </a:lnTo>
                      <a:lnTo>
                        <a:pt x="136" y="5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43" name="Freeform 827"/>
                <p:cNvSpPr>
                  <a:spLocks noChangeAspect="1"/>
                </p:cNvSpPr>
                <p:nvPr/>
              </p:nvSpPr>
              <p:spPr>
                <a:xfrm>
                  <a:off x="2792" y="1966"/>
                  <a:ext cx="28" cy="9"/>
                </a:xfrm>
                <a:custGeom>
                  <a:avLst/>
                  <a:gdLst>
                    <a:gd name="txL" fmla="*/ 0 w 139"/>
                    <a:gd name="txT" fmla="*/ 0 h 44"/>
                    <a:gd name="txR" fmla="*/ 139 w 139"/>
                    <a:gd name="txB" fmla="*/ 44 h 44"/>
                  </a:gdLst>
                  <a:ahLst/>
                  <a:cxnLst>
                    <a:cxn ang="0">
                      <a:pos x="6" y="2"/>
                    </a:cxn>
                    <a:cxn ang="0">
                      <a:pos x="0" y="1"/>
                    </a:cxn>
                    <a:cxn ang="0">
                      <a:pos x="6" y="0"/>
                    </a:cxn>
                    <a:cxn ang="0">
                      <a:pos x="6" y="2"/>
                    </a:cxn>
                  </a:cxnLst>
                  <a:rect l="txL" t="txT" r="txR" b="txB"/>
                  <a:pathLst>
                    <a:path w="139" h="44">
                      <a:moveTo>
                        <a:pt x="137" y="44"/>
                      </a:moveTo>
                      <a:lnTo>
                        <a:pt x="0" y="33"/>
                      </a:lnTo>
                      <a:lnTo>
                        <a:pt x="139" y="0"/>
                      </a:lnTo>
                      <a:lnTo>
                        <a:pt x="137" y="44"/>
                      </a:lnTo>
                      <a:close/>
                    </a:path>
                  </a:pathLst>
                </a:custGeom>
                <a:solidFill>
                  <a:srgbClr val="000000">
                    <a:alpha val="100000"/>
                  </a:srgbClr>
                </a:solidFill>
                <a:ln w="9525">
                  <a:noFill/>
                </a:ln>
              </p:spPr>
              <p:txBody>
                <a:bodyPr/>
                <a:lstStyle/>
                <a:p>
                  <a:endParaRPr lang="zh-CN" altLang="en-US"/>
                </a:p>
              </p:txBody>
            </p:sp>
            <p:sp>
              <p:nvSpPr>
                <p:cNvPr id="35144" name="Freeform 828"/>
                <p:cNvSpPr>
                  <a:spLocks noChangeAspect="1"/>
                </p:cNvSpPr>
                <p:nvPr/>
              </p:nvSpPr>
              <p:spPr>
                <a:xfrm>
                  <a:off x="2792" y="1965"/>
                  <a:ext cx="28" cy="7"/>
                </a:xfrm>
                <a:custGeom>
                  <a:avLst/>
                  <a:gdLst>
                    <a:gd name="txL" fmla="*/ 0 w 139"/>
                    <a:gd name="txT" fmla="*/ 0 h 38"/>
                    <a:gd name="txR" fmla="*/ 139 w 139"/>
                    <a:gd name="txB" fmla="*/ 38 h 38"/>
                  </a:gdLst>
                  <a:ahLst/>
                  <a:cxnLst>
                    <a:cxn ang="0">
                      <a:pos x="0" y="1"/>
                    </a:cxn>
                    <a:cxn ang="0">
                      <a:pos x="6" y="0"/>
                    </a:cxn>
                    <a:cxn ang="0">
                      <a:pos x="0" y="0"/>
                    </a:cxn>
                    <a:cxn ang="0">
                      <a:pos x="0" y="1"/>
                    </a:cxn>
                  </a:cxnLst>
                  <a:rect l="txL" t="txT" r="txR" b="txB"/>
                  <a:pathLst>
                    <a:path w="139" h="38">
                      <a:moveTo>
                        <a:pt x="0" y="38"/>
                      </a:moveTo>
                      <a:lnTo>
                        <a:pt x="139" y="5"/>
                      </a:lnTo>
                      <a:lnTo>
                        <a:pt x="3" y="0"/>
                      </a:lnTo>
                      <a:lnTo>
                        <a:pt x="0" y="38"/>
                      </a:lnTo>
                      <a:close/>
                    </a:path>
                  </a:pathLst>
                </a:custGeom>
                <a:solidFill>
                  <a:srgbClr val="000000">
                    <a:alpha val="100000"/>
                  </a:srgbClr>
                </a:solidFill>
                <a:ln w="9525">
                  <a:noFill/>
                </a:ln>
              </p:spPr>
              <p:txBody>
                <a:bodyPr/>
                <a:lstStyle/>
                <a:p>
                  <a:endParaRPr lang="zh-CN" altLang="en-US"/>
                </a:p>
              </p:txBody>
            </p:sp>
            <p:sp>
              <p:nvSpPr>
                <p:cNvPr id="35145" name="Freeform 829"/>
                <p:cNvSpPr>
                  <a:spLocks noChangeAspect="1"/>
                </p:cNvSpPr>
                <p:nvPr/>
              </p:nvSpPr>
              <p:spPr>
                <a:xfrm>
                  <a:off x="2792" y="1965"/>
                  <a:ext cx="28" cy="10"/>
                </a:xfrm>
                <a:custGeom>
                  <a:avLst/>
                  <a:gdLst>
                    <a:gd name="txL" fmla="*/ 0 w 139"/>
                    <a:gd name="txT" fmla="*/ 0 h 49"/>
                    <a:gd name="txR" fmla="*/ 139 w 139"/>
                    <a:gd name="txB" fmla="*/ 49 h 49"/>
                  </a:gdLst>
                  <a:ahLst/>
                  <a:cxnLst>
                    <a:cxn ang="0">
                      <a:pos x="6" y="2"/>
                    </a:cxn>
                    <a:cxn ang="0">
                      <a:pos x="0" y="2"/>
                    </a:cxn>
                    <a:cxn ang="0">
                      <a:pos x="0" y="0"/>
                    </a:cxn>
                    <a:cxn ang="0">
                      <a:pos x="6" y="0"/>
                    </a:cxn>
                    <a:cxn ang="0">
                      <a:pos x="6" y="2"/>
                    </a:cxn>
                  </a:cxnLst>
                  <a:rect l="txL" t="txT" r="txR" b="txB"/>
                  <a:pathLst>
                    <a:path w="139" h="49">
                      <a:moveTo>
                        <a:pt x="137" y="49"/>
                      </a:moveTo>
                      <a:lnTo>
                        <a:pt x="0" y="38"/>
                      </a:lnTo>
                      <a:lnTo>
                        <a:pt x="3" y="0"/>
                      </a:lnTo>
                      <a:lnTo>
                        <a:pt x="139" y="5"/>
                      </a:lnTo>
                      <a:lnTo>
                        <a:pt x="137" y="4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46" name="Freeform 830"/>
                <p:cNvSpPr>
                  <a:spLocks noChangeAspect="1"/>
                </p:cNvSpPr>
                <p:nvPr/>
              </p:nvSpPr>
              <p:spPr>
                <a:xfrm>
                  <a:off x="2792" y="1957"/>
                  <a:ext cx="28" cy="9"/>
                </a:xfrm>
                <a:custGeom>
                  <a:avLst/>
                  <a:gdLst>
                    <a:gd name="txL" fmla="*/ 0 w 138"/>
                    <a:gd name="txT" fmla="*/ 0 h 43"/>
                    <a:gd name="txR" fmla="*/ 138 w 138"/>
                    <a:gd name="txB" fmla="*/ 43 h 43"/>
                  </a:gdLst>
                  <a:ahLst/>
                  <a:cxnLst>
                    <a:cxn ang="0">
                      <a:pos x="6" y="2"/>
                    </a:cxn>
                    <a:cxn ang="0">
                      <a:pos x="0" y="2"/>
                    </a:cxn>
                    <a:cxn ang="0">
                      <a:pos x="6" y="0"/>
                    </a:cxn>
                    <a:cxn ang="0">
                      <a:pos x="6" y="2"/>
                    </a:cxn>
                  </a:cxnLst>
                  <a:rect l="txL" t="txT" r="txR" b="txB"/>
                  <a:pathLst>
                    <a:path w="138" h="43">
                      <a:moveTo>
                        <a:pt x="136" y="43"/>
                      </a:moveTo>
                      <a:lnTo>
                        <a:pt x="0" y="38"/>
                      </a:lnTo>
                      <a:lnTo>
                        <a:pt x="138" y="0"/>
                      </a:lnTo>
                      <a:lnTo>
                        <a:pt x="136" y="43"/>
                      </a:lnTo>
                      <a:close/>
                    </a:path>
                  </a:pathLst>
                </a:custGeom>
                <a:solidFill>
                  <a:srgbClr val="000000">
                    <a:alpha val="100000"/>
                  </a:srgbClr>
                </a:solidFill>
                <a:ln w="9525">
                  <a:noFill/>
                </a:ln>
              </p:spPr>
              <p:txBody>
                <a:bodyPr/>
                <a:lstStyle/>
                <a:p>
                  <a:endParaRPr lang="zh-CN" altLang="en-US"/>
                </a:p>
              </p:txBody>
            </p:sp>
            <p:sp>
              <p:nvSpPr>
                <p:cNvPr id="35147" name="Freeform 831"/>
                <p:cNvSpPr>
                  <a:spLocks noChangeAspect="1"/>
                </p:cNvSpPr>
                <p:nvPr/>
              </p:nvSpPr>
              <p:spPr>
                <a:xfrm>
                  <a:off x="2792" y="1957"/>
                  <a:ext cx="28" cy="8"/>
                </a:xfrm>
                <a:custGeom>
                  <a:avLst/>
                  <a:gdLst>
                    <a:gd name="txL" fmla="*/ 0 w 138"/>
                    <a:gd name="txT" fmla="*/ 0 h 38"/>
                    <a:gd name="txR" fmla="*/ 138 w 138"/>
                    <a:gd name="txB" fmla="*/ 38 h 38"/>
                  </a:gdLst>
                  <a:ahLst/>
                  <a:cxnLst>
                    <a:cxn ang="0">
                      <a:pos x="0" y="2"/>
                    </a:cxn>
                    <a:cxn ang="0">
                      <a:pos x="6" y="0"/>
                    </a:cxn>
                    <a:cxn ang="0">
                      <a:pos x="0" y="0"/>
                    </a:cxn>
                    <a:cxn ang="0">
                      <a:pos x="0" y="2"/>
                    </a:cxn>
                  </a:cxnLst>
                  <a:rect l="txL" t="txT" r="txR" b="txB"/>
                  <a:pathLst>
                    <a:path w="138" h="38">
                      <a:moveTo>
                        <a:pt x="0" y="38"/>
                      </a:moveTo>
                      <a:lnTo>
                        <a:pt x="138" y="0"/>
                      </a:lnTo>
                      <a:lnTo>
                        <a:pt x="1" y="1"/>
                      </a:lnTo>
                      <a:lnTo>
                        <a:pt x="0" y="38"/>
                      </a:lnTo>
                      <a:close/>
                    </a:path>
                  </a:pathLst>
                </a:custGeom>
                <a:solidFill>
                  <a:srgbClr val="000000">
                    <a:alpha val="100000"/>
                  </a:srgbClr>
                </a:solidFill>
                <a:ln w="9525">
                  <a:noFill/>
                </a:ln>
              </p:spPr>
              <p:txBody>
                <a:bodyPr/>
                <a:lstStyle/>
                <a:p>
                  <a:endParaRPr lang="zh-CN" altLang="en-US"/>
                </a:p>
              </p:txBody>
            </p:sp>
            <p:sp>
              <p:nvSpPr>
                <p:cNvPr id="35148" name="Freeform 832"/>
                <p:cNvSpPr>
                  <a:spLocks noChangeAspect="1"/>
                </p:cNvSpPr>
                <p:nvPr/>
              </p:nvSpPr>
              <p:spPr>
                <a:xfrm>
                  <a:off x="2792" y="1957"/>
                  <a:ext cx="28" cy="9"/>
                </a:xfrm>
                <a:custGeom>
                  <a:avLst/>
                  <a:gdLst>
                    <a:gd name="txL" fmla="*/ 0 w 138"/>
                    <a:gd name="txT" fmla="*/ 0 h 43"/>
                    <a:gd name="txR" fmla="*/ 138 w 138"/>
                    <a:gd name="txB" fmla="*/ 43 h 43"/>
                  </a:gdLst>
                  <a:ahLst/>
                  <a:cxnLst>
                    <a:cxn ang="0">
                      <a:pos x="6" y="2"/>
                    </a:cxn>
                    <a:cxn ang="0">
                      <a:pos x="0" y="2"/>
                    </a:cxn>
                    <a:cxn ang="0">
                      <a:pos x="0" y="0"/>
                    </a:cxn>
                    <a:cxn ang="0">
                      <a:pos x="6" y="0"/>
                    </a:cxn>
                    <a:cxn ang="0">
                      <a:pos x="6" y="2"/>
                    </a:cxn>
                  </a:cxnLst>
                  <a:rect l="txL" t="txT" r="txR" b="txB"/>
                  <a:pathLst>
                    <a:path w="138" h="43">
                      <a:moveTo>
                        <a:pt x="136" y="43"/>
                      </a:moveTo>
                      <a:lnTo>
                        <a:pt x="0" y="38"/>
                      </a:lnTo>
                      <a:lnTo>
                        <a:pt x="1" y="1"/>
                      </a:lnTo>
                      <a:lnTo>
                        <a:pt x="138" y="0"/>
                      </a:lnTo>
                      <a:lnTo>
                        <a:pt x="136"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49" name="Freeform 833"/>
                <p:cNvSpPr>
                  <a:spLocks noChangeAspect="1"/>
                </p:cNvSpPr>
                <p:nvPr/>
              </p:nvSpPr>
              <p:spPr>
                <a:xfrm>
                  <a:off x="2793" y="1948"/>
                  <a:ext cx="27" cy="9"/>
                </a:xfrm>
                <a:custGeom>
                  <a:avLst/>
                  <a:gdLst>
                    <a:gd name="txL" fmla="*/ 0 w 137"/>
                    <a:gd name="txT" fmla="*/ 0 h 45"/>
                    <a:gd name="txR" fmla="*/ 137 w 137"/>
                    <a:gd name="txB" fmla="*/ 45 h 45"/>
                  </a:gdLst>
                  <a:ahLst/>
                  <a:cxnLst>
                    <a:cxn ang="0">
                      <a:pos x="5" y="2"/>
                    </a:cxn>
                    <a:cxn ang="0">
                      <a:pos x="0" y="2"/>
                    </a:cxn>
                    <a:cxn ang="0">
                      <a:pos x="5" y="0"/>
                    </a:cxn>
                    <a:cxn ang="0">
                      <a:pos x="5" y="2"/>
                    </a:cxn>
                  </a:cxnLst>
                  <a:rect l="txL" t="txT" r="txR" b="txB"/>
                  <a:pathLst>
                    <a:path w="137" h="45">
                      <a:moveTo>
                        <a:pt x="137" y="44"/>
                      </a:moveTo>
                      <a:lnTo>
                        <a:pt x="0" y="45"/>
                      </a:lnTo>
                      <a:lnTo>
                        <a:pt x="135" y="0"/>
                      </a:lnTo>
                      <a:lnTo>
                        <a:pt x="137" y="44"/>
                      </a:lnTo>
                      <a:close/>
                    </a:path>
                  </a:pathLst>
                </a:custGeom>
                <a:solidFill>
                  <a:srgbClr val="000000">
                    <a:alpha val="100000"/>
                  </a:srgbClr>
                </a:solidFill>
                <a:ln w="9525">
                  <a:noFill/>
                </a:ln>
              </p:spPr>
              <p:txBody>
                <a:bodyPr/>
                <a:lstStyle/>
                <a:p>
                  <a:endParaRPr lang="zh-CN" altLang="en-US"/>
                </a:p>
              </p:txBody>
            </p:sp>
            <p:sp>
              <p:nvSpPr>
                <p:cNvPr id="35150" name="Freeform 834"/>
                <p:cNvSpPr>
                  <a:spLocks noChangeAspect="1"/>
                </p:cNvSpPr>
                <p:nvPr/>
              </p:nvSpPr>
              <p:spPr>
                <a:xfrm>
                  <a:off x="2792" y="1948"/>
                  <a:ext cx="28" cy="9"/>
                </a:xfrm>
                <a:custGeom>
                  <a:avLst/>
                  <a:gdLst>
                    <a:gd name="txL" fmla="*/ 0 w 136"/>
                    <a:gd name="txT" fmla="*/ 0 h 45"/>
                    <a:gd name="txR" fmla="*/ 136 w 136"/>
                    <a:gd name="txB" fmla="*/ 45 h 45"/>
                  </a:gdLst>
                  <a:ahLst/>
                  <a:cxnLst>
                    <a:cxn ang="0">
                      <a:pos x="0" y="2"/>
                    </a:cxn>
                    <a:cxn ang="0">
                      <a:pos x="6" y="0"/>
                    </a:cxn>
                    <a:cxn ang="0">
                      <a:pos x="0" y="0"/>
                    </a:cxn>
                    <a:cxn ang="0">
                      <a:pos x="0" y="2"/>
                    </a:cxn>
                  </a:cxnLst>
                  <a:rect l="txL" t="txT" r="txR" b="txB"/>
                  <a:pathLst>
                    <a:path w="136" h="45">
                      <a:moveTo>
                        <a:pt x="1" y="45"/>
                      </a:moveTo>
                      <a:lnTo>
                        <a:pt x="136" y="0"/>
                      </a:lnTo>
                      <a:lnTo>
                        <a:pt x="0" y="7"/>
                      </a:lnTo>
                      <a:lnTo>
                        <a:pt x="1" y="45"/>
                      </a:lnTo>
                      <a:close/>
                    </a:path>
                  </a:pathLst>
                </a:custGeom>
                <a:solidFill>
                  <a:srgbClr val="000000">
                    <a:alpha val="100000"/>
                  </a:srgbClr>
                </a:solidFill>
                <a:ln w="9525">
                  <a:noFill/>
                </a:ln>
              </p:spPr>
              <p:txBody>
                <a:bodyPr/>
                <a:lstStyle/>
                <a:p>
                  <a:endParaRPr lang="zh-CN" altLang="en-US"/>
                </a:p>
              </p:txBody>
            </p:sp>
            <p:sp>
              <p:nvSpPr>
                <p:cNvPr id="35151" name="Freeform 835"/>
                <p:cNvSpPr>
                  <a:spLocks noChangeAspect="1"/>
                </p:cNvSpPr>
                <p:nvPr/>
              </p:nvSpPr>
              <p:spPr>
                <a:xfrm>
                  <a:off x="2792" y="1948"/>
                  <a:ext cx="28" cy="9"/>
                </a:xfrm>
                <a:custGeom>
                  <a:avLst/>
                  <a:gdLst>
                    <a:gd name="txL" fmla="*/ 0 w 138"/>
                    <a:gd name="txT" fmla="*/ 0 h 45"/>
                    <a:gd name="txR" fmla="*/ 138 w 138"/>
                    <a:gd name="txB" fmla="*/ 45 h 45"/>
                  </a:gdLst>
                  <a:ahLst/>
                  <a:cxnLst>
                    <a:cxn ang="0">
                      <a:pos x="6" y="2"/>
                    </a:cxn>
                    <a:cxn ang="0">
                      <a:pos x="0" y="2"/>
                    </a:cxn>
                    <a:cxn ang="0">
                      <a:pos x="0" y="0"/>
                    </a:cxn>
                    <a:cxn ang="0">
                      <a:pos x="6" y="0"/>
                    </a:cxn>
                    <a:cxn ang="0">
                      <a:pos x="6" y="2"/>
                    </a:cxn>
                  </a:cxnLst>
                  <a:rect l="txL" t="txT" r="txR" b="txB"/>
                  <a:pathLst>
                    <a:path w="138" h="45">
                      <a:moveTo>
                        <a:pt x="138" y="44"/>
                      </a:moveTo>
                      <a:lnTo>
                        <a:pt x="1" y="45"/>
                      </a:lnTo>
                      <a:lnTo>
                        <a:pt x="0" y="7"/>
                      </a:lnTo>
                      <a:lnTo>
                        <a:pt x="136" y="0"/>
                      </a:lnTo>
                      <a:lnTo>
                        <a:pt x="138"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52" name="Freeform 836"/>
                <p:cNvSpPr>
                  <a:spLocks noChangeAspect="1"/>
                </p:cNvSpPr>
                <p:nvPr/>
              </p:nvSpPr>
              <p:spPr>
                <a:xfrm>
                  <a:off x="2792" y="1940"/>
                  <a:ext cx="28" cy="10"/>
                </a:xfrm>
                <a:custGeom>
                  <a:avLst/>
                  <a:gdLst>
                    <a:gd name="txL" fmla="*/ 0 w 136"/>
                    <a:gd name="txT" fmla="*/ 0 h 51"/>
                    <a:gd name="txR" fmla="*/ 136 w 136"/>
                    <a:gd name="txB" fmla="*/ 51 h 51"/>
                  </a:gdLst>
                  <a:ahLst/>
                  <a:cxnLst>
                    <a:cxn ang="0">
                      <a:pos x="6" y="2"/>
                    </a:cxn>
                    <a:cxn ang="0">
                      <a:pos x="0" y="2"/>
                    </a:cxn>
                    <a:cxn ang="0">
                      <a:pos x="6" y="0"/>
                    </a:cxn>
                    <a:cxn ang="0">
                      <a:pos x="6" y="2"/>
                    </a:cxn>
                  </a:cxnLst>
                  <a:rect l="txL" t="txT" r="txR" b="txB"/>
                  <a:pathLst>
                    <a:path w="136" h="51">
                      <a:moveTo>
                        <a:pt x="136" y="44"/>
                      </a:moveTo>
                      <a:lnTo>
                        <a:pt x="0" y="51"/>
                      </a:lnTo>
                      <a:lnTo>
                        <a:pt x="133" y="0"/>
                      </a:lnTo>
                      <a:lnTo>
                        <a:pt x="136" y="44"/>
                      </a:lnTo>
                      <a:close/>
                    </a:path>
                  </a:pathLst>
                </a:custGeom>
                <a:solidFill>
                  <a:srgbClr val="000000">
                    <a:alpha val="100000"/>
                  </a:srgbClr>
                </a:solidFill>
                <a:ln w="9525">
                  <a:noFill/>
                </a:ln>
              </p:spPr>
              <p:txBody>
                <a:bodyPr/>
                <a:lstStyle/>
                <a:p>
                  <a:endParaRPr lang="zh-CN" altLang="en-US"/>
                </a:p>
              </p:txBody>
            </p:sp>
            <p:sp>
              <p:nvSpPr>
                <p:cNvPr id="35153" name="Freeform 837"/>
                <p:cNvSpPr>
                  <a:spLocks noChangeAspect="1"/>
                </p:cNvSpPr>
                <p:nvPr/>
              </p:nvSpPr>
              <p:spPr>
                <a:xfrm>
                  <a:off x="2792" y="1940"/>
                  <a:ext cx="27" cy="10"/>
                </a:xfrm>
                <a:custGeom>
                  <a:avLst/>
                  <a:gdLst>
                    <a:gd name="txL" fmla="*/ 0 w 136"/>
                    <a:gd name="txT" fmla="*/ 0 h 51"/>
                    <a:gd name="txR" fmla="*/ 136 w 136"/>
                    <a:gd name="txB" fmla="*/ 51 h 51"/>
                  </a:gdLst>
                  <a:ahLst/>
                  <a:cxnLst>
                    <a:cxn ang="0">
                      <a:pos x="0" y="2"/>
                    </a:cxn>
                    <a:cxn ang="0">
                      <a:pos x="5" y="0"/>
                    </a:cxn>
                    <a:cxn ang="0">
                      <a:pos x="0" y="1"/>
                    </a:cxn>
                    <a:cxn ang="0">
                      <a:pos x="0" y="2"/>
                    </a:cxn>
                  </a:cxnLst>
                  <a:rect l="txL" t="txT" r="txR" b="txB"/>
                  <a:pathLst>
                    <a:path w="136" h="51">
                      <a:moveTo>
                        <a:pt x="3" y="51"/>
                      </a:moveTo>
                      <a:lnTo>
                        <a:pt x="136" y="0"/>
                      </a:lnTo>
                      <a:lnTo>
                        <a:pt x="0" y="13"/>
                      </a:lnTo>
                      <a:lnTo>
                        <a:pt x="3" y="51"/>
                      </a:lnTo>
                      <a:close/>
                    </a:path>
                  </a:pathLst>
                </a:custGeom>
                <a:solidFill>
                  <a:srgbClr val="000000">
                    <a:alpha val="100000"/>
                  </a:srgbClr>
                </a:solidFill>
                <a:ln w="9525">
                  <a:noFill/>
                </a:ln>
              </p:spPr>
              <p:txBody>
                <a:bodyPr/>
                <a:lstStyle/>
                <a:p>
                  <a:endParaRPr lang="zh-CN" altLang="en-US"/>
                </a:p>
              </p:txBody>
            </p:sp>
            <p:sp>
              <p:nvSpPr>
                <p:cNvPr id="35154" name="Freeform 838"/>
                <p:cNvSpPr>
                  <a:spLocks noChangeAspect="1"/>
                </p:cNvSpPr>
                <p:nvPr/>
              </p:nvSpPr>
              <p:spPr>
                <a:xfrm>
                  <a:off x="2792" y="1940"/>
                  <a:ext cx="28" cy="10"/>
                </a:xfrm>
                <a:custGeom>
                  <a:avLst/>
                  <a:gdLst>
                    <a:gd name="txL" fmla="*/ 0 w 139"/>
                    <a:gd name="txT" fmla="*/ 0 h 51"/>
                    <a:gd name="txR" fmla="*/ 139 w 139"/>
                    <a:gd name="txB" fmla="*/ 51 h 51"/>
                  </a:gdLst>
                  <a:ahLst/>
                  <a:cxnLst>
                    <a:cxn ang="0">
                      <a:pos x="6" y="2"/>
                    </a:cxn>
                    <a:cxn ang="0">
                      <a:pos x="0" y="2"/>
                    </a:cxn>
                    <a:cxn ang="0">
                      <a:pos x="0" y="1"/>
                    </a:cxn>
                    <a:cxn ang="0">
                      <a:pos x="5" y="0"/>
                    </a:cxn>
                    <a:cxn ang="0">
                      <a:pos x="6" y="2"/>
                    </a:cxn>
                  </a:cxnLst>
                  <a:rect l="txL" t="txT" r="txR" b="txB"/>
                  <a:pathLst>
                    <a:path w="139" h="51">
                      <a:moveTo>
                        <a:pt x="139" y="44"/>
                      </a:moveTo>
                      <a:lnTo>
                        <a:pt x="3" y="51"/>
                      </a:lnTo>
                      <a:lnTo>
                        <a:pt x="0" y="13"/>
                      </a:lnTo>
                      <a:lnTo>
                        <a:pt x="136" y="0"/>
                      </a:lnTo>
                      <a:lnTo>
                        <a:pt x="139"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55" name="Freeform 839"/>
                <p:cNvSpPr>
                  <a:spLocks noChangeAspect="1"/>
                </p:cNvSpPr>
                <p:nvPr/>
              </p:nvSpPr>
              <p:spPr>
                <a:xfrm>
                  <a:off x="2792" y="1931"/>
                  <a:ext cx="27" cy="11"/>
                </a:xfrm>
                <a:custGeom>
                  <a:avLst/>
                  <a:gdLst>
                    <a:gd name="txL" fmla="*/ 0 w 136"/>
                    <a:gd name="txT" fmla="*/ 0 h 56"/>
                    <a:gd name="txR" fmla="*/ 136 w 136"/>
                    <a:gd name="txB" fmla="*/ 56 h 56"/>
                  </a:gdLst>
                  <a:ahLst/>
                  <a:cxnLst>
                    <a:cxn ang="0">
                      <a:pos x="5" y="2"/>
                    </a:cxn>
                    <a:cxn ang="0">
                      <a:pos x="0" y="2"/>
                    </a:cxn>
                    <a:cxn ang="0">
                      <a:pos x="5" y="0"/>
                    </a:cxn>
                    <a:cxn ang="0">
                      <a:pos x="5" y="2"/>
                    </a:cxn>
                  </a:cxnLst>
                  <a:rect l="txL" t="txT" r="txR" b="txB"/>
                  <a:pathLst>
                    <a:path w="136" h="56">
                      <a:moveTo>
                        <a:pt x="136" y="43"/>
                      </a:moveTo>
                      <a:lnTo>
                        <a:pt x="0" y="56"/>
                      </a:lnTo>
                      <a:lnTo>
                        <a:pt x="131" y="0"/>
                      </a:lnTo>
                      <a:lnTo>
                        <a:pt x="136" y="43"/>
                      </a:lnTo>
                      <a:close/>
                    </a:path>
                  </a:pathLst>
                </a:custGeom>
                <a:solidFill>
                  <a:srgbClr val="000000">
                    <a:alpha val="100000"/>
                  </a:srgbClr>
                </a:solidFill>
                <a:ln w="9525">
                  <a:noFill/>
                </a:ln>
              </p:spPr>
              <p:txBody>
                <a:bodyPr/>
                <a:lstStyle/>
                <a:p>
                  <a:endParaRPr lang="zh-CN" altLang="en-US"/>
                </a:p>
              </p:txBody>
            </p:sp>
            <p:sp>
              <p:nvSpPr>
                <p:cNvPr id="35156" name="Freeform 840"/>
                <p:cNvSpPr>
                  <a:spLocks noChangeAspect="1"/>
                </p:cNvSpPr>
                <p:nvPr/>
              </p:nvSpPr>
              <p:spPr>
                <a:xfrm>
                  <a:off x="2791" y="1931"/>
                  <a:ext cx="27" cy="11"/>
                </a:xfrm>
                <a:custGeom>
                  <a:avLst/>
                  <a:gdLst>
                    <a:gd name="txL" fmla="*/ 0 w 135"/>
                    <a:gd name="txT" fmla="*/ 0 h 56"/>
                    <a:gd name="txR" fmla="*/ 135 w 135"/>
                    <a:gd name="txB" fmla="*/ 56 h 56"/>
                  </a:gdLst>
                  <a:ahLst/>
                  <a:cxnLst>
                    <a:cxn ang="0">
                      <a:pos x="0" y="2"/>
                    </a:cxn>
                    <a:cxn ang="0">
                      <a:pos x="5" y="0"/>
                    </a:cxn>
                    <a:cxn ang="0">
                      <a:pos x="0" y="1"/>
                    </a:cxn>
                    <a:cxn ang="0">
                      <a:pos x="0" y="2"/>
                    </a:cxn>
                  </a:cxnLst>
                  <a:rect l="txL" t="txT" r="txR" b="txB"/>
                  <a:pathLst>
                    <a:path w="135" h="56">
                      <a:moveTo>
                        <a:pt x="4" y="56"/>
                      </a:moveTo>
                      <a:lnTo>
                        <a:pt x="135" y="0"/>
                      </a:lnTo>
                      <a:lnTo>
                        <a:pt x="0" y="18"/>
                      </a:lnTo>
                      <a:lnTo>
                        <a:pt x="4" y="56"/>
                      </a:lnTo>
                      <a:close/>
                    </a:path>
                  </a:pathLst>
                </a:custGeom>
                <a:solidFill>
                  <a:srgbClr val="000000">
                    <a:alpha val="100000"/>
                  </a:srgbClr>
                </a:solidFill>
                <a:ln w="9525">
                  <a:noFill/>
                </a:ln>
              </p:spPr>
              <p:txBody>
                <a:bodyPr/>
                <a:lstStyle/>
                <a:p>
                  <a:endParaRPr lang="zh-CN" altLang="en-US"/>
                </a:p>
              </p:txBody>
            </p:sp>
            <p:sp>
              <p:nvSpPr>
                <p:cNvPr id="35157" name="Freeform 841"/>
                <p:cNvSpPr>
                  <a:spLocks noChangeAspect="1"/>
                </p:cNvSpPr>
                <p:nvPr/>
              </p:nvSpPr>
              <p:spPr>
                <a:xfrm>
                  <a:off x="2791" y="1931"/>
                  <a:ext cx="28" cy="11"/>
                </a:xfrm>
                <a:custGeom>
                  <a:avLst/>
                  <a:gdLst>
                    <a:gd name="txL" fmla="*/ 0 w 140"/>
                    <a:gd name="txT" fmla="*/ 0 h 56"/>
                    <a:gd name="txR" fmla="*/ 140 w 140"/>
                    <a:gd name="txB" fmla="*/ 56 h 56"/>
                  </a:gdLst>
                  <a:ahLst/>
                  <a:cxnLst>
                    <a:cxn ang="0">
                      <a:pos x="6" y="2"/>
                    </a:cxn>
                    <a:cxn ang="0">
                      <a:pos x="0" y="2"/>
                    </a:cxn>
                    <a:cxn ang="0">
                      <a:pos x="0" y="1"/>
                    </a:cxn>
                    <a:cxn ang="0">
                      <a:pos x="5" y="0"/>
                    </a:cxn>
                    <a:cxn ang="0">
                      <a:pos x="6" y="2"/>
                    </a:cxn>
                  </a:cxnLst>
                  <a:rect l="txL" t="txT" r="txR" b="txB"/>
                  <a:pathLst>
                    <a:path w="140" h="56">
                      <a:moveTo>
                        <a:pt x="140" y="43"/>
                      </a:moveTo>
                      <a:lnTo>
                        <a:pt x="4" y="56"/>
                      </a:lnTo>
                      <a:lnTo>
                        <a:pt x="0" y="18"/>
                      </a:lnTo>
                      <a:lnTo>
                        <a:pt x="135" y="0"/>
                      </a:lnTo>
                      <a:lnTo>
                        <a:pt x="140"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58" name="Freeform 842"/>
                <p:cNvSpPr>
                  <a:spLocks noChangeAspect="1"/>
                </p:cNvSpPr>
                <p:nvPr/>
              </p:nvSpPr>
              <p:spPr>
                <a:xfrm>
                  <a:off x="2791" y="1922"/>
                  <a:ext cx="27" cy="13"/>
                </a:xfrm>
                <a:custGeom>
                  <a:avLst/>
                  <a:gdLst>
                    <a:gd name="txL" fmla="*/ 0 w 135"/>
                    <a:gd name="txT" fmla="*/ 0 h 61"/>
                    <a:gd name="txR" fmla="*/ 135 w 135"/>
                    <a:gd name="txB" fmla="*/ 61 h 61"/>
                  </a:gdLst>
                  <a:ahLst/>
                  <a:cxnLst>
                    <a:cxn ang="0">
                      <a:pos x="5" y="2"/>
                    </a:cxn>
                    <a:cxn ang="0">
                      <a:pos x="0" y="3"/>
                    </a:cxn>
                    <a:cxn ang="0">
                      <a:pos x="5" y="0"/>
                    </a:cxn>
                    <a:cxn ang="0">
                      <a:pos x="5" y="2"/>
                    </a:cxn>
                  </a:cxnLst>
                  <a:rect l="txL" t="txT" r="txR" b="txB"/>
                  <a:pathLst>
                    <a:path w="135" h="61">
                      <a:moveTo>
                        <a:pt x="135" y="43"/>
                      </a:moveTo>
                      <a:lnTo>
                        <a:pt x="0" y="61"/>
                      </a:lnTo>
                      <a:lnTo>
                        <a:pt x="129" y="0"/>
                      </a:lnTo>
                      <a:lnTo>
                        <a:pt x="135" y="43"/>
                      </a:lnTo>
                      <a:close/>
                    </a:path>
                  </a:pathLst>
                </a:custGeom>
                <a:solidFill>
                  <a:srgbClr val="000000">
                    <a:alpha val="100000"/>
                  </a:srgbClr>
                </a:solidFill>
                <a:ln w="9525">
                  <a:noFill/>
                </a:ln>
              </p:spPr>
              <p:txBody>
                <a:bodyPr/>
                <a:lstStyle/>
                <a:p>
                  <a:endParaRPr lang="zh-CN" altLang="en-US"/>
                </a:p>
              </p:txBody>
            </p:sp>
            <p:sp>
              <p:nvSpPr>
                <p:cNvPr id="35159" name="Freeform 843"/>
                <p:cNvSpPr>
                  <a:spLocks noChangeAspect="1"/>
                </p:cNvSpPr>
                <p:nvPr/>
              </p:nvSpPr>
              <p:spPr>
                <a:xfrm>
                  <a:off x="2790" y="1922"/>
                  <a:ext cx="27" cy="13"/>
                </a:xfrm>
                <a:custGeom>
                  <a:avLst/>
                  <a:gdLst>
                    <a:gd name="txL" fmla="*/ 0 w 135"/>
                    <a:gd name="txT" fmla="*/ 0 h 61"/>
                    <a:gd name="txR" fmla="*/ 135 w 135"/>
                    <a:gd name="txB" fmla="*/ 61 h 61"/>
                  </a:gdLst>
                  <a:ahLst/>
                  <a:cxnLst>
                    <a:cxn ang="0">
                      <a:pos x="0" y="3"/>
                    </a:cxn>
                    <a:cxn ang="0">
                      <a:pos x="5" y="0"/>
                    </a:cxn>
                    <a:cxn ang="0">
                      <a:pos x="0" y="1"/>
                    </a:cxn>
                    <a:cxn ang="0">
                      <a:pos x="0" y="3"/>
                    </a:cxn>
                  </a:cxnLst>
                  <a:rect l="txL" t="txT" r="txR" b="txB"/>
                  <a:pathLst>
                    <a:path w="135" h="61">
                      <a:moveTo>
                        <a:pt x="6" y="61"/>
                      </a:moveTo>
                      <a:lnTo>
                        <a:pt x="135" y="0"/>
                      </a:lnTo>
                      <a:lnTo>
                        <a:pt x="0" y="24"/>
                      </a:lnTo>
                      <a:lnTo>
                        <a:pt x="6" y="61"/>
                      </a:lnTo>
                      <a:close/>
                    </a:path>
                  </a:pathLst>
                </a:custGeom>
                <a:solidFill>
                  <a:srgbClr val="000000">
                    <a:alpha val="100000"/>
                  </a:srgbClr>
                </a:solidFill>
                <a:ln w="9525">
                  <a:noFill/>
                </a:ln>
              </p:spPr>
              <p:txBody>
                <a:bodyPr/>
                <a:lstStyle/>
                <a:p>
                  <a:endParaRPr lang="zh-CN" altLang="en-US"/>
                </a:p>
              </p:txBody>
            </p:sp>
            <p:sp>
              <p:nvSpPr>
                <p:cNvPr id="35160" name="Freeform 844"/>
                <p:cNvSpPr>
                  <a:spLocks noChangeAspect="1"/>
                </p:cNvSpPr>
                <p:nvPr/>
              </p:nvSpPr>
              <p:spPr>
                <a:xfrm>
                  <a:off x="2790" y="1922"/>
                  <a:ext cx="28" cy="13"/>
                </a:xfrm>
                <a:custGeom>
                  <a:avLst/>
                  <a:gdLst>
                    <a:gd name="txL" fmla="*/ 0 w 141"/>
                    <a:gd name="txT" fmla="*/ 0 h 61"/>
                    <a:gd name="txR" fmla="*/ 141 w 141"/>
                    <a:gd name="txB" fmla="*/ 61 h 61"/>
                  </a:gdLst>
                  <a:ahLst/>
                  <a:cxnLst>
                    <a:cxn ang="0">
                      <a:pos x="6" y="2"/>
                    </a:cxn>
                    <a:cxn ang="0">
                      <a:pos x="0" y="3"/>
                    </a:cxn>
                    <a:cxn ang="0">
                      <a:pos x="0" y="1"/>
                    </a:cxn>
                    <a:cxn ang="0">
                      <a:pos x="5" y="0"/>
                    </a:cxn>
                    <a:cxn ang="0">
                      <a:pos x="6" y="2"/>
                    </a:cxn>
                  </a:cxnLst>
                  <a:rect l="txL" t="txT" r="txR" b="txB"/>
                  <a:pathLst>
                    <a:path w="141" h="61">
                      <a:moveTo>
                        <a:pt x="141" y="43"/>
                      </a:moveTo>
                      <a:lnTo>
                        <a:pt x="6" y="61"/>
                      </a:lnTo>
                      <a:lnTo>
                        <a:pt x="0" y="24"/>
                      </a:lnTo>
                      <a:lnTo>
                        <a:pt x="135" y="0"/>
                      </a:lnTo>
                      <a:lnTo>
                        <a:pt x="141"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61" name="Freeform 845"/>
                <p:cNvSpPr>
                  <a:spLocks noChangeAspect="1"/>
                </p:cNvSpPr>
                <p:nvPr/>
              </p:nvSpPr>
              <p:spPr>
                <a:xfrm>
                  <a:off x="2790" y="1914"/>
                  <a:ext cx="27" cy="13"/>
                </a:xfrm>
                <a:custGeom>
                  <a:avLst/>
                  <a:gdLst>
                    <a:gd name="txL" fmla="*/ 0 w 135"/>
                    <a:gd name="txT" fmla="*/ 0 h 66"/>
                    <a:gd name="txR" fmla="*/ 135 w 135"/>
                    <a:gd name="txB" fmla="*/ 66 h 66"/>
                  </a:gdLst>
                  <a:ahLst/>
                  <a:cxnLst>
                    <a:cxn ang="0">
                      <a:pos x="5" y="2"/>
                    </a:cxn>
                    <a:cxn ang="0">
                      <a:pos x="0" y="3"/>
                    </a:cxn>
                    <a:cxn ang="0">
                      <a:pos x="5" y="0"/>
                    </a:cxn>
                    <a:cxn ang="0">
                      <a:pos x="5" y="2"/>
                    </a:cxn>
                  </a:cxnLst>
                  <a:rect l="txL" t="txT" r="txR" b="txB"/>
                  <a:pathLst>
                    <a:path w="135" h="66">
                      <a:moveTo>
                        <a:pt x="135" y="42"/>
                      </a:moveTo>
                      <a:lnTo>
                        <a:pt x="0" y="66"/>
                      </a:lnTo>
                      <a:lnTo>
                        <a:pt x="127" y="0"/>
                      </a:lnTo>
                      <a:lnTo>
                        <a:pt x="135" y="42"/>
                      </a:lnTo>
                      <a:close/>
                    </a:path>
                  </a:pathLst>
                </a:custGeom>
                <a:solidFill>
                  <a:srgbClr val="000000">
                    <a:alpha val="100000"/>
                  </a:srgbClr>
                </a:solidFill>
                <a:ln w="9525">
                  <a:noFill/>
                </a:ln>
              </p:spPr>
              <p:txBody>
                <a:bodyPr/>
                <a:lstStyle/>
                <a:p>
                  <a:endParaRPr lang="zh-CN" altLang="en-US"/>
                </a:p>
              </p:txBody>
            </p:sp>
            <p:sp>
              <p:nvSpPr>
                <p:cNvPr id="35162" name="Freeform 846"/>
                <p:cNvSpPr>
                  <a:spLocks noChangeAspect="1"/>
                </p:cNvSpPr>
                <p:nvPr/>
              </p:nvSpPr>
              <p:spPr>
                <a:xfrm>
                  <a:off x="2788" y="1914"/>
                  <a:ext cx="27" cy="13"/>
                </a:xfrm>
                <a:custGeom>
                  <a:avLst/>
                  <a:gdLst>
                    <a:gd name="txL" fmla="*/ 0 w 134"/>
                    <a:gd name="txT" fmla="*/ 0 h 66"/>
                    <a:gd name="txR" fmla="*/ 134 w 134"/>
                    <a:gd name="txB" fmla="*/ 66 h 66"/>
                  </a:gdLst>
                  <a:ahLst/>
                  <a:cxnLst>
                    <a:cxn ang="0">
                      <a:pos x="0" y="3"/>
                    </a:cxn>
                    <a:cxn ang="0">
                      <a:pos x="5" y="0"/>
                    </a:cxn>
                    <a:cxn ang="0">
                      <a:pos x="0" y="1"/>
                    </a:cxn>
                    <a:cxn ang="0">
                      <a:pos x="0" y="3"/>
                    </a:cxn>
                  </a:cxnLst>
                  <a:rect l="txL" t="txT" r="txR" b="txB"/>
                  <a:pathLst>
                    <a:path w="134" h="66">
                      <a:moveTo>
                        <a:pt x="7" y="66"/>
                      </a:moveTo>
                      <a:lnTo>
                        <a:pt x="134" y="0"/>
                      </a:lnTo>
                      <a:lnTo>
                        <a:pt x="0" y="29"/>
                      </a:lnTo>
                      <a:lnTo>
                        <a:pt x="7" y="66"/>
                      </a:lnTo>
                      <a:close/>
                    </a:path>
                  </a:pathLst>
                </a:custGeom>
                <a:solidFill>
                  <a:srgbClr val="000000">
                    <a:alpha val="100000"/>
                  </a:srgbClr>
                </a:solidFill>
                <a:ln w="9525">
                  <a:noFill/>
                </a:ln>
              </p:spPr>
              <p:txBody>
                <a:bodyPr/>
                <a:lstStyle/>
                <a:p>
                  <a:endParaRPr lang="zh-CN" altLang="en-US"/>
                </a:p>
              </p:txBody>
            </p:sp>
            <p:sp>
              <p:nvSpPr>
                <p:cNvPr id="35163" name="Freeform 847"/>
                <p:cNvSpPr>
                  <a:spLocks noChangeAspect="1"/>
                </p:cNvSpPr>
                <p:nvPr/>
              </p:nvSpPr>
              <p:spPr>
                <a:xfrm>
                  <a:off x="2788" y="1914"/>
                  <a:ext cx="29" cy="13"/>
                </a:xfrm>
                <a:custGeom>
                  <a:avLst/>
                  <a:gdLst>
                    <a:gd name="txL" fmla="*/ 0 w 142"/>
                    <a:gd name="txT" fmla="*/ 0 h 66"/>
                    <a:gd name="txR" fmla="*/ 142 w 142"/>
                    <a:gd name="txB" fmla="*/ 66 h 66"/>
                  </a:gdLst>
                  <a:ahLst/>
                  <a:cxnLst>
                    <a:cxn ang="0">
                      <a:pos x="6" y="2"/>
                    </a:cxn>
                    <a:cxn ang="0">
                      <a:pos x="0" y="3"/>
                    </a:cxn>
                    <a:cxn ang="0">
                      <a:pos x="0" y="1"/>
                    </a:cxn>
                    <a:cxn ang="0">
                      <a:pos x="6" y="0"/>
                    </a:cxn>
                    <a:cxn ang="0">
                      <a:pos x="6" y="2"/>
                    </a:cxn>
                  </a:cxnLst>
                  <a:rect l="txL" t="txT" r="txR" b="txB"/>
                  <a:pathLst>
                    <a:path w="142" h="66">
                      <a:moveTo>
                        <a:pt x="142" y="42"/>
                      </a:moveTo>
                      <a:lnTo>
                        <a:pt x="7" y="66"/>
                      </a:lnTo>
                      <a:lnTo>
                        <a:pt x="0" y="29"/>
                      </a:lnTo>
                      <a:lnTo>
                        <a:pt x="134" y="0"/>
                      </a:lnTo>
                      <a:lnTo>
                        <a:pt x="142"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64" name="Freeform 848"/>
                <p:cNvSpPr>
                  <a:spLocks noChangeAspect="1"/>
                </p:cNvSpPr>
                <p:nvPr/>
              </p:nvSpPr>
              <p:spPr>
                <a:xfrm>
                  <a:off x="2788" y="1905"/>
                  <a:ext cx="27" cy="15"/>
                </a:xfrm>
                <a:custGeom>
                  <a:avLst/>
                  <a:gdLst>
                    <a:gd name="txL" fmla="*/ 0 w 134"/>
                    <a:gd name="txT" fmla="*/ 0 h 72"/>
                    <a:gd name="txR" fmla="*/ 134 w 134"/>
                    <a:gd name="txB" fmla="*/ 72 h 72"/>
                  </a:gdLst>
                  <a:ahLst/>
                  <a:cxnLst>
                    <a:cxn ang="0">
                      <a:pos x="5" y="2"/>
                    </a:cxn>
                    <a:cxn ang="0">
                      <a:pos x="0" y="3"/>
                    </a:cxn>
                    <a:cxn ang="0">
                      <a:pos x="5" y="0"/>
                    </a:cxn>
                    <a:cxn ang="0">
                      <a:pos x="5" y="2"/>
                    </a:cxn>
                  </a:cxnLst>
                  <a:rect l="txL" t="txT" r="txR" b="txB"/>
                  <a:pathLst>
                    <a:path w="134" h="72">
                      <a:moveTo>
                        <a:pt x="134" y="43"/>
                      </a:moveTo>
                      <a:lnTo>
                        <a:pt x="0" y="72"/>
                      </a:lnTo>
                      <a:lnTo>
                        <a:pt x="123" y="0"/>
                      </a:lnTo>
                      <a:lnTo>
                        <a:pt x="134" y="43"/>
                      </a:lnTo>
                      <a:close/>
                    </a:path>
                  </a:pathLst>
                </a:custGeom>
                <a:solidFill>
                  <a:srgbClr val="000000">
                    <a:alpha val="100000"/>
                  </a:srgbClr>
                </a:solidFill>
                <a:ln w="9525">
                  <a:noFill/>
                </a:ln>
              </p:spPr>
              <p:txBody>
                <a:bodyPr/>
                <a:lstStyle/>
                <a:p>
                  <a:endParaRPr lang="zh-CN" altLang="en-US"/>
                </a:p>
              </p:txBody>
            </p:sp>
            <p:sp>
              <p:nvSpPr>
                <p:cNvPr id="35165" name="Freeform 849"/>
                <p:cNvSpPr>
                  <a:spLocks noChangeAspect="1"/>
                </p:cNvSpPr>
                <p:nvPr/>
              </p:nvSpPr>
              <p:spPr>
                <a:xfrm>
                  <a:off x="2786" y="1905"/>
                  <a:ext cx="27" cy="15"/>
                </a:xfrm>
                <a:custGeom>
                  <a:avLst/>
                  <a:gdLst>
                    <a:gd name="txL" fmla="*/ 0 w 133"/>
                    <a:gd name="txT" fmla="*/ 0 h 72"/>
                    <a:gd name="txR" fmla="*/ 133 w 133"/>
                    <a:gd name="txB" fmla="*/ 72 h 72"/>
                  </a:gdLst>
                  <a:ahLst/>
                  <a:cxnLst>
                    <a:cxn ang="0">
                      <a:pos x="0" y="3"/>
                    </a:cxn>
                    <a:cxn ang="0">
                      <a:pos x="5" y="0"/>
                    </a:cxn>
                    <a:cxn ang="0">
                      <a:pos x="0" y="2"/>
                    </a:cxn>
                    <a:cxn ang="0">
                      <a:pos x="0" y="3"/>
                    </a:cxn>
                  </a:cxnLst>
                  <a:rect l="txL" t="txT" r="txR" b="txB"/>
                  <a:pathLst>
                    <a:path w="133" h="72">
                      <a:moveTo>
                        <a:pt x="10" y="72"/>
                      </a:moveTo>
                      <a:lnTo>
                        <a:pt x="133" y="0"/>
                      </a:lnTo>
                      <a:lnTo>
                        <a:pt x="0" y="36"/>
                      </a:lnTo>
                      <a:lnTo>
                        <a:pt x="10" y="72"/>
                      </a:lnTo>
                      <a:close/>
                    </a:path>
                  </a:pathLst>
                </a:custGeom>
                <a:solidFill>
                  <a:srgbClr val="000000">
                    <a:alpha val="100000"/>
                  </a:srgbClr>
                </a:solidFill>
                <a:ln w="9525">
                  <a:noFill/>
                </a:ln>
              </p:spPr>
              <p:txBody>
                <a:bodyPr/>
                <a:lstStyle/>
                <a:p>
                  <a:endParaRPr lang="zh-CN" altLang="en-US"/>
                </a:p>
              </p:txBody>
            </p:sp>
            <p:sp>
              <p:nvSpPr>
                <p:cNvPr id="35166" name="Freeform 850"/>
                <p:cNvSpPr>
                  <a:spLocks noChangeAspect="1"/>
                </p:cNvSpPr>
                <p:nvPr/>
              </p:nvSpPr>
              <p:spPr>
                <a:xfrm>
                  <a:off x="2786" y="1905"/>
                  <a:ext cx="29" cy="15"/>
                </a:xfrm>
                <a:custGeom>
                  <a:avLst/>
                  <a:gdLst>
                    <a:gd name="txL" fmla="*/ 0 w 144"/>
                    <a:gd name="txT" fmla="*/ 0 h 72"/>
                    <a:gd name="txR" fmla="*/ 144 w 144"/>
                    <a:gd name="txB" fmla="*/ 72 h 72"/>
                  </a:gdLst>
                  <a:ahLst/>
                  <a:cxnLst>
                    <a:cxn ang="0">
                      <a:pos x="6" y="2"/>
                    </a:cxn>
                    <a:cxn ang="0">
                      <a:pos x="0" y="3"/>
                    </a:cxn>
                    <a:cxn ang="0">
                      <a:pos x="0" y="2"/>
                    </a:cxn>
                    <a:cxn ang="0">
                      <a:pos x="5" y="0"/>
                    </a:cxn>
                    <a:cxn ang="0">
                      <a:pos x="6" y="2"/>
                    </a:cxn>
                  </a:cxnLst>
                  <a:rect l="txL" t="txT" r="txR" b="txB"/>
                  <a:pathLst>
                    <a:path w="144" h="72">
                      <a:moveTo>
                        <a:pt x="144" y="43"/>
                      </a:moveTo>
                      <a:lnTo>
                        <a:pt x="10" y="72"/>
                      </a:lnTo>
                      <a:lnTo>
                        <a:pt x="0" y="36"/>
                      </a:lnTo>
                      <a:lnTo>
                        <a:pt x="133" y="0"/>
                      </a:lnTo>
                      <a:lnTo>
                        <a:pt x="144"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67" name="Freeform 851"/>
                <p:cNvSpPr>
                  <a:spLocks noChangeAspect="1"/>
                </p:cNvSpPr>
                <p:nvPr/>
              </p:nvSpPr>
              <p:spPr>
                <a:xfrm>
                  <a:off x="2786" y="1897"/>
                  <a:ext cx="27" cy="16"/>
                </a:xfrm>
                <a:custGeom>
                  <a:avLst/>
                  <a:gdLst>
                    <a:gd name="txL" fmla="*/ 0 w 133"/>
                    <a:gd name="txT" fmla="*/ 0 h 78"/>
                    <a:gd name="txR" fmla="*/ 133 w 133"/>
                    <a:gd name="txB" fmla="*/ 78 h 78"/>
                  </a:gdLst>
                  <a:ahLst/>
                  <a:cxnLst>
                    <a:cxn ang="0">
                      <a:pos x="5" y="2"/>
                    </a:cxn>
                    <a:cxn ang="0">
                      <a:pos x="0" y="3"/>
                    </a:cxn>
                    <a:cxn ang="0">
                      <a:pos x="5" y="0"/>
                    </a:cxn>
                    <a:cxn ang="0">
                      <a:pos x="5" y="2"/>
                    </a:cxn>
                  </a:cxnLst>
                  <a:rect l="txL" t="txT" r="txR" b="txB"/>
                  <a:pathLst>
                    <a:path w="133" h="78">
                      <a:moveTo>
                        <a:pt x="133" y="42"/>
                      </a:moveTo>
                      <a:lnTo>
                        <a:pt x="0" y="78"/>
                      </a:lnTo>
                      <a:lnTo>
                        <a:pt x="122" y="0"/>
                      </a:lnTo>
                      <a:lnTo>
                        <a:pt x="133" y="42"/>
                      </a:lnTo>
                      <a:close/>
                    </a:path>
                  </a:pathLst>
                </a:custGeom>
                <a:solidFill>
                  <a:srgbClr val="000000">
                    <a:alpha val="100000"/>
                  </a:srgbClr>
                </a:solidFill>
                <a:ln w="9525">
                  <a:noFill/>
                </a:ln>
              </p:spPr>
              <p:txBody>
                <a:bodyPr/>
                <a:lstStyle/>
                <a:p>
                  <a:endParaRPr lang="zh-CN" altLang="en-US"/>
                </a:p>
              </p:txBody>
            </p:sp>
            <p:sp>
              <p:nvSpPr>
                <p:cNvPr id="35168" name="Freeform 852"/>
                <p:cNvSpPr>
                  <a:spLocks noChangeAspect="1"/>
                </p:cNvSpPr>
                <p:nvPr/>
              </p:nvSpPr>
              <p:spPr>
                <a:xfrm>
                  <a:off x="2784" y="1897"/>
                  <a:ext cx="27" cy="16"/>
                </a:xfrm>
                <a:custGeom>
                  <a:avLst/>
                  <a:gdLst>
                    <a:gd name="txL" fmla="*/ 0 w 133"/>
                    <a:gd name="txT" fmla="*/ 0 h 78"/>
                    <a:gd name="txR" fmla="*/ 133 w 133"/>
                    <a:gd name="txB" fmla="*/ 78 h 78"/>
                  </a:gdLst>
                  <a:ahLst/>
                  <a:cxnLst>
                    <a:cxn ang="0">
                      <a:pos x="0" y="3"/>
                    </a:cxn>
                    <a:cxn ang="0">
                      <a:pos x="5" y="0"/>
                    </a:cxn>
                    <a:cxn ang="0">
                      <a:pos x="0" y="2"/>
                    </a:cxn>
                    <a:cxn ang="0">
                      <a:pos x="0" y="3"/>
                    </a:cxn>
                  </a:cxnLst>
                  <a:rect l="txL" t="txT" r="txR" b="txB"/>
                  <a:pathLst>
                    <a:path w="133" h="78">
                      <a:moveTo>
                        <a:pt x="11" y="78"/>
                      </a:moveTo>
                      <a:lnTo>
                        <a:pt x="133" y="0"/>
                      </a:lnTo>
                      <a:lnTo>
                        <a:pt x="0" y="41"/>
                      </a:lnTo>
                      <a:lnTo>
                        <a:pt x="11" y="78"/>
                      </a:lnTo>
                      <a:close/>
                    </a:path>
                  </a:pathLst>
                </a:custGeom>
                <a:solidFill>
                  <a:srgbClr val="000000">
                    <a:alpha val="100000"/>
                  </a:srgbClr>
                </a:solidFill>
                <a:ln w="9525">
                  <a:noFill/>
                </a:ln>
              </p:spPr>
              <p:txBody>
                <a:bodyPr/>
                <a:lstStyle/>
                <a:p>
                  <a:endParaRPr lang="zh-CN" altLang="en-US"/>
                </a:p>
              </p:txBody>
            </p:sp>
            <p:sp>
              <p:nvSpPr>
                <p:cNvPr id="35169" name="Freeform 853"/>
                <p:cNvSpPr>
                  <a:spLocks noChangeAspect="1"/>
                </p:cNvSpPr>
                <p:nvPr/>
              </p:nvSpPr>
              <p:spPr>
                <a:xfrm>
                  <a:off x="2784" y="1897"/>
                  <a:ext cx="29" cy="16"/>
                </a:xfrm>
                <a:custGeom>
                  <a:avLst/>
                  <a:gdLst>
                    <a:gd name="txL" fmla="*/ 0 w 144"/>
                    <a:gd name="txT" fmla="*/ 0 h 78"/>
                    <a:gd name="txR" fmla="*/ 144 w 144"/>
                    <a:gd name="txB" fmla="*/ 78 h 78"/>
                  </a:gdLst>
                  <a:ahLst/>
                  <a:cxnLst>
                    <a:cxn ang="0">
                      <a:pos x="6" y="2"/>
                    </a:cxn>
                    <a:cxn ang="0">
                      <a:pos x="0" y="3"/>
                    </a:cxn>
                    <a:cxn ang="0">
                      <a:pos x="0" y="2"/>
                    </a:cxn>
                    <a:cxn ang="0">
                      <a:pos x="5" y="0"/>
                    </a:cxn>
                    <a:cxn ang="0">
                      <a:pos x="6" y="2"/>
                    </a:cxn>
                  </a:cxnLst>
                  <a:rect l="txL" t="txT" r="txR" b="txB"/>
                  <a:pathLst>
                    <a:path w="144" h="78">
                      <a:moveTo>
                        <a:pt x="144" y="42"/>
                      </a:moveTo>
                      <a:lnTo>
                        <a:pt x="11" y="78"/>
                      </a:lnTo>
                      <a:lnTo>
                        <a:pt x="0" y="41"/>
                      </a:lnTo>
                      <a:lnTo>
                        <a:pt x="133" y="0"/>
                      </a:lnTo>
                      <a:lnTo>
                        <a:pt x="144"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70" name="Freeform 854"/>
                <p:cNvSpPr>
                  <a:spLocks noChangeAspect="1"/>
                </p:cNvSpPr>
                <p:nvPr/>
              </p:nvSpPr>
              <p:spPr>
                <a:xfrm>
                  <a:off x="2784" y="1889"/>
                  <a:ext cx="27" cy="16"/>
                </a:xfrm>
                <a:custGeom>
                  <a:avLst/>
                  <a:gdLst>
                    <a:gd name="txL" fmla="*/ 0 w 133"/>
                    <a:gd name="txT" fmla="*/ 0 h 83"/>
                    <a:gd name="txR" fmla="*/ 133 w 133"/>
                    <a:gd name="txB" fmla="*/ 83 h 83"/>
                  </a:gdLst>
                  <a:ahLst/>
                  <a:cxnLst>
                    <a:cxn ang="0">
                      <a:pos x="5" y="2"/>
                    </a:cxn>
                    <a:cxn ang="0">
                      <a:pos x="0" y="3"/>
                    </a:cxn>
                    <a:cxn ang="0">
                      <a:pos x="5" y="0"/>
                    </a:cxn>
                    <a:cxn ang="0">
                      <a:pos x="5" y="2"/>
                    </a:cxn>
                  </a:cxnLst>
                  <a:rect l="txL" t="txT" r="txR" b="txB"/>
                  <a:pathLst>
                    <a:path w="133" h="83">
                      <a:moveTo>
                        <a:pt x="133" y="42"/>
                      </a:moveTo>
                      <a:lnTo>
                        <a:pt x="0" y="83"/>
                      </a:lnTo>
                      <a:lnTo>
                        <a:pt x="118" y="0"/>
                      </a:lnTo>
                      <a:lnTo>
                        <a:pt x="133" y="42"/>
                      </a:lnTo>
                      <a:close/>
                    </a:path>
                  </a:pathLst>
                </a:custGeom>
                <a:solidFill>
                  <a:srgbClr val="000000">
                    <a:alpha val="100000"/>
                  </a:srgbClr>
                </a:solidFill>
                <a:ln w="9525">
                  <a:noFill/>
                </a:ln>
              </p:spPr>
              <p:txBody>
                <a:bodyPr/>
                <a:lstStyle/>
                <a:p>
                  <a:endParaRPr lang="zh-CN" altLang="en-US"/>
                </a:p>
              </p:txBody>
            </p:sp>
            <p:sp>
              <p:nvSpPr>
                <p:cNvPr id="35171" name="Freeform 855"/>
                <p:cNvSpPr>
                  <a:spLocks noChangeAspect="1"/>
                </p:cNvSpPr>
                <p:nvPr/>
              </p:nvSpPr>
              <p:spPr>
                <a:xfrm>
                  <a:off x="2782" y="1889"/>
                  <a:ext cx="26" cy="16"/>
                </a:xfrm>
                <a:custGeom>
                  <a:avLst/>
                  <a:gdLst>
                    <a:gd name="txL" fmla="*/ 0 w 129"/>
                    <a:gd name="txT" fmla="*/ 0 h 83"/>
                    <a:gd name="txR" fmla="*/ 129 w 129"/>
                    <a:gd name="txB" fmla="*/ 83 h 83"/>
                  </a:gdLst>
                  <a:ahLst/>
                  <a:cxnLst>
                    <a:cxn ang="0">
                      <a:pos x="0" y="3"/>
                    </a:cxn>
                    <a:cxn ang="0">
                      <a:pos x="5" y="0"/>
                    </a:cxn>
                    <a:cxn ang="0">
                      <a:pos x="0" y="2"/>
                    </a:cxn>
                    <a:cxn ang="0">
                      <a:pos x="0" y="3"/>
                    </a:cxn>
                  </a:cxnLst>
                  <a:rect l="txL" t="txT" r="txR" b="txB"/>
                  <a:pathLst>
                    <a:path w="129" h="83">
                      <a:moveTo>
                        <a:pt x="11" y="83"/>
                      </a:moveTo>
                      <a:lnTo>
                        <a:pt x="129" y="0"/>
                      </a:lnTo>
                      <a:lnTo>
                        <a:pt x="0" y="46"/>
                      </a:lnTo>
                      <a:lnTo>
                        <a:pt x="11" y="83"/>
                      </a:lnTo>
                      <a:close/>
                    </a:path>
                  </a:pathLst>
                </a:custGeom>
                <a:solidFill>
                  <a:srgbClr val="000000">
                    <a:alpha val="100000"/>
                  </a:srgbClr>
                </a:solidFill>
                <a:ln w="9525">
                  <a:noFill/>
                </a:ln>
              </p:spPr>
              <p:txBody>
                <a:bodyPr/>
                <a:lstStyle/>
                <a:p>
                  <a:endParaRPr lang="zh-CN" altLang="en-US"/>
                </a:p>
              </p:txBody>
            </p:sp>
            <p:sp>
              <p:nvSpPr>
                <p:cNvPr id="35172" name="Freeform 856"/>
                <p:cNvSpPr>
                  <a:spLocks noChangeAspect="1"/>
                </p:cNvSpPr>
                <p:nvPr/>
              </p:nvSpPr>
              <p:spPr>
                <a:xfrm>
                  <a:off x="2782" y="1889"/>
                  <a:ext cx="29" cy="16"/>
                </a:xfrm>
                <a:custGeom>
                  <a:avLst/>
                  <a:gdLst>
                    <a:gd name="txL" fmla="*/ 0 w 144"/>
                    <a:gd name="txT" fmla="*/ 0 h 83"/>
                    <a:gd name="txR" fmla="*/ 144 w 144"/>
                    <a:gd name="txB" fmla="*/ 83 h 83"/>
                  </a:gdLst>
                  <a:ahLst/>
                  <a:cxnLst>
                    <a:cxn ang="0">
                      <a:pos x="6" y="2"/>
                    </a:cxn>
                    <a:cxn ang="0">
                      <a:pos x="0" y="3"/>
                    </a:cxn>
                    <a:cxn ang="0">
                      <a:pos x="0" y="2"/>
                    </a:cxn>
                    <a:cxn ang="0">
                      <a:pos x="5" y="0"/>
                    </a:cxn>
                    <a:cxn ang="0">
                      <a:pos x="6" y="2"/>
                    </a:cxn>
                  </a:cxnLst>
                  <a:rect l="txL" t="txT" r="txR" b="txB"/>
                  <a:pathLst>
                    <a:path w="144" h="83">
                      <a:moveTo>
                        <a:pt x="144" y="42"/>
                      </a:moveTo>
                      <a:lnTo>
                        <a:pt x="11" y="83"/>
                      </a:lnTo>
                      <a:lnTo>
                        <a:pt x="0" y="46"/>
                      </a:lnTo>
                      <a:lnTo>
                        <a:pt x="129" y="0"/>
                      </a:lnTo>
                      <a:lnTo>
                        <a:pt x="144"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73" name="Freeform 857"/>
                <p:cNvSpPr>
                  <a:spLocks noChangeAspect="1"/>
                </p:cNvSpPr>
                <p:nvPr/>
              </p:nvSpPr>
              <p:spPr>
                <a:xfrm>
                  <a:off x="2782" y="1880"/>
                  <a:ext cx="26" cy="18"/>
                </a:xfrm>
                <a:custGeom>
                  <a:avLst/>
                  <a:gdLst>
                    <a:gd name="txL" fmla="*/ 0 w 129"/>
                    <a:gd name="txT" fmla="*/ 0 h 87"/>
                    <a:gd name="txR" fmla="*/ 129 w 129"/>
                    <a:gd name="txB" fmla="*/ 87 h 87"/>
                  </a:gdLst>
                  <a:ahLst/>
                  <a:cxnLst>
                    <a:cxn ang="0">
                      <a:pos x="5" y="2"/>
                    </a:cxn>
                    <a:cxn ang="0">
                      <a:pos x="0" y="4"/>
                    </a:cxn>
                    <a:cxn ang="0">
                      <a:pos x="5" y="0"/>
                    </a:cxn>
                    <a:cxn ang="0">
                      <a:pos x="5" y="2"/>
                    </a:cxn>
                  </a:cxnLst>
                  <a:rect l="txL" t="txT" r="txR" b="txB"/>
                  <a:pathLst>
                    <a:path w="129" h="87">
                      <a:moveTo>
                        <a:pt x="129" y="41"/>
                      </a:moveTo>
                      <a:lnTo>
                        <a:pt x="0" y="87"/>
                      </a:lnTo>
                      <a:lnTo>
                        <a:pt x="114" y="0"/>
                      </a:lnTo>
                      <a:lnTo>
                        <a:pt x="129" y="41"/>
                      </a:lnTo>
                      <a:close/>
                    </a:path>
                  </a:pathLst>
                </a:custGeom>
                <a:solidFill>
                  <a:srgbClr val="000000">
                    <a:alpha val="100000"/>
                  </a:srgbClr>
                </a:solidFill>
                <a:ln w="9525">
                  <a:noFill/>
                </a:ln>
              </p:spPr>
              <p:txBody>
                <a:bodyPr/>
                <a:lstStyle/>
                <a:p>
                  <a:endParaRPr lang="zh-CN" altLang="en-US"/>
                </a:p>
              </p:txBody>
            </p:sp>
            <p:sp>
              <p:nvSpPr>
                <p:cNvPr id="35174" name="Freeform 858"/>
                <p:cNvSpPr>
                  <a:spLocks noChangeAspect="1"/>
                </p:cNvSpPr>
                <p:nvPr/>
              </p:nvSpPr>
              <p:spPr>
                <a:xfrm>
                  <a:off x="2779" y="1880"/>
                  <a:ext cx="26" cy="18"/>
                </a:xfrm>
                <a:custGeom>
                  <a:avLst/>
                  <a:gdLst>
                    <a:gd name="txL" fmla="*/ 0 w 127"/>
                    <a:gd name="txT" fmla="*/ 0 h 87"/>
                    <a:gd name="txR" fmla="*/ 127 w 127"/>
                    <a:gd name="txB" fmla="*/ 87 h 87"/>
                  </a:gdLst>
                  <a:ahLst/>
                  <a:cxnLst>
                    <a:cxn ang="0">
                      <a:pos x="1" y="4"/>
                    </a:cxn>
                    <a:cxn ang="0">
                      <a:pos x="5" y="0"/>
                    </a:cxn>
                    <a:cxn ang="0">
                      <a:pos x="0" y="2"/>
                    </a:cxn>
                    <a:cxn ang="0">
                      <a:pos x="1" y="4"/>
                    </a:cxn>
                  </a:cxnLst>
                  <a:rect l="txL" t="txT" r="txR" b="txB"/>
                  <a:pathLst>
                    <a:path w="127" h="87">
                      <a:moveTo>
                        <a:pt x="13" y="87"/>
                      </a:moveTo>
                      <a:lnTo>
                        <a:pt x="127" y="0"/>
                      </a:lnTo>
                      <a:lnTo>
                        <a:pt x="0" y="52"/>
                      </a:lnTo>
                      <a:lnTo>
                        <a:pt x="13" y="87"/>
                      </a:lnTo>
                      <a:close/>
                    </a:path>
                  </a:pathLst>
                </a:custGeom>
                <a:solidFill>
                  <a:srgbClr val="000000">
                    <a:alpha val="100000"/>
                  </a:srgbClr>
                </a:solidFill>
                <a:ln w="9525">
                  <a:noFill/>
                </a:ln>
              </p:spPr>
              <p:txBody>
                <a:bodyPr/>
                <a:lstStyle/>
                <a:p>
                  <a:endParaRPr lang="zh-CN" altLang="en-US"/>
                </a:p>
              </p:txBody>
            </p:sp>
            <p:sp>
              <p:nvSpPr>
                <p:cNvPr id="35175" name="Freeform 859"/>
                <p:cNvSpPr>
                  <a:spLocks noChangeAspect="1"/>
                </p:cNvSpPr>
                <p:nvPr/>
              </p:nvSpPr>
              <p:spPr>
                <a:xfrm>
                  <a:off x="2779" y="1880"/>
                  <a:ext cx="29" cy="18"/>
                </a:xfrm>
                <a:custGeom>
                  <a:avLst/>
                  <a:gdLst>
                    <a:gd name="txL" fmla="*/ 0 w 142"/>
                    <a:gd name="txT" fmla="*/ 0 h 87"/>
                    <a:gd name="txR" fmla="*/ 142 w 142"/>
                    <a:gd name="txB" fmla="*/ 87 h 87"/>
                  </a:gdLst>
                  <a:ahLst/>
                  <a:cxnLst>
                    <a:cxn ang="0">
                      <a:pos x="6" y="2"/>
                    </a:cxn>
                    <a:cxn ang="0">
                      <a:pos x="1" y="4"/>
                    </a:cxn>
                    <a:cxn ang="0">
                      <a:pos x="0" y="2"/>
                    </a:cxn>
                    <a:cxn ang="0">
                      <a:pos x="5" y="0"/>
                    </a:cxn>
                    <a:cxn ang="0">
                      <a:pos x="6" y="2"/>
                    </a:cxn>
                  </a:cxnLst>
                  <a:rect l="txL" t="txT" r="txR" b="txB"/>
                  <a:pathLst>
                    <a:path w="142" h="87">
                      <a:moveTo>
                        <a:pt x="142" y="41"/>
                      </a:moveTo>
                      <a:lnTo>
                        <a:pt x="13" y="87"/>
                      </a:lnTo>
                      <a:lnTo>
                        <a:pt x="0" y="52"/>
                      </a:lnTo>
                      <a:lnTo>
                        <a:pt x="127" y="0"/>
                      </a:lnTo>
                      <a:lnTo>
                        <a:pt x="142"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76" name="Freeform 860"/>
                <p:cNvSpPr>
                  <a:spLocks noChangeAspect="1"/>
                </p:cNvSpPr>
                <p:nvPr/>
              </p:nvSpPr>
              <p:spPr>
                <a:xfrm>
                  <a:off x="2779" y="1872"/>
                  <a:ext cx="26" cy="19"/>
                </a:xfrm>
                <a:custGeom>
                  <a:avLst/>
                  <a:gdLst>
                    <a:gd name="txL" fmla="*/ 0 w 127"/>
                    <a:gd name="txT" fmla="*/ 0 h 92"/>
                    <a:gd name="txR" fmla="*/ 127 w 127"/>
                    <a:gd name="txB" fmla="*/ 92 h 92"/>
                  </a:gdLst>
                  <a:ahLst/>
                  <a:cxnLst>
                    <a:cxn ang="0">
                      <a:pos x="5" y="2"/>
                    </a:cxn>
                    <a:cxn ang="0">
                      <a:pos x="0" y="4"/>
                    </a:cxn>
                    <a:cxn ang="0">
                      <a:pos x="5" y="0"/>
                    </a:cxn>
                    <a:cxn ang="0">
                      <a:pos x="5" y="2"/>
                    </a:cxn>
                  </a:cxnLst>
                  <a:rect l="txL" t="txT" r="txR" b="txB"/>
                  <a:pathLst>
                    <a:path w="127" h="92">
                      <a:moveTo>
                        <a:pt x="127" y="40"/>
                      </a:moveTo>
                      <a:lnTo>
                        <a:pt x="0" y="92"/>
                      </a:lnTo>
                      <a:lnTo>
                        <a:pt x="109" y="0"/>
                      </a:lnTo>
                      <a:lnTo>
                        <a:pt x="127" y="40"/>
                      </a:lnTo>
                      <a:close/>
                    </a:path>
                  </a:pathLst>
                </a:custGeom>
                <a:solidFill>
                  <a:srgbClr val="000000">
                    <a:alpha val="100000"/>
                  </a:srgbClr>
                </a:solidFill>
                <a:ln w="9525">
                  <a:noFill/>
                </a:ln>
              </p:spPr>
              <p:txBody>
                <a:bodyPr/>
                <a:lstStyle/>
                <a:p>
                  <a:endParaRPr lang="zh-CN" altLang="en-US"/>
                </a:p>
              </p:txBody>
            </p:sp>
            <p:sp>
              <p:nvSpPr>
                <p:cNvPr id="35177" name="Freeform 861"/>
                <p:cNvSpPr>
                  <a:spLocks noChangeAspect="1"/>
                </p:cNvSpPr>
                <p:nvPr/>
              </p:nvSpPr>
              <p:spPr>
                <a:xfrm>
                  <a:off x="2776" y="1872"/>
                  <a:ext cx="25" cy="19"/>
                </a:xfrm>
                <a:custGeom>
                  <a:avLst/>
                  <a:gdLst>
                    <a:gd name="txL" fmla="*/ 0 w 125"/>
                    <a:gd name="txT" fmla="*/ 0 h 92"/>
                    <a:gd name="txR" fmla="*/ 125 w 125"/>
                    <a:gd name="txB" fmla="*/ 92 h 92"/>
                  </a:gdLst>
                  <a:ahLst/>
                  <a:cxnLst>
                    <a:cxn ang="0">
                      <a:pos x="1" y="4"/>
                    </a:cxn>
                    <a:cxn ang="0">
                      <a:pos x="5" y="0"/>
                    </a:cxn>
                    <a:cxn ang="0">
                      <a:pos x="0" y="2"/>
                    </a:cxn>
                    <a:cxn ang="0">
                      <a:pos x="1" y="4"/>
                    </a:cxn>
                  </a:cxnLst>
                  <a:rect l="txL" t="txT" r="txR" b="txB"/>
                  <a:pathLst>
                    <a:path w="125" h="92">
                      <a:moveTo>
                        <a:pt x="16" y="92"/>
                      </a:moveTo>
                      <a:lnTo>
                        <a:pt x="125" y="0"/>
                      </a:lnTo>
                      <a:lnTo>
                        <a:pt x="0" y="58"/>
                      </a:lnTo>
                      <a:lnTo>
                        <a:pt x="16" y="92"/>
                      </a:lnTo>
                      <a:close/>
                    </a:path>
                  </a:pathLst>
                </a:custGeom>
                <a:solidFill>
                  <a:srgbClr val="000000">
                    <a:alpha val="100000"/>
                  </a:srgbClr>
                </a:solidFill>
                <a:ln w="9525">
                  <a:noFill/>
                </a:ln>
              </p:spPr>
              <p:txBody>
                <a:bodyPr/>
                <a:lstStyle/>
                <a:p>
                  <a:endParaRPr lang="zh-CN" altLang="en-US"/>
                </a:p>
              </p:txBody>
            </p:sp>
            <p:sp>
              <p:nvSpPr>
                <p:cNvPr id="35178" name="Freeform 862"/>
                <p:cNvSpPr>
                  <a:spLocks noChangeAspect="1"/>
                </p:cNvSpPr>
                <p:nvPr/>
              </p:nvSpPr>
              <p:spPr>
                <a:xfrm>
                  <a:off x="2776" y="1872"/>
                  <a:ext cx="29" cy="19"/>
                </a:xfrm>
                <a:custGeom>
                  <a:avLst/>
                  <a:gdLst>
                    <a:gd name="txL" fmla="*/ 0 w 143"/>
                    <a:gd name="txT" fmla="*/ 0 h 92"/>
                    <a:gd name="txR" fmla="*/ 143 w 143"/>
                    <a:gd name="txB" fmla="*/ 92 h 92"/>
                  </a:gdLst>
                  <a:ahLst/>
                  <a:cxnLst>
                    <a:cxn ang="0">
                      <a:pos x="6" y="2"/>
                    </a:cxn>
                    <a:cxn ang="0">
                      <a:pos x="1" y="4"/>
                    </a:cxn>
                    <a:cxn ang="0">
                      <a:pos x="0" y="2"/>
                    </a:cxn>
                    <a:cxn ang="0">
                      <a:pos x="5" y="0"/>
                    </a:cxn>
                    <a:cxn ang="0">
                      <a:pos x="6" y="2"/>
                    </a:cxn>
                  </a:cxnLst>
                  <a:rect l="txL" t="txT" r="txR" b="txB"/>
                  <a:pathLst>
                    <a:path w="143" h="92">
                      <a:moveTo>
                        <a:pt x="143" y="40"/>
                      </a:moveTo>
                      <a:lnTo>
                        <a:pt x="16" y="92"/>
                      </a:lnTo>
                      <a:lnTo>
                        <a:pt x="0" y="58"/>
                      </a:lnTo>
                      <a:lnTo>
                        <a:pt x="125" y="0"/>
                      </a:lnTo>
                      <a:lnTo>
                        <a:pt x="143"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79" name="Freeform 863"/>
                <p:cNvSpPr>
                  <a:spLocks noChangeAspect="1"/>
                </p:cNvSpPr>
                <p:nvPr/>
              </p:nvSpPr>
              <p:spPr>
                <a:xfrm>
                  <a:off x="2776" y="1865"/>
                  <a:ext cx="25" cy="19"/>
                </a:xfrm>
                <a:custGeom>
                  <a:avLst/>
                  <a:gdLst>
                    <a:gd name="txL" fmla="*/ 0 w 125"/>
                    <a:gd name="txT" fmla="*/ 0 h 97"/>
                    <a:gd name="txR" fmla="*/ 125 w 125"/>
                    <a:gd name="txB" fmla="*/ 97 h 97"/>
                  </a:gdLst>
                  <a:ahLst/>
                  <a:cxnLst>
                    <a:cxn ang="0">
                      <a:pos x="5" y="2"/>
                    </a:cxn>
                    <a:cxn ang="0">
                      <a:pos x="0" y="4"/>
                    </a:cxn>
                    <a:cxn ang="0">
                      <a:pos x="4" y="0"/>
                    </a:cxn>
                    <a:cxn ang="0">
                      <a:pos x="5" y="2"/>
                    </a:cxn>
                  </a:cxnLst>
                  <a:rect l="txL" t="txT" r="txR" b="txB"/>
                  <a:pathLst>
                    <a:path w="125" h="97">
                      <a:moveTo>
                        <a:pt x="125" y="39"/>
                      </a:moveTo>
                      <a:lnTo>
                        <a:pt x="0" y="97"/>
                      </a:lnTo>
                      <a:lnTo>
                        <a:pt x="107" y="0"/>
                      </a:lnTo>
                      <a:lnTo>
                        <a:pt x="125" y="39"/>
                      </a:lnTo>
                      <a:close/>
                    </a:path>
                  </a:pathLst>
                </a:custGeom>
                <a:solidFill>
                  <a:srgbClr val="000000">
                    <a:alpha val="100000"/>
                  </a:srgbClr>
                </a:solidFill>
                <a:ln w="9525">
                  <a:noFill/>
                </a:ln>
              </p:spPr>
              <p:txBody>
                <a:bodyPr/>
                <a:lstStyle/>
                <a:p>
                  <a:endParaRPr lang="zh-CN" altLang="en-US"/>
                </a:p>
              </p:txBody>
            </p:sp>
            <p:sp>
              <p:nvSpPr>
                <p:cNvPr id="35180" name="Freeform 864"/>
                <p:cNvSpPr>
                  <a:spLocks noChangeAspect="1"/>
                </p:cNvSpPr>
                <p:nvPr/>
              </p:nvSpPr>
              <p:spPr>
                <a:xfrm>
                  <a:off x="2773" y="1865"/>
                  <a:ext cx="25" cy="19"/>
                </a:xfrm>
                <a:custGeom>
                  <a:avLst/>
                  <a:gdLst>
                    <a:gd name="txL" fmla="*/ 0 w 123"/>
                    <a:gd name="txT" fmla="*/ 0 h 97"/>
                    <a:gd name="txR" fmla="*/ 123 w 123"/>
                    <a:gd name="txB" fmla="*/ 97 h 97"/>
                  </a:gdLst>
                  <a:ahLst/>
                  <a:cxnLst>
                    <a:cxn ang="0">
                      <a:pos x="1" y="4"/>
                    </a:cxn>
                    <a:cxn ang="0">
                      <a:pos x="5" y="0"/>
                    </a:cxn>
                    <a:cxn ang="0">
                      <a:pos x="0" y="2"/>
                    </a:cxn>
                    <a:cxn ang="0">
                      <a:pos x="1" y="4"/>
                    </a:cxn>
                  </a:cxnLst>
                  <a:rect l="txL" t="txT" r="txR" b="txB"/>
                  <a:pathLst>
                    <a:path w="123" h="97">
                      <a:moveTo>
                        <a:pt x="16" y="97"/>
                      </a:moveTo>
                      <a:lnTo>
                        <a:pt x="123" y="0"/>
                      </a:lnTo>
                      <a:lnTo>
                        <a:pt x="0" y="63"/>
                      </a:lnTo>
                      <a:lnTo>
                        <a:pt x="16" y="97"/>
                      </a:lnTo>
                      <a:close/>
                    </a:path>
                  </a:pathLst>
                </a:custGeom>
                <a:solidFill>
                  <a:srgbClr val="000000">
                    <a:alpha val="100000"/>
                  </a:srgbClr>
                </a:solidFill>
                <a:ln w="9525">
                  <a:noFill/>
                </a:ln>
              </p:spPr>
              <p:txBody>
                <a:bodyPr/>
                <a:lstStyle/>
                <a:p>
                  <a:endParaRPr lang="zh-CN" altLang="en-US"/>
                </a:p>
              </p:txBody>
            </p:sp>
            <p:sp>
              <p:nvSpPr>
                <p:cNvPr id="35181" name="Freeform 865"/>
                <p:cNvSpPr>
                  <a:spLocks noChangeAspect="1"/>
                </p:cNvSpPr>
                <p:nvPr/>
              </p:nvSpPr>
              <p:spPr>
                <a:xfrm>
                  <a:off x="2773" y="1865"/>
                  <a:ext cx="28" cy="19"/>
                </a:xfrm>
                <a:custGeom>
                  <a:avLst/>
                  <a:gdLst>
                    <a:gd name="txL" fmla="*/ 0 w 141"/>
                    <a:gd name="txT" fmla="*/ 0 h 97"/>
                    <a:gd name="txR" fmla="*/ 141 w 141"/>
                    <a:gd name="txB" fmla="*/ 97 h 97"/>
                  </a:gdLst>
                  <a:ahLst/>
                  <a:cxnLst>
                    <a:cxn ang="0">
                      <a:pos x="6" y="2"/>
                    </a:cxn>
                    <a:cxn ang="0">
                      <a:pos x="1" y="4"/>
                    </a:cxn>
                    <a:cxn ang="0">
                      <a:pos x="0" y="2"/>
                    </a:cxn>
                    <a:cxn ang="0">
                      <a:pos x="5" y="0"/>
                    </a:cxn>
                    <a:cxn ang="0">
                      <a:pos x="6" y="2"/>
                    </a:cxn>
                  </a:cxnLst>
                  <a:rect l="txL" t="txT" r="txR" b="txB"/>
                  <a:pathLst>
                    <a:path w="141" h="97">
                      <a:moveTo>
                        <a:pt x="141" y="39"/>
                      </a:moveTo>
                      <a:lnTo>
                        <a:pt x="16" y="97"/>
                      </a:lnTo>
                      <a:lnTo>
                        <a:pt x="0" y="63"/>
                      </a:lnTo>
                      <a:lnTo>
                        <a:pt x="123" y="0"/>
                      </a:lnTo>
                      <a:lnTo>
                        <a:pt x="141"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82" name="Freeform 866"/>
                <p:cNvSpPr>
                  <a:spLocks noChangeAspect="1"/>
                </p:cNvSpPr>
                <p:nvPr/>
              </p:nvSpPr>
              <p:spPr>
                <a:xfrm>
                  <a:off x="2773" y="1857"/>
                  <a:ext cx="25" cy="20"/>
                </a:xfrm>
                <a:custGeom>
                  <a:avLst/>
                  <a:gdLst>
                    <a:gd name="txL" fmla="*/ 0 w 123"/>
                    <a:gd name="txT" fmla="*/ 0 h 102"/>
                    <a:gd name="txR" fmla="*/ 123 w 123"/>
                    <a:gd name="txB" fmla="*/ 102 h 102"/>
                  </a:gdLst>
                  <a:ahLst/>
                  <a:cxnLst>
                    <a:cxn ang="0">
                      <a:pos x="5" y="2"/>
                    </a:cxn>
                    <a:cxn ang="0">
                      <a:pos x="0" y="4"/>
                    </a:cxn>
                    <a:cxn ang="0">
                      <a:pos x="4" y="0"/>
                    </a:cxn>
                    <a:cxn ang="0">
                      <a:pos x="5" y="2"/>
                    </a:cxn>
                  </a:cxnLst>
                  <a:rect l="txL" t="txT" r="txR" b="txB"/>
                  <a:pathLst>
                    <a:path w="123" h="102">
                      <a:moveTo>
                        <a:pt x="123" y="39"/>
                      </a:moveTo>
                      <a:lnTo>
                        <a:pt x="0" y="102"/>
                      </a:lnTo>
                      <a:lnTo>
                        <a:pt x="101" y="0"/>
                      </a:lnTo>
                      <a:lnTo>
                        <a:pt x="123" y="39"/>
                      </a:lnTo>
                      <a:close/>
                    </a:path>
                  </a:pathLst>
                </a:custGeom>
                <a:solidFill>
                  <a:srgbClr val="000000">
                    <a:alpha val="100000"/>
                  </a:srgbClr>
                </a:solidFill>
                <a:ln w="9525">
                  <a:noFill/>
                </a:ln>
              </p:spPr>
              <p:txBody>
                <a:bodyPr/>
                <a:lstStyle/>
                <a:p>
                  <a:endParaRPr lang="zh-CN" altLang="en-US"/>
                </a:p>
              </p:txBody>
            </p:sp>
            <p:sp>
              <p:nvSpPr>
                <p:cNvPr id="35183" name="Freeform 867"/>
                <p:cNvSpPr>
                  <a:spLocks noChangeAspect="1"/>
                </p:cNvSpPr>
                <p:nvPr/>
              </p:nvSpPr>
              <p:spPr>
                <a:xfrm>
                  <a:off x="2769" y="1857"/>
                  <a:ext cx="24" cy="20"/>
                </a:xfrm>
                <a:custGeom>
                  <a:avLst/>
                  <a:gdLst>
                    <a:gd name="txL" fmla="*/ 0 w 119"/>
                    <a:gd name="txT" fmla="*/ 0 h 102"/>
                    <a:gd name="txR" fmla="*/ 119 w 119"/>
                    <a:gd name="txB" fmla="*/ 102 h 102"/>
                  </a:gdLst>
                  <a:ahLst/>
                  <a:cxnLst>
                    <a:cxn ang="0">
                      <a:pos x="1" y="4"/>
                    </a:cxn>
                    <a:cxn ang="0">
                      <a:pos x="5" y="0"/>
                    </a:cxn>
                    <a:cxn ang="0">
                      <a:pos x="0" y="3"/>
                    </a:cxn>
                    <a:cxn ang="0">
                      <a:pos x="1" y="4"/>
                    </a:cxn>
                  </a:cxnLst>
                  <a:rect l="txL" t="txT" r="txR" b="txB"/>
                  <a:pathLst>
                    <a:path w="119" h="102">
                      <a:moveTo>
                        <a:pt x="18" y="102"/>
                      </a:moveTo>
                      <a:lnTo>
                        <a:pt x="119" y="0"/>
                      </a:lnTo>
                      <a:lnTo>
                        <a:pt x="0" y="69"/>
                      </a:lnTo>
                      <a:lnTo>
                        <a:pt x="18" y="102"/>
                      </a:lnTo>
                      <a:close/>
                    </a:path>
                  </a:pathLst>
                </a:custGeom>
                <a:solidFill>
                  <a:srgbClr val="000000">
                    <a:alpha val="100000"/>
                  </a:srgbClr>
                </a:solidFill>
                <a:ln w="9525">
                  <a:noFill/>
                </a:ln>
              </p:spPr>
              <p:txBody>
                <a:bodyPr/>
                <a:lstStyle/>
                <a:p>
                  <a:endParaRPr lang="zh-CN" altLang="en-US"/>
                </a:p>
              </p:txBody>
            </p:sp>
            <p:sp>
              <p:nvSpPr>
                <p:cNvPr id="35184" name="Freeform 868"/>
                <p:cNvSpPr>
                  <a:spLocks noChangeAspect="1"/>
                </p:cNvSpPr>
                <p:nvPr/>
              </p:nvSpPr>
              <p:spPr>
                <a:xfrm>
                  <a:off x="2769" y="1857"/>
                  <a:ext cx="29" cy="20"/>
                </a:xfrm>
                <a:custGeom>
                  <a:avLst/>
                  <a:gdLst>
                    <a:gd name="txL" fmla="*/ 0 w 141"/>
                    <a:gd name="txT" fmla="*/ 0 h 102"/>
                    <a:gd name="txR" fmla="*/ 141 w 141"/>
                    <a:gd name="txB" fmla="*/ 102 h 102"/>
                  </a:gdLst>
                  <a:ahLst/>
                  <a:cxnLst>
                    <a:cxn ang="0">
                      <a:pos x="6" y="2"/>
                    </a:cxn>
                    <a:cxn ang="0">
                      <a:pos x="1" y="4"/>
                    </a:cxn>
                    <a:cxn ang="0">
                      <a:pos x="0" y="3"/>
                    </a:cxn>
                    <a:cxn ang="0">
                      <a:pos x="5" y="0"/>
                    </a:cxn>
                    <a:cxn ang="0">
                      <a:pos x="6" y="2"/>
                    </a:cxn>
                  </a:cxnLst>
                  <a:rect l="txL" t="txT" r="txR" b="txB"/>
                  <a:pathLst>
                    <a:path w="141" h="102">
                      <a:moveTo>
                        <a:pt x="141" y="39"/>
                      </a:moveTo>
                      <a:lnTo>
                        <a:pt x="18" y="102"/>
                      </a:lnTo>
                      <a:lnTo>
                        <a:pt x="0" y="69"/>
                      </a:lnTo>
                      <a:lnTo>
                        <a:pt x="119" y="0"/>
                      </a:lnTo>
                      <a:lnTo>
                        <a:pt x="141"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85" name="Freeform 869"/>
                <p:cNvSpPr>
                  <a:spLocks noChangeAspect="1"/>
                </p:cNvSpPr>
                <p:nvPr/>
              </p:nvSpPr>
              <p:spPr>
                <a:xfrm>
                  <a:off x="2769" y="1850"/>
                  <a:ext cx="24" cy="21"/>
                </a:xfrm>
                <a:custGeom>
                  <a:avLst/>
                  <a:gdLst>
                    <a:gd name="txL" fmla="*/ 0 w 119"/>
                    <a:gd name="txT" fmla="*/ 0 h 105"/>
                    <a:gd name="txR" fmla="*/ 119 w 119"/>
                    <a:gd name="txB" fmla="*/ 105 h 105"/>
                  </a:gdLst>
                  <a:ahLst/>
                  <a:cxnLst>
                    <a:cxn ang="0">
                      <a:pos x="5" y="1"/>
                    </a:cxn>
                    <a:cxn ang="0">
                      <a:pos x="0" y="4"/>
                    </a:cxn>
                    <a:cxn ang="0">
                      <a:pos x="4" y="0"/>
                    </a:cxn>
                    <a:cxn ang="0">
                      <a:pos x="5" y="1"/>
                    </a:cxn>
                  </a:cxnLst>
                  <a:rect l="txL" t="txT" r="txR" b="txB"/>
                  <a:pathLst>
                    <a:path w="119" h="105">
                      <a:moveTo>
                        <a:pt x="119" y="36"/>
                      </a:moveTo>
                      <a:lnTo>
                        <a:pt x="0" y="105"/>
                      </a:lnTo>
                      <a:lnTo>
                        <a:pt x="98" y="0"/>
                      </a:lnTo>
                      <a:lnTo>
                        <a:pt x="119" y="36"/>
                      </a:lnTo>
                      <a:close/>
                    </a:path>
                  </a:pathLst>
                </a:custGeom>
                <a:solidFill>
                  <a:srgbClr val="000000">
                    <a:alpha val="100000"/>
                  </a:srgbClr>
                </a:solidFill>
                <a:ln w="9525">
                  <a:noFill/>
                </a:ln>
              </p:spPr>
              <p:txBody>
                <a:bodyPr/>
                <a:lstStyle/>
                <a:p>
                  <a:endParaRPr lang="zh-CN" altLang="en-US"/>
                </a:p>
              </p:txBody>
            </p:sp>
            <p:sp>
              <p:nvSpPr>
                <p:cNvPr id="35186" name="Freeform 870"/>
                <p:cNvSpPr>
                  <a:spLocks noChangeAspect="1"/>
                </p:cNvSpPr>
                <p:nvPr/>
              </p:nvSpPr>
              <p:spPr>
                <a:xfrm>
                  <a:off x="2766" y="1850"/>
                  <a:ext cx="23" cy="21"/>
                </a:xfrm>
                <a:custGeom>
                  <a:avLst/>
                  <a:gdLst>
                    <a:gd name="txL" fmla="*/ 0 w 117"/>
                    <a:gd name="txT" fmla="*/ 0 h 105"/>
                    <a:gd name="txR" fmla="*/ 117 w 117"/>
                    <a:gd name="txB" fmla="*/ 105 h 105"/>
                  </a:gdLst>
                  <a:ahLst/>
                  <a:cxnLst>
                    <a:cxn ang="0">
                      <a:pos x="1" y="4"/>
                    </a:cxn>
                    <a:cxn ang="0">
                      <a:pos x="5" y="0"/>
                    </a:cxn>
                    <a:cxn ang="0">
                      <a:pos x="0" y="3"/>
                    </a:cxn>
                    <a:cxn ang="0">
                      <a:pos x="1" y="4"/>
                    </a:cxn>
                  </a:cxnLst>
                  <a:rect l="txL" t="txT" r="txR" b="txB"/>
                  <a:pathLst>
                    <a:path w="117" h="105">
                      <a:moveTo>
                        <a:pt x="19" y="105"/>
                      </a:moveTo>
                      <a:lnTo>
                        <a:pt x="117" y="0"/>
                      </a:lnTo>
                      <a:lnTo>
                        <a:pt x="0" y="71"/>
                      </a:lnTo>
                      <a:lnTo>
                        <a:pt x="19" y="105"/>
                      </a:lnTo>
                      <a:close/>
                    </a:path>
                  </a:pathLst>
                </a:custGeom>
                <a:solidFill>
                  <a:srgbClr val="000000">
                    <a:alpha val="100000"/>
                  </a:srgbClr>
                </a:solidFill>
                <a:ln w="9525">
                  <a:noFill/>
                </a:ln>
              </p:spPr>
              <p:txBody>
                <a:bodyPr/>
                <a:lstStyle/>
                <a:p>
                  <a:endParaRPr lang="zh-CN" altLang="en-US"/>
                </a:p>
              </p:txBody>
            </p:sp>
            <p:sp>
              <p:nvSpPr>
                <p:cNvPr id="35187" name="Freeform 871"/>
                <p:cNvSpPr>
                  <a:spLocks noChangeAspect="1"/>
                </p:cNvSpPr>
                <p:nvPr/>
              </p:nvSpPr>
              <p:spPr>
                <a:xfrm>
                  <a:off x="2766" y="1850"/>
                  <a:ext cx="27" cy="21"/>
                </a:xfrm>
                <a:custGeom>
                  <a:avLst/>
                  <a:gdLst>
                    <a:gd name="txL" fmla="*/ 0 w 138"/>
                    <a:gd name="txT" fmla="*/ 0 h 105"/>
                    <a:gd name="txR" fmla="*/ 138 w 138"/>
                    <a:gd name="txB" fmla="*/ 105 h 105"/>
                  </a:gdLst>
                  <a:ahLst/>
                  <a:cxnLst>
                    <a:cxn ang="0">
                      <a:pos x="5" y="1"/>
                    </a:cxn>
                    <a:cxn ang="0">
                      <a:pos x="1" y="4"/>
                    </a:cxn>
                    <a:cxn ang="0">
                      <a:pos x="0" y="3"/>
                    </a:cxn>
                    <a:cxn ang="0">
                      <a:pos x="4" y="0"/>
                    </a:cxn>
                    <a:cxn ang="0">
                      <a:pos x="5" y="1"/>
                    </a:cxn>
                  </a:cxnLst>
                  <a:rect l="txL" t="txT" r="txR" b="txB"/>
                  <a:pathLst>
                    <a:path w="138" h="105">
                      <a:moveTo>
                        <a:pt x="138" y="36"/>
                      </a:moveTo>
                      <a:lnTo>
                        <a:pt x="19" y="105"/>
                      </a:lnTo>
                      <a:lnTo>
                        <a:pt x="0" y="71"/>
                      </a:lnTo>
                      <a:lnTo>
                        <a:pt x="117" y="0"/>
                      </a:lnTo>
                      <a:lnTo>
                        <a:pt x="138"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88" name="Freeform 872"/>
                <p:cNvSpPr>
                  <a:spLocks noChangeAspect="1"/>
                </p:cNvSpPr>
                <p:nvPr/>
              </p:nvSpPr>
              <p:spPr>
                <a:xfrm>
                  <a:off x="2766" y="1842"/>
                  <a:ext cx="23" cy="22"/>
                </a:xfrm>
                <a:custGeom>
                  <a:avLst/>
                  <a:gdLst>
                    <a:gd name="txL" fmla="*/ 0 w 117"/>
                    <a:gd name="txT" fmla="*/ 0 h 108"/>
                    <a:gd name="txR" fmla="*/ 117 w 117"/>
                    <a:gd name="txB" fmla="*/ 108 h 108"/>
                  </a:gdLst>
                  <a:ahLst/>
                  <a:cxnLst>
                    <a:cxn ang="0">
                      <a:pos x="5" y="2"/>
                    </a:cxn>
                    <a:cxn ang="0">
                      <a:pos x="0" y="4"/>
                    </a:cxn>
                    <a:cxn ang="0">
                      <a:pos x="4" y="0"/>
                    </a:cxn>
                    <a:cxn ang="0">
                      <a:pos x="5" y="2"/>
                    </a:cxn>
                  </a:cxnLst>
                  <a:rect l="txL" t="txT" r="txR" b="txB"/>
                  <a:pathLst>
                    <a:path w="117" h="108">
                      <a:moveTo>
                        <a:pt x="117" y="37"/>
                      </a:moveTo>
                      <a:lnTo>
                        <a:pt x="0" y="108"/>
                      </a:lnTo>
                      <a:lnTo>
                        <a:pt x="92" y="0"/>
                      </a:lnTo>
                      <a:lnTo>
                        <a:pt x="117" y="37"/>
                      </a:lnTo>
                      <a:close/>
                    </a:path>
                  </a:pathLst>
                </a:custGeom>
                <a:solidFill>
                  <a:srgbClr val="000000">
                    <a:alpha val="100000"/>
                  </a:srgbClr>
                </a:solidFill>
                <a:ln w="9525">
                  <a:noFill/>
                </a:ln>
              </p:spPr>
              <p:txBody>
                <a:bodyPr/>
                <a:lstStyle/>
                <a:p>
                  <a:endParaRPr lang="zh-CN" altLang="en-US"/>
                </a:p>
              </p:txBody>
            </p:sp>
            <p:sp>
              <p:nvSpPr>
                <p:cNvPr id="35189" name="Freeform 873"/>
                <p:cNvSpPr>
                  <a:spLocks noChangeAspect="1"/>
                </p:cNvSpPr>
                <p:nvPr/>
              </p:nvSpPr>
              <p:spPr>
                <a:xfrm>
                  <a:off x="2761" y="1842"/>
                  <a:ext cx="23" cy="22"/>
                </a:xfrm>
                <a:custGeom>
                  <a:avLst/>
                  <a:gdLst>
                    <a:gd name="txL" fmla="*/ 0 w 113"/>
                    <a:gd name="txT" fmla="*/ 0 h 108"/>
                    <a:gd name="txR" fmla="*/ 113 w 113"/>
                    <a:gd name="txB" fmla="*/ 108 h 108"/>
                  </a:gdLst>
                  <a:ahLst/>
                  <a:cxnLst>
                    <a:cxn ang="0">
                      <a:pos x="1" y="4"/>
                    </a:cxn>
                    <a:cxn ang="0">
                      <a:pos x="5" y="0"/>
                    </a:cxn>
                    <a:cxn ang="0">
                      <a:pos x="0" y="3"/>
                    </a:cxn>
                    <a:cxn ang="0">
                      <a:pos x="1" y="4"/>
                    </a:cxn>
                  </a:cxnLst>
                  <a:rect l="txL" t="txT" r="txR" b="txB"/>
                  <a:pathLst>
                    <a:path w="113" h="108">
                      <a:moveTo>
                        <a:pt x="21" y="108"/>
                      </a:moveTo>
                      <a:lnTo>
                        <a:pt x="113" y="0"/>
                      </a:lnTo>
                      <a:lnTo>
                        <a:pt x="0" y="77"/>
                      </a:lnTo>
                      <a:lnTo>
                        <a:pt x="21" y="108"/>
                      </a:lnTo>
                      <a:close/>
                    </a:path>
                  </a:pathLst>
                </a:custGeom>
                <a:solidFill>
                  <a:srgbClr val="000000">
                    <a:alpha val="100000"/>
                  </a:srgbClr>
                </a:solidFill>
                <a:ln w="9525">
                  <a:noFill/>
                </a:ln>
              </p:spPr>
              <p:txBody>
                <a:bodyPr/>
                <a:lstStyle/>
                <a:p>
                  <a:endParaRPr lang="zh-CN" altLang="en-US"/>
                </a:p>
              </p:txBody>
            </p:sp>
            <p:sp>
              <p:nvSpPr>
                <p:cNvPr id="35190" name="Freeform 874"/>
                <p:cNvSpPr>
                  <a:spLocks noChangeAspect="1"/>
                </p:cNvSpPr>
                <p:nvPr/>
              </p:nvSpPr>
              <p:spPr>
                <a:xfrm>
                  <a:off x="2761" y="1842"/>
                  <a:ext cx="28" cy="22"/>
                </a:xfrm>
                <a:custGeom>
                  <a:avLst/>
                  <a:gdLst>
                    <a:gd name="txL" fmla="*/ 0 w 138"/>
                    <a:gd name="txT" fmla="*/ 0 h 108"/>
                    <a:gd name="txR" fmla="*/ 138 w 138"/>
                    <a:gd name="txB" fmla="*/ 108 h 108"/>
                  </a:gdLst>
                  <a:ahLst/>
                  <a:cxnLst>
                    <a:cxn ang="0">
                      <a:pos x="6" y="2"/>
                    </a:cxn>
                    <a:cxn ang="0">
                      <a:pos x="1" y="4"/>
                    </a:cxn>
                    <a:cxn ang="0">
                      <a:pos x="0" y="3"/>
                    </a:cxn>
                    <a:cxn ang="0">
                      <a:pos x="5" y="0"/>
                    </a:cxn>
                    <a:cxn ang="0">
                      <a:pos x="6" y="2"/>
                    </a:cxn>
                  </a:cxnLst>
                  <a:rect l="txL" t="txT" r="txR" b="txB"/>
                  <a:pathLst>
                    <a:path w="138" h="108">
                      <a:moveTo>
                        <a:pt x="138" y="37"/>
                      </a:moveTo>
                      <a:lnTo>
                        <a:pt x="21" y="108"/>
                      </a:lnTo>
                      <a:lnTo>
                        <a:pt x="0" y="77"/>
                      </a:lnTo>
                      <a:lnTo>
                        <a:pt x="113" y="0"/>
                      </a:lnTo>
                      <a:lnTo>
                        <a:pt x="138" y="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91" name="Freeform 875"/>
                <p:cNvSpPr>
                  <a:spLocks noChangeAspect="1"/>
                </p:cNvSpPr>
                <p:nvPr/>
              </p:nvSpPr>
              <p:spPr>
                <a:xfrm>
                  <a:off x="2761" y="1835"/>
                  <a:ext cx="23" cy="23"/>
                </a:xfrm>
                <a:custGeom>
                  <a:avLst/>
                  <a:gdLst>
                    <a:gd name="txL" fmla="*/ 0 w 113"/>
                    <a:gd name="txT" fmla="*/ 0 h 112"/>
                    <a:gd name="txR" fmla="*/ 113 w 113"/>
                    <a:gd name="txB" fmla="*/ 112 h 112"/>
                  </a:gdLst>
                  <a:ahLst/>
                  <a:cxnLst>
                    <a:cxn ang="0">
                      <a:pos x="5" y="1"/>
                    </a:cxn>
                    <a:cxn ang="0">
                      <a:pos x="0" y="5"/>
                    </a:cxn>
                    <a:cxn ang="0">
                      <a:pos x="4" y="0"/>
                    </a:cxn>
                    <a:cxn ang="0">
                      <a:pos x="5" y="1"/>
                    </a:cxn>
                  </a:cxnLst>
                  <a:rect l="txL" t="txT" r="txR" b="txB"/>
                  <a:pathLst>
                    <a:path w="113" h="112">
                      <a:moveTo>
                        <a:pt x="113" y="35"/>
                      </a:moveTo>
                      <a:lnTo>
                        <a:pt x="0" y="112"/>
                      </a:lnTo>
                      <a:lnTo>
                        <a:pt x="89" y="0"/>
                      </a:lnTo>
                      <a:lnTo>
                        <a:pt x="113" y="35"/>
                      </a:lnTo>
                      <a:close/>
                    </a:path>
                  </a:pathLst>
                </a:custGeom>
                <a:solidFill>
                  <a:srgbClr val="000000">
                    <a:alpha val="100000"/>
                  </a:srgbClr>
                </a:solidFill>
                <a:ln w="9525">
                  <a:noFill/>
                </a:ln>
              </p:spPr>
              <p:txBody>
                <a:bodyPr/>
                <a:lstStyle/>
                <a:p>
                  <a:endParaRPr lang="zh-CN" altLang="en-US"/>
                </a:p>
              </p:txBody>
            </p:sp>
            <p:sp>
              <p:nvSpPr>
                <p:cNvPr id="35192" name="Freeform 876"/>
                <p:cNvSpPr>
                  <a:spLocks noChangeAspect="1"/>
                </p:cNvSpPr>
                <p:nvPr/>
              </p:nvSpPr>
              <p:spPr>
                <a:xfrm>
                  <a:off x="2757" y="1835"/>
                  <a:ext cx="22" cy="23"/>
                </a:xfrm>
                <a:custGeom>
                  <a:avLst/>
                  <a:gdLst>
                    <a:gd name="txL" fmla="*/ 0 w 110"/>
                    <a:gd name="txT" fmla="*/ 0 h 112"/>
                    <a:gd name="txR" fmla="*/ 110 w 110"/>
                    <a:gd name="txB" fmla="*/ 112 h 112"/>
                  </a:gdLst>
                  <a:ahLst/>
                  <a:cxnLst>
                    <a:cxn ang="0">
                      <a:pos x="1" y="5"/>
                    </a:cxn>
                    <a:cxn ang="0">
                      <a:pos x="4" y="0"/>
                    </a:cxn>
                    <a:cxn ang="0">
                      <a:pos x="0" y="3"/>
                    </a:cxn>
                    <a:cxn ang="0">
                      <a:pos x="1" y="5"/>
                    </a:cxn>
                  </a:cxnLst>
                  <a:rect l="txL" t="txT" r="txR" b="txB"/>
                  <a:pathLst>
                    <a:path w="110" h="112">
                      <a:moveTo>
                        <a:pt x="21" y="112"/>
                      </a:moveTo>
                      <a:lnTo>
                        <a:pt x="110" y="0"/>
                      </a:lnTo>
                      <a:lnTo>
                        <a:pt x="0" y="81"/>
                      </a:lnTo>
                      <a:lnTo>
                        <a:pt x="21" y="112"/>
                      </a:lnTo>
                      <a:close/>
                    </a:path>
                  </a:pathLst>
                </a:custGeom>
                <a:solidFill>
                  <a:srgbClr val="000000">
                    <a:alpha val="100000"/>
                  </a:srgbClr>
                </a:solidFill>
                <a:ln w="9525">
                  <a:noFill/>
                </a:ln>
              </p:spPr>
              <p:txBody>
                <a:bodyPr/>
                <a:lstStyle/>
                <a:p>
                  <a:endParaRPr lang="zh-CN" altLang="en-US"/>
                </a:p>
              </p:txBody>
            </p:sp>
            <p:sp>
              <p:nvSpPr>
                <p:cNvPr id="35193" name="Freeform 877"/>
                <p:cNvSpPr>
                  <a:spLocks noChangeAspect="1"/>
                </p:cNvSpPr>
                <p:nvPr/>
              </p:nvSpPr>
              <p:spPr>
                <a:xfrm>
                  <a:off x="2757" y="1835"/>
                  <a:ext cx="27" cy="23"/>
                </a:xfrm>
                <a:custGeom>
                  <a:avLst/>
                  <a:gdLst>
                    <a:gd name="txL" fmla="*/ 0 w 134"/>
                    <a:gd name="txT" fmla="*/ 0 h 112"/>
                    <a:gd name="txR" fmla="*/ 134 w 134"/>
                    <a:gd name="txB" fmla="*/ 112 h 112"/>
                  </a:gdLst>
                  <a:ahLst/>
                  <a:cxnLst>
                    <a:cxn ang="0">
                      <a:pos x="5" y="1"/>
                    </a:cxn>
                    <a:cxn ang="0">
                      <a:pos x="1" y="5"/>
                    </a:cxn>
                    <a:cxn ang="0">
                      <a:pos x="0" y="3"/>
                    </a:cxn>
                    <a:cxn ang="0">
                      <a:pos x="4" y="0"/>
                    </a:cxn>
                    <a:cxn ang="0">
                      <a:pos x="5" y="1"/>
                    </a:cxn>
                  </a:cxnLst>
                  <a:rect l="txL" t="txT" r="txR" b="txB"/>
                  <a:pathLst>
                    <a:path w="134" h="112">
                      <a:moveTo>
                        <a:pt x="134" y="35"/>
                      </a:moveTo>
                      <a:lnTo>
                        <a:pt x="21" y="112"/>
                      </a:lnTo>
                      <a:lnTo>
                        <a:pt x="0" y="81"/>
                      </a:lnTo>
                      <a:lnTo>
                        <a:pt x="110" y="0"/>
                      </a:lnTo>
                      <a:lnTo>
                        <a:pt x="134" y="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94" name="Freeform 878"/>
                <p:cNvSpPr>
                  <a:spLocks noChangeAspect="1"/>
                </p:cNvSpPr>
                <p:nvPr/>
              </p:nvSpPr>
              <p:spPr>
                <a:xfrm>
                  <a:off x="2757" y="1828"/>
                  <a:ext cx="22" cy="23"/>
                </a:xfrm>
                <a:custGeom>
                  <a:avLst/>
                  <a:gdLst>
                    <a:gd name="txL" fmla="*/ 0 w 110"/>
                    <a:gd name="txT" fmla="*/ 0 h 117"/>
                    <a:gd name="txR" fmla="*/ 110 w 110"/>
                    <a:gd name="txB" fmla="*/ 117 h 117"/>
                  </a:gdLst>
                  <a:ahLst/>
                  <a:cxnLst>
                    <a:cxn ang="0">
                      <a:pos x="4" y="1"/>
                    </a:cxn>
                    <a:cxn ang="0">
                      <a:pos x="0" y="5"/>
                    </a:cxn>
                    <a:cxn ang="0">
                      <a:pos x="3" y="0"/>
                    </a:cxn>
                    <a:cxn ang="0">
                      <a:pos x="4" y="1"/>
                    </a:cxn>
                  </a:cxnLst>
                  <a:rect l="txL" t="txT" r="txR" b="txB"/>
                  <a:pathLst>
                    <a:path w="110" h="117">
                      <a:moveTo>
                        <a:pt x="110" y="36"/>
                      </a:moveTo>
                      <a:lnTo>
                        <a:pt x="0" y="117"/>
                      </a:lnTo>
                      <a:lnTo>
                        <a:pt x="82" y="0"/>
                      </a:lnTo>
                      <a:lnTo>
                        <a:pt x="110" y="36"/>
                      </a:lnTo>
                      <a:close/>
                    </a:path>
                  </a:pathLst>
                </a:custGeom>
                <a:solidFill>
                  <a:srgbClr val="000000">
                    <a:alpha val="100000"/>
                  </a:srgbClr>
                </a:solidFill>
                <a:ln w="9525">
                  <a:noFill/>
                </a:ln>
              </p:spPr>
              <p:txBody>
                <a:bodyPr/>
                <a:lstStyle/>
                <a:p>
                  <a:endParaRPr lang="zh-CN" altLang="en-US"/>
                </a:p>
              </p:txBody>
            </p:sp>
            <p:sp>
              <p:nvSpPr>
                <p:cNvPr id="35195" name="Freeform 879"/>
                <p:cNvSpPr>
                  <a:spLocks noChangeAspect="1"/>
                </p:cNvSpPr>
                <p:nvPr/>
              </p:nvSpPr>
              <p:spPr>
                <a:xfrm>
                  <a:off x="2752" y="1828"/>
                  <a:ext cx="22" cy="23"/>
                </a:xfrm>
                <a:custGeom>
                  <a:avLst/>
                  <a:gdLst>
                    <a:gd name="txL" fmla="*/ 0 w 106"/>
                    <a:gd name="txT" fmla="*/ 0 h 117"/>
                    <a:gd name="txR" fmla="*/ 106 w 106"/>
                    <a:gd name="txB" fmla="*/ 117 h 117"/>
                  </a:gdLst>
                  <a:ahLst/>
                  <a:cxnLst>
                    <a:cxn ang="0">
                      <a:pos x="1" y="5"/>
                    </a:cxn>
                    <a:cxn ang="0">
                      <a:pos x="5" y="0"/>
                    </a:cxn>
                    <a:cxn ang="0">
                      <a:pos x="0" y="3"/>
                    </a:cxn>
                    <a:cxn ang="0">
                      <a:pos x="1" y="5"/>
                    </a:cxn>
                  </a:cxnLst>
                  <a:rect l="txL" t="txT" r="txR" b="txB"/>
                  <a:pathLst>
                    <a:path w="106" h="117">
                      <a:moveTo>
                        <a:pt x="24" y="117"/>
                      </a:moveTo>
                      <a:lnTo>
                        <a:pt x="106" y="0"/>
                      </a:lnTo>
                      <a:lnTo>
                        <a:pt x="0" y="87"/>
                      </a:lnTo>
                      <a:lnTo>
                        <a:pt x="24" y="117"/>
                      </a:lnTo>
                      <a:close/>
                    </a:path>
                  </a:pathLst>
                </a:custGeom>
                <a:solidFill>
                  <a:srgbClr val="000000">
                    <a:alpha val="100000"/>
                  </a:srgbClr>
                </a:solidFill>
                <a:ln w="9525">
                  <a:noFill/>
                </a:ln>
              </p:spPr>
              <p:txBody>
                <a:bodyPr/>
                <a:lstStyle/>
                <a:p>
                  <a:endParaRPr lang="zh-CN" altLang="en-US"/>
                </a:p>
              </p:txBody>
            </p:sp>
            <p:sp>
              <p:nvSpPr>
                <p:cNvPr id="35196" name="Freeform 880"/>
                <p:cNvSpPr>
                  <a:spLocks noChangeAspect="1"/>
                </p:cNvSpPr>
                <p:nvPr/>
              </p:nvSpPr>
              <p:spPr>
                <a:xfrm>
                  <a:off x="2752" y="1828"/>
                  <a:ext cx="27" cy="23"/>
                </a:xfrm>
                <a:custGeom>
                  <a:avLst/>
                  <a:gdLst>
                    <a:gd name="txL" fmla="*/ 0 w 134"/>
                    <a:gd name="txT" fmla="*/ 0 h 117"/>
                    <a:gd name="txR" fmla="*/ 134 w 134"/>
                    <a:gd name="txB" fmla="*/ 117 h 117"/>
                  </a:gdLst>
                  <a:ahLst/>
                  <a:cxnLst>
                    <a:cxn ang="0">
                      <a:pos x="5" y="1"/>
                    </a:cxn>
                    <a:cxn ang="0">
                      <a:pos x="1" y="5"/>
                    </a:cxn>
                    <a:cxn ang="0">
                      <a:pos x="0" y="3"/>
                    </a:cxn>
                    <a:cxn ang="0">
                      <a:pos x="4" y="0"/>
                    </a:cxn>
                    <a:cxn ang="0">
                      <a:pos x="5" y="1"/>
                    </a:cxn>
                  </a:cxnLst>
                  <a:rect l="txL" t="txT" r="txR" b="txB"/>
                  <a:pathLst>
                    <a:path w="134" h="117">
                      <a:moveTo>
                        <a:pt x="134" y="36"/>
                      </a:moveTo>
                      <a:lnTo>
                        <a:pt x="24" y="117"/>
                      </a:lnTo>
                      <a:lnTo>
                        <a:pt x="0" y="87"/>
                      </a:lnTo>
                      <a:lnTo>
                        <a:pt x="106" y="0"/>
                      </a:lnTo>
                      <a:lnTo>
                        <a:pt x="134"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197" name="Freeform 881"/>
                <p:cNvSpPr>
                  <a:spLocks noChangeAspect="1"/>
                </p:cNvSpPr>
                <p:nvPr/>
              </p:nvSpPr>
              <p:spPr>
                <a:xfrm>
                  <a:off x="2752" y="1821"/>
                  <a:ext cx="22" cy="24"/>
                </a:xfrm>
                <a:custGeom>
                  <a:avLst/>
                  <a:gdLst>
                    <a:gd name="txL" fmla="*/ 0 w 106"/>
                    <a:gd name="txT" fmla="*/ 0 h 120"/>
                    <a:gd name="txR" fmla="*/ 106 w 106"/>
                    <a:gd name="txB" fmla="*/ 120 h 120"/>
                  </a:gdLst>
                  <a:ahLst/>
                  <a:cxnLst>
                    <a:cxn ang="0">
                      <a:pos x="5" y="1"/>
                    </a:cxn>
                    <a:cxn ang="0">
                      <a:pos x="0" y="5"/>
                    </a:cxn>
                    <a:cxn ang="0">
                      <a:pos x="3" y="0"/>
                    </a:cxn>
                    <a:cxn ang="0">
                      <a:pos x="5" y="1"/>
                    </a:cxn>
                  </a:cxnLst>
                  <a:rect l="txL" t="txT" r="txR" b="txB"/>
                  <a:pathLst>
                    <a:path w="106" h="120">
                      <a:moveTo>
                        <a:pt x="106" y="33"/>
                      </a:moveTo>
                      <a:lnTo>
                        <a:pt x="0" y="120"/>
                      </a:lnTo>
                      <a:lnTo>
                        <a:pt x="78" y="0"/>
                      </a:lnTo>
                      <a:lnTo>
                        <a:pt x="106" y="33"/>
                      </a:lnTo>
                      <a:close/>
                    </a:path>
                  </a:pathLst>
                </a:custGeom>
                <a:solidFill>
                  <a:srgbClr val="000000">
                    <a:alpha val="100000"/>
                  </a:srgbClr>
                </a:solidFill>
                <a:ln w="9525">
                  <a:noFill/>
                </a:ln>
              </p:spPr>
              <p:txBody>
                <a:bodyPr/>
                <a:lstStyle/>
                <a:p>
                  <a:endParaRPr lang="zh-CN" altLang="en-US"/>
                </a:p>
              </p:txBody>
            </p:sp>
            <p:sp>
              <p:nvSpPr>
                <p:cNvPr id="35198" name="Freeform 882"/>
                <p:cNvSpPr>
                  <a:spLocks noChangeAspect="1"/>
                </p:cNvSpPr>
                <p:nvPr/>
              </p:nvSpPr>
              <p:spPr>
                <a:xfrm>
                  <a:off x="2748" y="1821"/>
                  <a:ext cx="20" cy="24"/>
                </a:xfrm>
                <a:custGeom>
                  <a:avLst/>
                  <a:gdLst>
                    <a:gd name="txL" fmla="*/ 0 w 102"/>
                    <a:gd name="txT" fmla="*/ 0 h 120"/>
                    <a:gd name="txR" fmla="*/ 102 w 102"/>
                    <a:gd name="txB" fmla="*/ 120 h 120"/>
                  </a:gdLst>
                  <a:ahLst/>
                  <a:cxnLst>
                    <a:cxn ang="0">
                      <a:pos x="1" y="5"/>
                    </a:cxn>
                    <a:cxn ang="0">
                      <a:pos x="4" y="0"/>
                    </a:cxn>
                    <a:cxn ang="0">
                      <a:pos x="0" y="4"/>
                    </a:cxn>
                    <a:cxn ang="0">
                      <a:pos x="1" y="5"/>
                    </a:cxn>
                  </a:cxnLst>
                  <a:rect l="txL" t="txT" r="txR" b="txB"/>
                  <a:pathLst>
                    <a:path w="102" h="120">
                      <a:moveTo>
                        <a:pt x="24" y="120"/>
                      </a:moveTo>
                      <a:lnTo>
                        <a:pt x="102" y="0"/>
                      </a:lnTo>
                      <a:lnTo>
                        <a:pt x="0" y="91"/>
                      </a:lnTo>
                      <a:lnTo>
                        <a:pt x="24" y="120"/>
                      </a:lnTo>
                      <a:close/>
                    </a:path>
                  </a:pathLst>
                </a:custGeom>
                <a:solidFill>
                  <a:srgbClr val="000000">
                    <a:alpha val="100000"/>
                  </a:srgbClr>
                </a:solidFill>
                <a:ln w="9525">
                  <a:noFill/>
                </a:ln>
              </p:spPr>
              <p:txBody>
                <a:bodyPr/>
                <a:lstStyle/>
                <a:p>
                  <a:endParaRPr lang="zh-CN" altLang="en-US"/>
                </a:p>
              </p:txBody>
            </p:sp>
            <p:sp>
              <p:nvSpPr>
                <p:cNvPr id="35199" name="Freeform 883"/>
                <p:cNvSpPr>
                  <a:spLocks noChangeAspect="1"/>
                </p:cNvSpPr>
                <p:nvPr/>
              </p:nvSpPr>
              <p:spPr>
                <a:xfrm>
                  <a:off x="2748" y="1821"/>
                  <a:ext cx="26" cy="24"/>
                </a:xfrm>
                <a:custGeom>
                  <a:avLst/>
                  <a:gdLst>
                    <a:gd name="txL" fmla="*/ 0 w 130"/>
                    <a:gd name="txT" fmla="*/ 0 h 120"/>
                    <a:gd name="txR" fmla="*/ 130 w 130"/>
                    <a:gd name="txB" fmla="*/ 120 h 120"/>
                  </a:gdLst>
                  <a:ahLst/>
                  <a:cxnLst>
                    <a:cxn ang="0">
                      <a:pos x="5" y="1"/>
                    </a:cxn>
                    <a:cxn ang="0">
                      <a:pos x="1" y="5"/>
                    </a:cxn>
                    <a:cxn ang="0">
                      <a:pos x="0" y="4"/>
                    </a:cxn>
                    <a:cxn ang="0">
                      <a:pos x="4" y="0"/>
                    </a:cxn>
                    <a:cxn ang="0">
                      <a:pos x="5" y="1"/>
                    </a:cxn>
                  </a:cxnLst>
                  <a:rect l="txL" t="txT" r="txR" b="txB"/>
                  <a:pathLst>
                    <a:path w="130" h="120">
                      <a:moveTo>
                        <a:pt x="130" y="33"/>
                      </a:moveTo>
                      <a:lnTo>
                        <a:pt x="24" y="120"/>
                      </a:lnTo>
                      <a:lnTo>
                        <a:pt x="0" y="91"/>
                      </a:lnTo>
                      <a:lnTo>
                        <a:pt x="102" y="0"/>
                      </a:lnTo>
                      <a:lnTo>
                        <a:pt x="130"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00" name="Freeform 884"/>
                <p:cNvSpPr>
                  <a:spLocks noChangeAspect="1"/>
                </p:cNvSpPr>
                <p:nvPr/>
              </p:nvSpPr>
              <p:spPr>
                <a:xfrm>
                  <a:off x="2748" y="1815"/>
                  <a:ext cx="20" cy="25"/>
                </a:xfrm>
                <a:custGeom>
                  <a:avLst/>
                  <a:gdLst>
                    <a:gd name="txL" fmla="*/ 0 w 102"/>
                    <a:gd name="txT" fmla="*/ 0 h 123"/>
                    <a:gd name="txR" fmla="*/ 102 w 102"/>
                    <a:gd name="txB" fmla="*/ 123 h 123"/>
                  </a:gdLst>
                  <a:ahLst/>
                  <a:cxnLst>
                    <a:cxn ang="0">
                      <a:pos x="4" y="1"/>
                    </a:cxn>
                    <a:cxn ang="0">
                      <a:pos x="0" y="5"/>
                    </a:cxn>
                    <a:cxn ang="0">
                      <a:pos x="3" y="0"/>
                    </a:cxn>
                    <a:cxn ang="0">
                      <a:pos x="4" y="1"/>
                    </a:cxn>
                  </a:cxnLst>
                  <a:rect l="txL" t="txT" r="txR" b="txB"/>
                  <a:pathLst>
                    <a:path w="102" h="123">
                      <a:moveTo>
                        <a:pt x="102" y="32"/>
                      </a:moveTo>
                      <a:lnTo>
                        <a:pt x="0" y="123"/>
                      </a:lnTo>
                      <a:lnTo>
                        <a:pt x="73" y="0"/>
                      </a:lnTo>
                      <a:lnTo>
                        <a:pt x="102" y="32"/>
                      </a:lnTo>
                      <a:close/>
                    </a:path>
                  </a:pathLst>
                </a:custGeom>
                <a:solidFill>
                  <a:srgbClr val="000000">
                    <a:alpha val="100000"/>
                  </a:srgbClr>
                </a:solidFill>
                <a:ln w="9525">
                  <a:noFill/>
                </a:ln>
              </p:spPr>
              <p:txBody>
                <a:bodyPr/>
                <a:lstStyle/>
                <a:p>
                  <a:endParaRPr lang="zh-CN" altLang="en-US"/>
                </a:p>
              </p:txBody>
            </p:sp>
            <p:sp>
              <p:nvSpPr>
                <p:cNvPr id="35201" name="Freeform 885"/>
                <p:cNvSpPr>
                  <a:spLocks noChangeAspect="1"/>
                </p:cNvSpPr>
                <p:nvPr/>
              </p:nvSpPr>
              <p:spPr>
                <a:xfrm>
                  <a:off x="2742" y="1815"/>
                  <a:ext cx="20" cy="25"/>
                </a:xfrm>
                <a:custGeom>
                  <a:avLst/>
                  <a:gdLst>
                    <a:gd name="txL" fmla="*/ 0 w 99"/>
                    <a:gd name="txT" fmla="*/ 0 h 123"/>
                    <a:gd name="txR" fmla="*/ 99 w 99"/>
                    <a:gd name="txB" fmla="*/ 123 h 123"/>
                  </a:gdLst>
                  <a:ahLst/>
                  <a:cxnLst>
                    <a:cxn ang="0">
                      <a:pos x="1" y="5"/>
                    </a:cxn>
                    <a:cxn ang="0">
                      <a:pos x="4" y="0"/>
                    </a:cxn>
                    <a:cxn ang="0">
                      <a:pos x="0" y="4"/>
                    </a:cxn>
                    <a:cxn ang="0">
                      <a:pos x="1" y="5"/>
                    </a:cxn>
                  </a:cxnLst>
                  <a:rect l="txL" t="txT" r="txR" b="txB"/>
                  <a:pathLst>
                    <a:path w="99" h="123">
                      <a:moveTo>
                        <a:pt x="26" y="123"/>
                      </a:moveTo>
                      <a:lnTo>
                        <a:pt x="99" y="0"/>
                      </a:lnTo>
                      <a:lnTo>
                        <a:pt x="0" y="96"/>
                      </a:lnTo>
                      <a:lnTo>
                        <a:pt x="26" y="123"/>
                      </a:lnTo>
                      <a:close/>
                    </a:path>
                  </a:pathLst>
                </a:custGeom>
                <a:solidFill>
                  <a:srgbClr val="000000">
                    <a:alpha val="100000"/>
                  </a:srgbClr>
                </a:solidFill>
                <a:ln w="9525">
                  <a:noFill/>
                </a:ln>
              </p:spPr>
              <p:txBody>
                <a:bodyPr/>
                <a:lstStyle/>
                <a:p>
                  <a:endParaRPr lang="zh-CN" altLang="en-US"/>
                </a:p>
              </p:txBody>
            </p:sp>
            <p:sp>
              <p:nvSpPr>
                <p:cNvPr id="35202" name="Freeform 886"/>
                <p:cNvSpPr>
                  <a:spLocks noChangeAspect="1"/>
                </p:cNvSpPr>
                <p:nvPr/>
              </p:nvSpPr>
              <p:spPr>
                <a:xfrm>
                  <a:off x="2742" y="1815"/>
                  <a:ext cx="26" cy="25"/>
                </a:xfrm>
                <a:custGeom>
                  <a:avLst/>
                  <a:gdLst>
                    <a:gd name="txL" fmla="*/ 0 w 128"/>
                    <a:gd name="txT" fmla="*/ 0 h 123"/>
                    <a:gd name="txR" fmla="*/ 128 w 128"/>
                    <a:gd name="txB" fmla="*/ 123 h 123"/>
                  </a:gdLst>
                  <a:ahLst/>
                  <a:cxnLst>
                    <a:cxn ang="0">
                      <a:pos x="5" y="1"/>
                    </a:cxn>
                    <a:cxn ang="0">
                      <a:pos x="1" y="5"/>
                    </a:cxn>
                    <a:cxn ang="0">
                      <a:pos x="0" y="4"/>
                    </a:cxn>
                    <a:cxn ang="0">
                      <a:pos x="4" y="0"/>
                    </a:cxn>
                    <a:cxn ang="0">
                      <a:pos x="5" y="1"/>
                    </a:cxn>
                  </a:cxnLst>
                  <a:rect l="txL" t="txT" r="txR" b="txB"/>
                  <a:pathLst>
                    <a:path w="128" h="123">
                      <a:moveTo>
                        <a:pt x="128" y="32"/>
                      </a:moveTo>
                      <a:lnTo>
                        <a:pt x="26" y="123"/>
                      </a:lnTo>
                      <a:lnTo>
                        <a:pt x="0" y="96"/>
                      </a:lnTo>
                      <a:lnTo>
                        <a:pt x="99" y="0"/>
                      </a:lnTo>
                      <a:lnTo>
                        <a:pt x="128" y="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03" name="Freeform 887"/>
                <p:cNvSpPr>
                  <a:spLocks noChangeAspect="1"/>
                </p:cNvSpPr>
                <p:nvPr/>
              </p:nvSpPr>
              <p:spPr>
                <a:xfrm>
                  <a:off x="2742" y="1809"/>
                  <a:ext cx="20" cy="25"/>
                </a:xfrm>
                <a:custGeom>
                  <a:avLst/>
                  <a:gdLst>
                    <a:gd name="txL" fmla="*/ 0 w 99"/>
                    <a:gd name="txT" fmla="*/ 0 h 126"/>
                    <a:gd name="txR" fmla="*/ 99 w 99"/>
                    <a:gd name="txB" fmla="*/ 126 h 126"/>
                  </a:gdLst>
                  <a:ahLst/>
                  <a:cxnLst>
                    <a:cxn ang="0">
                      <a:pos x="4" y="1"/>
                    </a:cxn>
                    <a:cxn ang="0">
                      <a:pos x="0" y="5"/>
                    </a:cxn>
                    <a:cxn ang="0">
                      <a:pos x="3" y="0"/>
                    </a:cxn>
                    <a:cxn ang="0">
                      <a:pos x="4" y="1"/>
                    </a:cxn>
                  </a:cxnLst>
                  <a:rect l="txL" t="txT" r="txR" b="txB"/>
                  <a:pathLst>
                    <a:path w="99" h="126">
                      <a:moveTo>
                        <a:pt x="99" y="30"/>
                      </a:moveTo>
                      <a:lnTo>
                        <a:pt x="0" y="126"/>
                      </a:lnTo>
                      <a:lnTo>
                        <a:pt x="68" y="0"/>
                      </a:lnTo>
                      <a:lnTo>
                        <a:pt x="99" y="30"/>
                      </a:lnTo>
                      <a:close/>
                    </a:path>
                  </a:pathLst>
                </a:custGeom>
                <a:solidFill>
                  <a:srgbClr val="000000">
                    <a:alpha val="100000"/>
                  </a:srgbClr>
                </a:solidFill>
                <a:ln w="9525">
                  <a:noFill/>
                </a:ln>
              </p:spPr>
              <p:txBody>
                <a:bodyPr/>
                <a:lstStyle/>
                <a:p>
                  <a:endParaRPr lang="zh-CN" altLang="en-US"/>
                </a:p>
              </p:txBody>
            </p:sp>
            <p:sp>
              <p:nvSpPr>
                <p:cNvPr id="35204" name="Freeform 888"/>
                <p:cNvSpPr>
                  <a:spLocks noChangeAspect="1"/>
                </p:cNvSpPr>
                <p:nvPr/>
              </p:nvSpPr>
              <p:spPr>
                <a:xfrm>
                  <a:off x="2737" y="1809"/>
                  <a:ext cx="19" cy="25"/>
                </a:xfrm>
                <a:custGeom>
                  <a:avLst/>
                  <a:gdLst>
                    <a:gd name="txL" fmla="*/ 0 w 94"/>
                    <a:gd name="txT" fmla="*/ 0 h 126"/>
                    <a:gd name="txR" fmla="*/ 94 w 94"/>
                    <a:gd name="txB" fmla="*/ 126 h 126"/>
                  </a:gdLst>
                  <a:ahLst/>
                  <a:cxnLst>
                    <a:cxn ang="0">
                      <a:pos x="1" y="5"/>
                    </a:cxn>
                    <a:cxn ang="0">
                      <a:pos x="4" y="0"/>
                    </a:cxn>
                    <a:cxn ang="0">
                      <a:pos x="0" y="4"/>
                    </a:cxn>
                    <a:cxn ang="0">
                      <a:pos x="1" y="5"/>
                    </a:cxn>
                  </a:cxnLst>
                  <a:rect l="txL" t="txT" r="txR" b="txB"/>
                  <a:pathLst>
                    <a:path w="94" h="126">
                      <a:moveTo>
                        <a:pt x="26" y="126"/>
                      </a:moveTo>
                      <a:lnTo>
                        <a:pt x="94" y="0"/>
                      </a:lnTo>
                      <a:lnTo>
                        <a:pt x="0" y="99"/>
                      </a:lnTo>
                      <a:lnTo>
                        <a:pt x="26" y="126"/>
                      </a:lnTo>
                      <a:close/>
                    </a:path>
                  </a:pathLst>
                </a:custGeom>
                <a:solidFill>
                  <a:srgbClr val="000000">
                    <a:alpha val="100000"/>
                  </a:srgbClr>
                </a:solidFill>
                <a:ln w="9525">
                  <a:noFill/>
                </a:ln>
              </p:spPr>
              <p:txBody>
                <a:bodyPr/>
                <a:lstStyle/>
                <a:p>
                  <a:endParaRPr lang="zh-CN" altLang="en-US"/>
                </a:p>
              </p:txBody>
            </p:sp>
            <p:sp>
              <p:nvSpPr>
                <p:cNvPr id="35205" name="Freeform 889"/>
                <p:cNvSpPr>
                  <a:spLocks noChangeAspect="1"/>
                </p:cNvSpPr>
                <p:nvPr/>
              </p:nvSpPr>
              <p:spPr>
                <a:xfrm>
                  <a:off x="2737" y="1809"/>
                  <a:ext cx="25" cy="25"/>
                </a:xfrm>
                <a:custGeom>
                  <a:avLst/>
                  <a:gdLst>
                    <a:gd name="txL" fmla="*/ 0 w 125"/>
                    <a:gd name="txT" fmla="*/ 0 h 126"/>
                    <a:gd name="txR" fmla="*/ 125 w 125"/>
                    <a:gd name="txB" fmla="*/ 126 h 126"/>
                  </a:gdLst>
                  <a:ahLst/>
                  <a:cxnLst>
                    <a:cxn ang="0">
                      <a:pos x="5" y="1"/>
                    </a:cxn>
                    <a:cxn ang="0">
                      <a:pos x="1" y="5"/>
                    </a:cxn>
                    <a:cxn ang="0">
                      <a:pos x="0" y="4"/>
                    </a:cxn>
                    <a:cxn ang="0">
                      <a:pos x="4" y="0"/>
                    </a:cxn>
                    <a:cxn ang="0">
                      <a:pos x="5" y="1"/>
                    </a:cxn>
                  </a:cxnLst>
                  <a:rect l="txL" t="txT" r="txR" b="txB"/>
                  <a:pathLst>
                    <a:path w="125" h="126">
                      <a:moveTo>
                        <a:pt x="125" y="30"/>
                      </a:moveTo>
                      <a:lnTo>
                        <a:pt x="26" y="126"/>
                      </a:lnTo>
                      <a:lnTo>
                        <a:pt x="0" y="99"/>
                      </a:lnTo>
                      <a:lnTo>
                        <a:pt x="94" y="0"/>
                      </a:lnTo>
                      <a:lnTo>
                        <a:pt x="125"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06" name="Freeform 890"/>
                <p:cNvSpPr>
                  <a:spLocks noChangeAspect="1"/>
                </p:cNvSpPr>
                <p:nvPr/>
              </p:nvSpPr>
              <p:spPr>
                <a:xfrm>
                  <a:off x="2737" y="1803"/>
                  <a:ext cx="19" cy="26"/>
                </a:xfrm>
                <a:custGeom>
                  <a:avLst/>
                  <a:gdLst>
                    <a:gd name="txL" fmla="*/ 0 w 94"/>
                    <a:gd name="txT" fmla="*/ 0 h 129"/>
                    <a:gd name="txR" fmla="*/ 94 w 94"/>
                    <a:gd name="txB" fmla="*/ 129 h 129"/>
                  </a:gdLst>
                  <a:ahLst/>
                  <a:cxnLst>
                    <a:cxn ang="0">
                      <a:pos x="4" y="1"/>
                    </a:cxn>
                    <a:cxn ang="0">
                      <a:pos x="0" y="5"/>
                    </a:cxn>
                    <a:cxn ang="0">
                      <a:pos x="3" y="0"/>
                    </a:cxn>
                    <a:cxn ang="0">
                      <a:pos x="4" y="1"/>
                    </a:cxn>
                  </a:cxnLst>
                  <a:rect l="txL" t="txT" r="txR" b="txB"/>
                  <a:pathLst>
                    <a:path w="94" h="129">
                      <a:moveTo>
                        <a:pt x="94" y="30"/>
                      </a:moveTo>
                      <a:lnTo>
                        <a:pt x="0" y="129"/>
                      </a:lnTo>
                      <a:lnTo>
                        <a:pt x="62" y="0"/>
                      </a:lnTo>
                      <a:lnTo>
                        <a:pt x="94" y="30"/>
                      </a:lnTo>
                      <a:close/>
                    </a:path>
                  </a:pathLst>
                </a:custGeom>
                <a:solidFill>
                  <a:srgbClr val="000000">
                    <a:alpha val="100000"/>
                  </a:srgbClr>
                </a:solidFill>
                <a:ln w="9525">
                  <a:noFill/>
                </a:ln>
              </p:spPr>
              <p:txBody>
                <a:bodyPr/>
                <a:lstStyle/>
                <a:p>
                  <a:endParaRPr lang="zh-CN" altLang="en-US"/>
                </a:p>
              </p:txBody>
            </p:sp>
            <p:sp>
              <p:nvSpPr>
                <p:cNvPr id="35207" name="Freeform 891"/>
                <p:cNvSpPr>
                  <a:spLocks noChangeAspect="1"/>
                </p:cNvSpPr>
                <p:nvPr/>
              </p:nvSpPr>
              <p:spPr>
                <a:xfrm>
                  <a:off x="2731" y="1803"/>
                  <a:ext cx="19" cy="26"/>
                </a:xfrm>
                <a:custGeom>
                  <a:avLst/>
                  <a:gdLst>
                    <a:gd name="txL" fmla="*/ 0 w 91"/>
                    <a:gd name="txT" fmla="*/ 0 h 129"/>
                    <a:gd name="txR" fmla="*/ 91 w 91"/>
                    <a:gd name="txB" fmla="*/ 129 h 129"/>
                  </a:gdLst>
                  <a:ahLst/>
                  <a:cxnLst>
                    <a:cxn ang="0">
                      <a:pos x="1" y="5"/>
                    </a:cxn>
                    <a:cxn ang="0">
                      <a:pos x="4" y="0"/>
                    </a:cxn>
                    <a:cxn ang="0">
                      <a:pos x="0" y="4"/>
                    </a:cxn>
                    <a:cxn ang="0">
                      <a:pos x="1" y="5"/>
                    </a:cxn>
                  </a:cxnLst>
                  <a:rect l="txL" t="txT" r="txR" b="txB"/>
                  <a:pathLst>
                    <a:path w="91" h="129">
                      <a:moveTo>
                        <a:pt x="29" y="129"/>
                      </a:moveTo>
                      <a:lnTo>
                        <a:pt x="91" y="0"/>
                      </a:lnTo>
                      <a:lnTo>
                        <a:pt x="0" y="104"/>
                      </a:lnTo>
                      <a:lnTo>
                        <a:pt x="29" y="129"/>
                      </a:lnTo>
                      <a:close/>
                    </a:path>
                  </a:pathLst>
                </a:custGeom>
                <a:solidFill>
                  <a:srgbClr val="000000">
                    <a:alpha val="100000"/>
                  </a:srgbClr>
                </a:solidFill>
                <a:ln w="9525">
                  <a:noFill/>
                </a:ln>
              </p:spPr>
              <p:txBody>
                <a:bodyPr/>
                <a:lstStyle/>
                <a:p>
                  <a:endParaRPr lang="zh-CN" altLang="en-US"/>
                </a:p>
              </p:txBody>
            </p:sp>
            <p:sp>
              <p:nvSpPr>
                <p:cNvPr id="35208" name="Freeform 892"/>
                <p:cNvSpPr>
                  <a:spLocks noChangeAspect="1"/>
                </p:cNvSpPr>
                <p:nvPr/>
              </p:nvSpPr>
              <p:spPr>
                <a:xfrm>
                  <a:off x="2731" y="1803"/>
                  <a:ext cx="25" cy="26"/>
                </a:xfrm>
                <a:custGeom>
                  <a:avLst/>
                  <a:gdLst>
                    <a:gd name="txL" fmla="*/ 0 w 123"/>
                    <a:gd name="txT" fmla="*/ 0 h 129"/>
                    <a:gd name="txR" fmla="*/ 123 w 123"/>
                    <a:gd name="txB" fmla="*/ 129 h 129"/>
                  </a:gdLst>
                  <a:ahLst/>
                  <a:cxnLst>
                    <a:cxn ang="0">
                      <a:pos x="5" y="1"/>
                    </a:cxn>
                    <a:cxn ang="0">
                      <a:pos x="1" y="5"/>
                    </a:cxn>
                    <a:cxn ang="0">
                      <a:pos x="0" y="4"/>
                    </a:cxn>
                    <a:cxn ang="0">
                      <a:pos x="4" y="0"/>
                    </a:cxn>
                    <a:cxn ang="0">
                      <a:pos x="5" y="1"/>
                    </a:cxn>
                  </a:cxnLst>
                  <a:rect l="txL" t="txT" r="txR" b="txB"/>
                  <a:pathLst>
                    <a:path w="123" h="129">
                      <a:moveTo>
                        <a:pt x="123" y="30"/>
                      </a:moveTo>
                      <a:lnTo>
                        <a:pt x="29" y="129"/>
                      </a:lnTo>
                      <a:lnTo>
                        <a:pt x="0" y="104"/>
                      </a:lnTo>
                      <a:lnTo>
                        <a:pt x="91" y="0"/>
                      </a:lnTo>
                      <a:lnTo>
                        <a:pt x="123"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09" name="Freeform 893"/>
                <p:cNvSpPr>
                  <a:spLocks noChangeAspect="1"/>
                </p:cNvSpPr>
                <p:nvPr/>
              </p:nvSpPr>
              <p:spPr>
                <a:xfrm>
                  <a:off x="2731" y="1797"/>
                  <a:ext cx="19" cy="27"/>
                </a:xfrm>
                <a:custGeom>
                  <a:avLst/>
                  <a:gdLst>
                    <a:gd name="txL" fmla="*/ 0 w 91"/>
                    <a:gd name="txT" fmla="*/ 0 h 132"/>
                    <a:gd name="txR" fmla="*/ 91 w 91"/>
                    <a:gd name="txB" fmla="*/ 132 h 132"/>
                  </a:gdLst>
                  <a:ahLst/>
                  <a:cxnLst>
                    <a:cxn ang="0">
                      <a:pos x="4" y="1"/>
                    </a:cxn>
                    <a:cxn ang="0">
                      <a:pos x="0" y="6"/>
                    </a:cxn>
                    <a:cxn ang="0">
                      <a:pos x="3" y="0"/>
                    </a:cxn>
                    <a:cxn ang="0">
                      <a:pos x="4" y="1"/>
                    </a:cxn>
                  </a:cxnLst>
                  <a:rect l="txL" t="txT" r="txR" b="txB"/>
                  <a:pathLst>
                    <a:path w="91" h="132">
                      <a:moveTo>
                        <a:pt x="91" y="28"/>
                      </a:moveTo>
                      <a:lnTo>
                        <a:pt x="0" y="132"/>
                      </a:lnTo>
                      <a:lnTo>
                        <a:pt x="57" y="0"/>
                      </a:lnTo>
                      <a:lnTo>
                        <a:pt x="91" y="28"/>
                      </a:lnTo>
                      <a:close/>
                    </a:path>
                  </a:pathLst>
                </a:custGeom>
                <a:solidFill>
                  <a:srgbClr val="000000">
                    <a:alpha val="100000"/>
                  </a:srgbClr>
                </a:solidFill>
                <a:ln w="9525">
                  <a:noFill/>
                </a:ln>
              </p:spPr>
              <p:txBody>
                <a:bodyPr/>
                <a:lstStyle/>
                <a:p>
                  <a:endParaRPr lang="zh-CN" altLang="en-US"/>
                </a:p>
              </p:txBody>
            </p:sp>
            <p:sp>
              <p:nvSpPr>
                <p:cNvPr id="35210" name="Freeform 894"/>
                <p:cNvSpPr>
                  <a:spLocks noChangeAspect="1"/>
                </p:cNvSpPr>
                <p:nvPr/>
              </p:nvSpPr>
              <p:spPr>
                <a:xfrm>
                  <a:off x="2726" y="1797"/>
                  <a:ext cx="17" cy="27"/>
                </a:xfrm>
                <a:custGeom>
                  <a:avLst/>
                  <a:gdLst>
                    <a:gd name="txL" fmla="*/ 0 w 86"/>
                    <a:gd name="txT" fmla="*/ 0 h 132"/>
                    <a:gd name="txR" fmla="*/ 86 w 86"/>
                    <a:gd name="txB" fmla="*/ 132 h 132"/>
                  </a:gdLst>
                  <a:ahLst/>
                  <a:cxnLst>
                    <a:cxn ang="0">
                      <a:pos x="1" y="6"/>
                    </a:cxn>
                    <a:cxn ang="0">
                      <a:pos x="3" y="0"/>
                    </a:cxn>
                    <a:cxn ang="0">
                      <a:pos x="0" y="4"/>
                    </a:cxn>
                    <a:cxn ang="0">
                      <a:pos x="1" y="6"/>
                    </a:cxn>
                  </a:cxnLst>
                  <a:rect l="txL" t="txT" r="txR" b="txB"/>
                  <a:pathLst>
                    <a:path w="86" h="132">
                      <a:moveTo>
                        <a:pt x="29" y="132"/>
                      </a:moveTo>
                      <a:lnTo>
                        <a:pt x="86" y="0"/>
                      </a:lnTo>
                      <a:lnTo>
                        <a:pt x="0" y="107"/>
                      </a:lnTo>
                      <a:lnTo>
                        <a:pt x="29" y="132"/>
                      </a:lnTo>
                      <a:close/>
                    </a:path>
                  </a:pathLst>
                </a:custGeom>
                <a:solidFill>
                  <a:srgbClr val="000000">
                    <a:alpha val="100000"/>
                  </a:srgbClr>
                </a:solidFill>
                <a:ln w="9525">
                  <a:noFill/>
                </a:ln>
              </p:spPr>
              <p:txBody>
                <a:bodyPr/>
                <a:lstStyle/>
                <a:p>
                  <a:endParaRPr lang="zh-CN" altLang="en-US"/>
                </a:p>
              </p:txBody>
            </p:sp>
            <p:sp>
              <p:nvSpPr>
                <p:cNvPr id="35211" name="Freeform 895"/>
                <p:cNvSpPr>
                  <a:spLocks noChangeAspect="1"/>
                </p:cNvSpPr>
                <p:nvPr/>
              </p:nvSpPr>
              <p:spPr>
                <a:xfrm>
                  <a:off x="2726" y="1797"/>
                  <a:ext cx="24" cy="27"/>
                </a:xfrm>
                <a:custGeom>
                  <a:avLst/>
                  <a:gdLst>
                    <a:gd name="txL" fmla="*/ 0 w 120"/>
                    <a:gd name="txT" fmla="*/ 0 h 132"/>
                    <a:gd name="txR" fmla="*/ 120 w 120"/>
                    <a:gd name="txB" fmla="*/ 132 h 132"/>
                  </a:gdLst>
                  <a:ahLst/>
                  <a:cxnLst>
                    <a:cxn ang="0">
                      <a:pos x="5" y="1"/>
                    </a:cxn>
                    <a:cxn ang="0">
                      <a:pos x="1" y="6"/>
                    </a:cxn>
                    <a:cxn ang="0">
                      <a:pos x="0" y="4"/>
                    </a:cxn>
                    <a:cxn ang="0">
                      <a:pos x="3" y="0"/>
                    </a:cxn>
                    <a:cxn ang="0">
                      <a:pos x="5" y="1"/>
                    </a:cxn>
                  </a:cxnLst>
                  <a:rect l="txL" t="txT" r="txR" b="txB"/>
                  <a:pathLst>
                    <a:path w="120" h="132">
                      <a:moveTo>
                        <a:pt x="120" y="28"/>
                      </a:moveTo>
                      <a:lnTo>
                        <a:pt x="29" y="132"/>
                      </a:lnTo>
                      <a:lnTo>
                        <a:pt x="0" y="107"/>
                      </a:lnTo>
                      <a:lnTo>
                        <a:pt x="86" y="0"/>
                      </a:lnTo>
                      <a:lnTo>
                        <a:pt x="120" y="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12" name="Freeform 896"/>
                <p:cNvSpPr>
                  <a:spLocks noChangeAspect="1"/>
                </p:cNvSpPr>
                <p:nvPr/>
              </p:nvSpPr>
              <p:spPr>
                <a:xfrm>
                  <a:off x="2726" y="1792"/>
                  <a:ext cx="17" cy="27"/>
                </a:xfrm>
                <a:custGeom>
                  <a:avLst/>
                  <a:gdLst>
                    <a:gd name="txL" fmla="*/ 0 w 86"/>
                    <a:gd name="txT" fmla="*/ 0 h 133"/>
                    <a:gd name="txR" fmla="*/ 86 w 86"/>
                    <a:gd name="txB" fmla="*/ 133 h 133"/>
                  </a:gdLst>
                  <a:ahLst/>
                  <a:cxnLst>
                    <a:cxn ang="0">
                      <a:pos x="3" y="1"/>
                    </a:cxn>
                    <a:cxn ang="0">
                      <a:pos x="0" y="5"/>
                    </a:cxn>
                    <a:cxn ang="0">
                      <a:pos x="2" y="0"/>
                    </a:cxn>
                    <a:cxn ang="0">
                      <a:pos x="3" y="1"/>
                    </a:cxn>
                  </a:cxnLst>
                  <a:rect l="txL" t="txT" r="txR" b="txB"/>
                  <a:pathLst>
                    <a:path w="86" h="133">
                      <a:moveTo>
                        <a:pt x="86" y="26"/>
                      </a:moveTo>
                      <a:lnTo>
                        <a:pt x="0" y="133"/>
                      </a:lnTo>
                      <a:lnTo>
                        <a:pt x="52" y="0"/>
                      </a:lnTo>
                      <a:lnTo>
                        <a:pt x="86" y="26"/>
                      </a:lnTo>
                      <a:close/>
                    </a:path>
                  </a:pathLst>
                </a:custGeom>
                <a:solidFill>
                  <a:srgbClr val="000000">
                    <a:alpha val="100000"/>
                  </a:srgbClr>
                </a:solidFill>
                <a:ln w="9525">
                  <a:noFill/>
                </a:ln>
              </p:spPr>
              <p:txBody>
                <a:bodyPr/>
                <a:lstStyle/>
                <a:p>
                  <a:endParaRPr lang="zh-CN" altLang="en-US"/>
                </a:p>
              </p:txBody>
            </p:sp>
            <p:sp>
              <p:nvSpPr>
                <p:cNvPr id="35213" name="Freeform 897"/>
                <p:cNvSpPr>
                  <a:spLocks noChangeAspect="1"/>
                </p:cNvSpPr>
                <p:nvPr/>
              </p:nvSpPr>
              <p:spPr>
                <a:xfrm>
                  <a:off x="2720" y="1792"/>
                  <a:ext cx="16" cy="27"/>
                </a:xfrm>
                <a:custGeom>
                  <a:avLst/>
                  <a:gdLst>
                    <a:gd name="txL" fmla="*/ 0 w 82"/>
                    <a:gd name="txT" fmla="*/ 0 h 133"/>
                    <a:gd name="txR" fmla="*/ 82 w 82"/>
                    <a:gd name="txB" fmla="*/ 133 h 133"/>
                  </a:gdLst>
                  <a:ahLst/>
                  <a:cxnLst>
                    <a:cxn ang="0">
                      <a:pos x="1" y="5"/>
                    </a:cxn>
                    <a:cxn ang="0">
                      <a:pos x="3" y="0"/>
                    </a:cxn>
                    <a:cxn ang="0">
                      <a:pos x="0" y="5"/>
                    </a:cxn>
                    <a:cxn ang="0">
                      <a:pos x="1" y="5"/>
                    </a:cxn>
                  </a:cxnLst>
                  <a:rect l="txL" t="txT" r="txR" b="txB"/>
                  <a:pathLst>
                    <a:path w="82" h="133">
                      <a:moveTo>
                        <a:pt x="30" y="133"/>
                      </a:moveTo>
                      <a:lnTo>
                        <a:pt x="82" y="0"/>
                      </a:lnTo>
                      <a:lnTo>
                        <a:pt x="0" y="111"/>
                      </a:lnTo>
                      <a:lnTo>
                        <a:pt x="30" y="133"/>
                      </a:lnTo>
                      <a:close/>
                    </a:path>
                  </a:pathLst>
                </a:custGeom>
                <a:solidFill>
                  <a:srgbClr val="000000">
                    <a:alpha val="100000"/>
                  </a:srgbClr>
                </a:solidFill>
                <a:ln w="9525">
                  <a:noFill/>
                </a:ln>
              </p:spPr>
              <p:txBody>
                <a:bodyPr/>
                <a:lstStyle/>
                <a:p>
                  <a:endParaRPr lang="zh-CN" altLang="en-US"/>
                </a:p>
              </p:txBody>
            </p:sp>
            <p:sp>
              <p:nvSpPr>
                <p:cNvPr id="35214" name="Freeform 898"/>
                <p:cNvSpPr>
                  <a:spLocks noChangeAspect="1"/>
                </p:cNvSpPr>
                <p:nvPr/>
              </p:nvSpPr>
              <p:spPr>
                <a:xfrm>
                  <a:off x="2720" y="1792"/>
                  <a:ext cx="23" cy="27"/>
                </a:xfrm>
                <a:custGeom>
                  <a:avLst/>
                  <a:gdLst>
                    <a:gd name="txL" fmla="*/ 0 w 116"/>
                    <a:gd name="txT" fmla="*/ 0 h 133"/>
                    <a:gd name="txR" fmla="*/ 116 w 116"/>
                    <a:gd name="txB" fmla="*/ 133 h 133"/>
                  </a:gdLst>
                  <a:ahLst/>
                  <a:cxnLst>
                    <a:cxn ang="0">
                      <a:pos x="5" y="1"/>
                    </a:cxn>
                    <a:cxn ang="0">
                      <a:pos x="1" y="5"/>
                    </a:cxn>
                    <a:cxn ang="0">
                      <a:pos x="0" y="5"/>
                    </a:cxn>
                    <a:cxn ang="0">
                      <a:pos x="3" y="0"/>
                    </a:cxn>
                    <a:cxn ang="0">
                      <a:pos x="5" y="1"/>
                    </a:cxn>
                  </a:cxnLst>
                  <a:rect l="txL" t="txT" r="txR" b="txB"/>
                  <a:pathLst>
                    <a:path w="116" h="133">
                      <a:moveTo>
                        <a:pt x="116" y="26"/>
                      </a:moveTo>
                      <a:lnTo>
                        <a:pt x="30" y="133"/>
                      </a:lnTo>
                      <a:lnTo>
                        <a:pt x="0" y="111"/>
                      </a:lnTo>
                      <a:lnTo>
                        <a:pt x="82" y="0"/>
                      </a:lnTo>
                      <a:lnTo>
                        <a:pt x="116" y="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15" name="Freeform 899"/>
                <p:cNvSpPr>
                  <a:spLocks noChangeAspect="1"/>
                </p:cNvSpPr>
                <p:nvPr/>
              </p:nvSpPr>
              <p:spPr>
                <a:xfrm>
                  <a:off x="2720" y="1787"/>
                  <a:ext cx="16" cy="27"/>
                </a:xfrm>
                <a:custGeom>
                  <a:avLst/>
                  <a:gdLst>
                    <a:gd name="txL" fmla="*/ 0 w 82"/>
                    <a:gd name="txT" fmla="*/ 0 h 137"/>
                    <a:gd name="txR" fmla="*/ 82 w 82"/>
                    <a:gd name="txB" fmla="*/ 137 h 137"/>
                  </a:gdLst>
                  <a:ahLst/>
                  <a:cxnLst>
                    <a:cxn ang="0">
                      <a:pos x="3" y="1"/>
                    </a:cxn>
                    <a:cxn ang="0">
                      <a:pos x="0" y="5"/>
                    </a:cxn>
                    <a:cxn ang="0">
                      <a:pos x="2" y="0"/>
                    </a:cxn>
                    <a:cxn ang="0">
                      <a:pos x="3" y="1"/>
                    </a:cxn>
                  </a:cxnLst>
                  <a:rect l="txL" t="txT" r="txR" b="txB"/>
                  <a:pathLst>
                    <a:path w="82" h="137">
                      <a:moveTo>
                        <a:pt x="82" y="26"/>
                      </a:moveTo>
                      <a:lnTo>
                        <a:pt x="0" y="137"/>
                      </a:lnTo>
                      <a:lnTo>
                        <a:pt x="46" y="0"/>
                      </a:lnTo>
                      <a:lnTo>
                        <a:pt x="82" y="26"/>
                      </a:lnTo>
                      <a:close/>
                    </a:path>
                  </a:pathLst>
                </a:custGeom>
                <a:solidFill>
                  <a:srgbClr val="000000">
                    <a:alpha val="100000"/>
                  </a:srgbClr>
                </a:solidFill>
                <a:ln w="9525">
                  <a:noFill/>
                </a:ln>
              </p:spPr>
              <p:txBody>
                <a:bodyPr/>
                <a:lstStyle/>
                <a:p>
                  <a:endParaRPr lang="zh-CN" altLang="en-US"/>
                </a:p>
              </p:txBody>
            </p:sp>
            <p:sp>
              <p:nvSpPr>
                <p:cNvPr id="35216" name="Freeform 900"/>
                <p:cNvSpPr>
                  <a:spLocks noChangeAspect="1"/>
                </p:cNvSpPr>
                <p:nvPr/>
              </p:nvSpPr>
              <p:spPr>
                <a:xfrm>
                  <a:off x="2714" y="1787"/>
                  <a:ext cx="15" cy="27"/>
                </a:xfrm>
                <a:custGeom>
                  <a:avLst/>
                  <a:gdLst>
                    <a:gd name="txL" fmla="*/ 0 w 76"/>
                    <a:gd name="txT" fmla="*/ 0 h 137"/>
                    <a:gd name="txR" fmla="*/ 76 w 76"/>
                    <a:gd name="txB" fmla="*/ 137 h 137"/>
                  </a:gdLst>
                  <a:ahLst/>
                  <a:cxnLst>
                    <a:cxn ang="0">
                      <a:pos x="1" y="5"/>
                    </a:cxn>
                    <a:cxn ang="0">
                      <a:pos x="3" y="0"/>
                    </a:cxn>
                    <a:cxn ang="0">
                      <a:pos x="0" y="4"/>
                    </a:cxn>
                    <a:cxn ang="0">
                      <a:pos x="1" y="5"/>
                    </a:cxn>
                  </a:cxnLst>
                  <a:rect l="txL" t="txT" r="txR" b="txB"/>
                  <a:pathLst>
                    <a:path w="76" h="137">
                      <a:moveTo>
                        <a:pt x="30" y="137"/>
                      </a:moveTo>
                      <a:lnTo>
                        <a:pt x="76" y="0"/>
                      </a:lnTo>
                      <a:lnTo>
                        <a:pt x="0" y="114"/>
                      </a:lnTo>
                      <a:lnTo>
                        <a:pt x="30" y="137"/>
                      </a:lnTo>
                      <a:close/>
                    </a:path>
                  </a:pathLst>
                </a:custGeom>
                <a:solidFill>
                  <a:srgbClr val="000000">
                    <a:alpha val="100000"/>
                  </a:srgbClr>
                </a:solidFill>
                <a:ln w="9525">
                  <a:noFill/>
                </a:ln>
              </p:spPr>
              <p:txBody>
                <a:bodyPr/>
                <a:lstStyle/>
                <a:p>
                  <a:endParaRPr lang="zh-CN" altLang="en-US"/>
                </a:p>
              </p:txBody>
            </p:sp>
            <p:sp>
              <p:nvSpPr>
                <p:cNvPr id="35217" name="Freeform 901"/>
                <p:cNvSpPr>
                  <a:spLocks noChangeAspect="1"/>
                </p:cNvSpPr>
                <p:nvPr/>
              </p:nvSpPr>
              <p:spPr>
                <a:xfrm>
                  <a:off x="2714" y="1787"/>
                  <a:ext cx="22" cy="27"/>
                </a:xfrm>
                <a:custGeom>
                  <a:avLst/>
                  <a:gdLst>
                    <a:gd name="txL" fmla="*/ 0 w 112"/>
                    <a:gd name="txT" fmla="*/ 0 h 137"/>
                    <a:gd name="txR" fmla="*/ 112 w 112"/>
                    <a:gd name="txB" fmla="*/ 137 h 137"/>
                  </a:gdLst>
                  <a:ahLst/>
                  <a:cxnLst>
                    <a:cxn ang="0">
                      <a:pos x="4" y="1"/>
                    </a:cxn>
                    <a:cxn ang="0">
                      <a:pos x="1" y="5"/>
                    </a:cxn>
                    <a:cxn ang="0">
                      <a:pos x="0" y="4"/>
                    </a:cxn>
                    <a:cxn ang="0">
                      <a:pos x="3" y="0"/>
                    </a:cxn>
                    <a:cxn ang="0">
                      <a:pos x="4" y="1"/>
                    </a:cxn>
                  </a:cxnLst>
                  <a:rect l="txL" t="txT" r="txR" b="txB"/>
                  <a:pathLst>
                    <a:path w="112" h="137">
                      <a:moveTo>
                        <a:pt x="112" y="26"/>
                      </a:moveTo>
                      <a:lnTo>
                        <a:pt x="30" y="137"/>
                      </a:lnTo>
                      <a:lnTo>
                        <a:pt x="0" y="114"/>
                      </a:lnTo>
                      <a:lnTo>
                        <a:pt x="76" y="0"/>
                      </a:lnTo>
                      <a:lnTo>
                        <a:pt x="112" y="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18" name="Freeform 902"/>
                <p:cNvSpPr>
                  <a:spLocks noChangeAspect="1"/>
                </p:cNvSpPr>
                <p:nvPr/>
              </p:nvSpPr>
              <p:spPr>
                <a:xfrm>
                  <a:off x="2714" y="1782"/>
                  <a:ext cx="15" cy="28"/>
                </a:xfrm>
                <a:custGeom>
                  <a:avLst/>
                  <a:gdLst>
                    <a:gd name="txL" fmla="*/ 0 w 76"/>
                    <a:gd name="txT" fmla="*/ 0 h 138"/>
                    <a:gd name="txR" fmla="*/ 76 w 76"/>
                    <a:gd name="txB" fmla="*/ 138 h 138"/>
                  </a:gdLst>
                  <a:ahLst/>
                  <a:cxnLst>
                    <a:cxn ang="0">
                      <a:pos x="3" y="1"/>
                    </a:cxn>
                    <a:cxn ang="0">
                      <a:pos x="0" y="6"/>
                    </a:cxn>
                    <a:cxn ang="0">
                      <a:pos x="2" y="0"/>
                    </a:cxn>
                    <a:cxn ang="0">
                      <a:pos x="3" y="1"/>
                    </a:cxn>
                  </a:cxnLst>
                  <a:rect l="txL" t="txT" r="txR" b="txB"/>
                  <a:pathLst>
                    <a:path w="76" h="138">
                      <a:moveTo>
                        <a:pt x="76" y="24"/>
                      </a:moveTo>
                      <a:lnTo>
                        <a:pt x="0" y="138"/>
                      </a:lnTo>
                      <a:lnTo>
                        <a:pt x="39" y="0"/>
                      </a:lnTo>
                      <a:lnTo>
                        <a:pt x="76" y="24"/>
                      </a:lnTo>
                      <a:close/>
                    </a:path>
                  </a:pathLst>
                </a:custGeom>
                <a:solidFill>
                  <a:srgbClr val="000000">
                    <a:alpha val="100000"/>
                  </a:srgbClr>
                </a:solidFill>
                <a:ln w="9525">
                  <a:noFill/>
                </a:ln>
              </p:spPr>
              <p:txBody>
                <a:bodyPr/>
                <a:lstStyle/>
                <a:p>
                  <a:endParaRPr lang="zh-CN" altLang="en-US"/>
                </a:p>
              </p:txBody>
            </p:sp>
            <p:sp>
              <p:nvSpPr>
                <p:cNvPr id="35219" name="Freeform 903"/>
                <p:cNvSpPr>
                  <a:spLocks noChangeAspect="1"/>
                </p:cNvSpPr>
                <p:nvPr/>
              </p:nvSpPr>
              <p:spPr>
                <a:xfrm>
                  <a:off x="2707" y="1782"/>
                  <a:ext cx="14" cy="28"/>
                </a:xfrm>
                <a:custGeom>
                  <a:avLst/>
                  <a:gdLst>
                    <a:gd name="txL" fmla="*/ 0 w 71"/>
                    <a:gd name="txT" fmla="*/ 0 h 138"/>
                    <a:gd name="txR" fmla="*/ 71 w 71"/>
                    <a:gd name="txB" fmla="*/ 138 h 138"/>
                  </a:gdLst>
                  <a:ahLst/>
                  <a:cxnLst>
                    <a:cxn ang="0">
                      <a:pos x="1" y="6"/>
                    </a:cxn>
                    <a:cxn ang="0">
                      <a:pos x="3" y="0"/>
                    </a:cxn>
                    <a:cxn ang="0">
                      <a:pos x="0" y="5"/>
                    </a:cxn>
                    <a:cxn ang="0">
                      <a:pos x="1" y="6"/>
                    </a:cxn>
                  </a:cxnLst>
                  <a:rect l="txL" t="txT" r="txR" b="txB"/>
                  <a:pathLst>
                    <a:path w="71" h="138">
                      <a:moveTo>
                        <a:pt x="32" y="138"/>
                      </a:moveTo>
                      <a:lnTo>
                        <a:pt x="71" y="0"/>
                      </a:lnTo>
                      <a:lnTo>
                        <a:pt x="0" y="118"/>
                      </a:lnTo>
                      <a:lnTo>
                        <a:pt x="32" y="138"/>
                      </a:lnTo>
                      <a:close/>
                    </a:path>
                  </a:pathLst>
                </a:custGeom>
                <a:solidFill>
                  <a:srgbClr val="000000">
                    <a:alpha val="100000"/>
                  </a:srgbClr>
                </a:solidFill>
                <a:ln w="9525">
                  <a:noFill/>
                </a:ln>
              </p:spPr>
              <p:txBody>
                <a:bodyPr/>
                <a:lstStyle/>
                <a:p>
                  <a:endParaRPr lang="zh-CN" altLang="en-US"/>
                </a:p>
              </p:txBody>
            </p:sp>
            <p:sp>
              <p:nvSpPr>
                <p:cNvPr id="35220" name="Freeform 904"/>
                <p:cNvSpPr>
                  <a:spLocks noChangeAspect="1"/>
                </p:cNvSpPr>
                <p:nvPr/>
              </p:nvSpPr>
              <p:spPr>
                <a:xfrm>
                  <a:off x="2707" y="1782"/>
                  <a:ext cx="22" cy="28"/>
                </a:xfrm>
                <a:custGeom>
                  <a:avLst/>
                  <a:gdLst>
                    <a:gd name="txL" fmla="*/ 0 w 108"/>
                    <a:gd name="txT" fmla="*/ 0 h 138"/>
                    <a:gd name="txR" fmla="*/ 108 w 108"/>
                    <a:gd name="txB" fmla="*/ 138 h 138"/>
                  </a:gdLst>
                  <a:ahLst/>
                  <a:cxnLst>
                    <a:cxn ang="0">
                      <a:pos x="4" y="1"/>
                    </a:cxn>
                    <a:cxn ang="0">
                      <a:pos x="1" y="6"/>
                    </a:cxn>
                    <a:cxn ang="0">
                      <a:pos x="0" y="5"/>
                    </a:cxn>
                    <a:cxn ang="0">
                      <a:pos x="3" y="0"/>
                    </a:cxn>
                    <a:cxn ang="0">
                      <a:pos x="4" y="1"/>
                    </a:cxn>
                  </a:cxnLst>
                  <a:rect l="txL" t="txT" r="txR" b="txB"/>
                  <a:pathLst>
                    <a:path w="108" h="138">
                      <a:moveTo>
                        <a:pt x="108" y="24"/>
                      </a:moveTo>
                      <a:lnTo>
                        <a:pt x="32" y="138"/>
                      </a:lnTo>
                      <a:lnTo>
                        <a:pt x="0" y="118"/>
                      </a:lnTo>
                      <a:lnTo>
                        <a:pt x="71" y="0"/>
                      </a:lnTo>
                      <a:lnTo>
                        <a:pt x="108" y="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21" name="Freeform 905"/>
                <p:cNvSpPr>
                  <a:spLocks noChangeAspect="1"/>
                </p:cNvSpPr>
                <p:nvPr/>
              </p:nvSpPr>
              <p:spPr>
                <a:xfrm>
                  <a:off x="2707" y="1778"/>
                  <a:ext cx="14" cy="28"/>
                </a:xfrm>
                <a:custGeom>
                  <a:avLst/>
                  <a:gdLst>
                    <a:gd name="txL" fmla="*/ 0 w 71"/>
                    <a:gd name="txT" fmla="*/ 0 h 139"/>
                    <a:gd name="txR" fmla="*/ 71 w 71"/>
                    <a:gd name="txB" fmla="*/ 139 h 139"/>
                  </a:gdLst>
                  <a:ahLst/>
                  <a:cxnLst>
                    <a:cxn ang="0">
                      <a:pos x="3" y="1"/>
                    </a:cxn>
                    <a:cxn ang="0">
                      <a:pos x="0" y="6"/>
                    </a:cxn>
                    <a:cxn ang="0">
                      <a:pos x="1" y="0"/>
                    </a:cxn>
                    <a:cxn ang="0">
                      <a:pos x="3" y="1"/>
                    </a:cxn>
                  </a:cxnLst>
                  <a:rect l="txL" t="txT" r="txR" b="txB"/>
                  <a:pathLst>
                    <a:path w="71" h="139">
                      <a:moveTo>
                        <a:pt x="71" y="21"/>
                      </a:moveTo>
                      <a:lnTo>
                        <a:pt x="0" y="139"/>
                      </a:lnTo>
                      <a:lnTo>
                        <a:pt x="34" y="0"/>
                      </a:lnTo>
                      <a:lnTo>
                        <a:pt x="71" y="21"/>
                      </a:lnTo>
                      <a:close/>
                    </a:path>
                  </a:pathLst>
                </a:custGeom>
                <a:solidFill>
                  <a:srgbClr val="000000">
                    <a:alpha val="100000"/>
                  </a:srgbClr>
                </a:solidFill>
                <a:ln w="9525">
                  <a:noFill/>
                </a:ln>
              </p:spPr>
              <p:txBody>
                <a:bodyPr/>
                <a:lstStyle/>
                <a:p>
                  <a:endParaRPr lang="zh-CN" altLang="en-US"/>
                </a:p>
              </p:txBody>
            </p:sp>
            <p:sp>
              <p:nvSpPr>
                <p:cNvPr id="35222" name="Freeform 906"/>
                <p:cNvSpPr>
                  <a:spLocks noChangeAspect="1"/>
                </p:cNvSpPr>
                <p:nvPr/>
              </p:nvSpPr>
              <p:spPr>
                <a:xfrm>
                  <a:off x="2701" y="1778"/>
                  <a:ext cx="13" cy="28"/>
                </a:xfrm>
                <a:custGeom>
                  <a:avLst/>
                  <a:gdLst>
                    <a:gd name="txL" fmla="*/ 0 w 67"/>
                    <a:gd name="txT" fmla="*/ 0 h 139"/>
                    <a:gd name="txR" fmla="*/ 67 w 67"/>
                    <a:gd name="txB" fmla="*/ 139 h 139"/>
                  </a:gdLst>
                  <a:ahLst/>
                  <a:cxnLst>
                    <a:cxn ang="0">
                      <a:pos x="1" y="6"/>
                    </a:cxn>
                    <a:cxn ang="0">
                      <a:pos x="3" y="0"/>
                    </a:cxn>
                    <a:cxn ang="0">
                      <a:pos x="0" y="5"/>
                    </a:cxn>
                    <a:cxn ang="0">
                      <a:pos x="1" y="6"/>
                    </a:cxn>
                  </a:cxnLst>
                  <a:rect l="txL" t="txT" r="txR" b="txB"/>
                  <a:pathLst>
                    <a:path w="67" h="139">
                      <a:moveTo>
                        <a:pt x="33" y="139"/>
                      </a:moveTo>
                      <a:lnTo>
                        <a:pt x="67" y="0"/>
                      </a:lnTo>
                      <a:lnTo>
                        <a:pt x="0" y="120"/>
                      </a:lnTo>
                      <a:lnTo>
                        <a:pt x="33" y="139"/>
                      </a:lnTo>
                      <a:close/>
                    </a:path>
                  </a:pathLst>
                </a:custGeom>
                <a:solidFill>
                  <a:srgbClr val="000000">
                    <a:alpha val="100000"/>
                  </a:srgbClr>
                </a:solidFill>
                <a:ln w="9525">
                  <a:noFill/>
                </a:ln>
              </p:spPr>
              <p:txBody>
                <a:bodyPr/>
                <a:lstStyle/>
                <a:p>
                  <a:endParaRPr lang="zh-CN" altLang="en-US"/>
                </a:p>
              </p:txBody>
            </p:sp>
            <p:sp>
              <p:nvSpPr>
                <p:cNvPr id="35223" name="Freeform 907"/>
                <p:cNvSpPr>
                  <a:spLocks noChangeAspect="1"/>
                </p:cNvSpPr>
                <p:nvPr/>
              </p:nvSpPr>
              <p:spPr>
                <a:xfrm>
                  <a:off x="2701" y="1778"/>
                  <a:ext cx="20" cy="28"/>
                </a:xfrm>
                <a:custGeom>
                  <a:avLst/>
                  <a:gdLst>
                    <a:gd name="txL" fmla="*/ 0 w 104"/>
                    <a:gd name="txT" fmla="*/ 0 h 139"/>
                    <a:gd name="txR" fmla="*/ 104 w 104"/>
                    <a:gd name="txB" fmla="*/ 139 h 139"/>
                  </a:gdLst>
                  <a:ahLst/>
                  <a:cxnLst>
                    <a:cxn ang="0">
                      <a:pos x="4" y="1"/>
                    </a:cxn>
                    <a:cxn ang="0">
                      <a:pos x="1" y="6"/>
                    </a:cxn>
                    <a:cxn ang="0">
                      <a:pos x="0" y="5"/>
                    </a:cxn>
                    <a:cxn ang="0">
                      <a:pos x="3" y="0"/>
                    </a:cxn>
                    <a:cxn ang="0">
                      <a:pos x="4" y="1"/>
                    </a:cxn>
                  </a:cxnLst>
                  <a:rect l="txL" t="txT" r="txR" b="txB"/>
                  <a:pathLst>
                    <a:path w="104" h="139">
                      <a:moveTo>
                        <a:pt x="104" y="21"/>
                      </a:moveTo>
                      <a:lnTo>
                        <a:pt x="33" y="139"/>
                      </a:lnTo>
                      <a:lnTo>
                        <a:pt x="0" y="120"/>
                      </a:lnTo>
                      <a:lnTo>
                        <a:pt x="67" y="0"/>
                      </a:lnTo>
                      <a:lnTo>
                        <a:pt x="104"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24" name="Freeform 908"/>
                <p:cNvSpPr>
                  <a:spLocks noChangeAspect="1"/>
                </p:cNvSpPr>
                <p:nvPr/>
              </p:nvSpPr>
              <p:spPr>
                <a:xfrm>
                  <a:off x="2701" y="1774"/>
                  <a:ext cx="13" cy="28"/>
                </a:xfrm>
                <a:custGeom>
                  <a:avLst/>
                  <a:gdLst>
                    <a:gd name="txL" fmla="*/ 0 w 67"/>
                    <a:gd name="txT" fmla="*/ 0 h 141"/>
                    <a:gd name="txR" fmla="*/ 67 w 67"/>
                    <a:gd name="txB" fmla="*/ 141 h 141"/>
                  </a:gdLst>
                  <a:ahLst/>
                  <a:cxnLst>
                    <a:cxn ang="0">
                      <a:pos x="3" y="1"/>
                    </a:cxn>
                    <a:cxn ang="0">
                      <a:pos x="0" y="6"/>
                    </a:cxn>
                    <a:cxn ang="0">
                      <a:pos x="1" y="0"/>
                    </a:cxn>
                    <a:cxn ang="0">
                      <a:pos x="3" y="1"/>
                    </a:cxn>
                  </a:cxnLst>
                  <a:rect l="txL" t="txT" r="txR" b="txB"/>
                  <a:pathLst>
                    <a:path w="67" h="141">
                      <a:moveTo>
                        <a:pt x="67" y="21"/>
                      </a:moveTo>
                      <a:lnTo>
                        <a:pt x="0" y="141"/>
                      </a:lnTo>
                      <a:lnTo>
                        <a:pt x="28" y="0"/>
                      </a:lnTo>
                      <a:lnTo>
                        <a:pt x="67" y="21"/>
                      </a:lnTo>
                      <a:close/>
                    </a:path>
                  </a:pathLst>
                </a:custGeom>
                <a:solidFill>
                  <a:srgbClr val="000000">
                    <a:alpha val="100000"/>
                  </a:srgbClr>
                </a:solidFill>
                <a:ln w="9525">
                  <a:noFill/>
                </a:ln>
              </p:spPr>
              <p:txBody>
                <a:bodyPr/>
                <a:lstStyle/>
                <a:p>
                  <a:endParaRPr lang="zh-CN" altLang="en-US"/>
                </a:p>
              </p:txBody>
            </p:sp>
            <p:sp>
              <p:nvSpPr>
                <p:cNvPr id="35225" name="Freeform 909"/>
                <p:cNvSpPr>
                  <a:spLocks noChangeAspect="1"/>
                </p:cNvSpPr>
                <p:nvPr/>
              </p:nvSpPr>
              <p:spPr>
                <a:xfrm>
                  <a:off x="2694" y="1774"/>
                  <a:ext cx="12" cy="28"/>
                </a:xfrm>
                <a:custGeom>
                  <a:avLst/>
                  <a:gdLst>
                    <a:gd name="txL" fmla="*/ 0 w 61"/>
                    <a:gd name="txT" fmla="*/ 0 h 141"/>
                    <a:gd name="txR" fmla="*/ 61 w 61"/>
                    <a:gd name="txB" fmla="*/ 141 h 141"/>
                  </a:gdLst>
                  <a:ahLst/>
                  <a:cxnLst>
                    <a:cxn ang="0">
                      <a:pos x="1" y="6"/>
                    </a:cxn>
                    <a:cxn ang="0">
                      <a:pos x="2" y="0"/>
                    </a:cxn>
                    <a:cxn ang="0">
                      <a:pos x="0" y="5"/>
                    </a:cxn>
                    <a:cxn ang="0">
                      <a:pos x="1" y="6"/>
                    </a:cxn>
                  </a:cxnLst>
                  <a:rect l="txL" t="txT" r="txR" b="txB"/>
                  <a:pathLst>
                    <a:path w="61" h="141">
                      <a:moveTo>
                        <a:pt x="33" y="141"/>
                      </a:moveTo>
                      <a:lnTo>
                        <a:pt x="61" y="0"/>
                      </a:lnTo>
                      <a:lnTo>
                        <a:pt x="0" y="124"/>
                      </a:lnTo>
                      <a:lnTo>
                        <a:pt x="33" y="141"/>
                      </a:lnTo>
                      <a:close/>
                    </a:path>
                  </a:pathLst>
                </a:custGeom>
                <a:solidFill>
                  <a:srgbClr val="000000">
                    <a:alpha val="100000"/>
                  </a:srgbClr>
                </a:solidFill>
                <a:ln w="9525">
                  <a:noFill/>
                </a:ln>
              </p:spPr>
              <p:txBody>
                <a:bodyPr/>
                <a:lstStyle/>
                <a:p>
                  <a:endParaRPr lang="zh-CN" altLang="en-US"/>
                </a:p>
              </p:txBody>
            </p:sp>
            <p:sp>
              <p:nvSpPr>
                <p:cNvPr id="35226" name="Freeform 910"/>
                <p:cNvSpPr>
                  <a:spLocks noChangeAspect="1"/>
                </p:cNvSpPr>
                <p:nvPr/>
              </p:nvSpPr>
              <p:spPr>
                <a:xfrm>
                  <a:off x="2694" y="1774"/>
                  <a:ext cx="20" cy="28"/>
                </a:xfrm>
                <a:custGeom>
                  <a:avLst/>
                  <a:gdLst>
                    <a:gd name="txL" fmla="*/ 0 w 100"/>
                    <a:gd name="txT" fmla="*/ 0 h 141"/>
                    <a:gd name="txR" fmla="*/ 100 w 100"/>
                    <a:gd name="txB" fmla="*/ 141 h 141"/>
                  </a:gdLst>
                  <a:ahLst/>
                  <a:cxnLst>
                    <a:cxn ang="0">
                      <a:pos x="4" y="1"/>
                    </a:cxn>
                    <a:cxn ang="0">
                      <a:pos x="1" y="6"/>
                    </a:cxn>
                    <a:cxn ang="0">
                      <a:pos x="0" y="5"/>
                    </a:cxn>
                    <a:cxn ang="0">
                      <a:pos x="2" y="0"/>
                    </a:cxn>
                    <a:cxn ang="0">
                      <a:pos x="4" y="1"/>
                    </a:cxn>
                  </a:cxnLst>
                  <a:rect l="txL" t="txT" r="txR" b="txB"/>
                  <a:pathLst>
                    <a:path w="100" h="141">
                      <a:moveTo>
                        <a:pt x="100" y="21"/>
                      </a:moveTo>
                      <a:lnTo>
                        <a:pt x="33" y="141"/>
                      </a:lnTo>
                      <a:lnTo>
                        <a:pt x="0" y="124"/>
                      </a:lnTo>
                      <a:lnTo>
                        <a:pt x="61" y="0"/>
                      </a:lnTo>
                      <a:lnTo>
                        <a:pt x="100"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27" name="Freeform 911"/>
                <p:cNvSpPr>
                  <a:spLocks noChangeAspect="1"/>
                </p:cNvSpPr>
                <p:nvPr/>
              </p:nvSpPr>
              <p:spPr>
                <a:xfrm>
                  <a:off x="2694" y="1770"/>
                  <a:ext cx="12" cy="29"/>
                </a:xfrm>
                <a:custGeom>
                  <a:avLst/>
                  <a:gdLst>
                    <a:gd name="txL" fmla="*/ 0 w 61"/>
                    <a:gd name="txT" fmla="*/ 0 h 142"/>
                    <a:gd name="txR" fmla="*/ 61 w 61"/>
                    <a:gd name="txB" fmla="*/ 142 h 142"/>
                  </a:gdLst>
                  <a:ahLst/>
                  <a:cxnLst>
                    <a:cxn ang="0">
                      <a:pos x="2" y="1"/>
                    </a:cxn>
                    <a:cxn ang="0">
                      <a:pos x="0" y="6"/>
                    </a:cxn>
                    <a:cxn ang="0">
                      <a:pos x="1" y="0"/>
                    </a:cxn>
                    <a:cxn ang="0">
                      <a:pos x="2" y="1"/>
                    </a:cxn>
                  </a:cxnLst>
                  <a:rect l="txL" t="txT" r="txR" b="txB"/>
                  <a:pathLst>
                    <a:path w="61" h="142">
                      <a:moveTo>
                        <a:pt x="61" y="18"/>
                      </a:moveTo>
                      <a:lnTo>
                        <a:pt x="0" y="142"/>
                      </a:lnTo>
                      <a:lnTo>
                        <a:pt x="21" y="0"/>
                      </a:lnTo>
                      <a:lnTo>
                        <a:pt x="61" y="18"/>
                      </a:lnTo>
                      <a:close/>
                    </a:path>
                  </a:pathLst>
                </a:custGeom>
                <a:solidFill>
                  <a:srgbClr val="000000">
                    <a:alpha val="100000"/>
                  </a:srgbClr>
                </a:solidFill>
                <a:ln w="9525">
                  <a:noFill/>
                </a:ln>
              </p:spPr>
              <p:txBody>
                <a:bodyPr/>
                <a:lstStyle/>
                <a:p>
                  <a:endParaRPr lang="zh-CN" altLang="en-US"/>
                </a:p>
              </p:txBody>
            </p:sp>
            <p:sp>
              <p:nvSpPr>
                <p:cNvPr id="35228" name="Freeform 912"/>
                <p:cNvSpPr>
                  <a:spLocks noChangeAspect="1"/>
                </p:cNvSpPr>
                <p:nvPr/>
              </p:nvSpPr>
              <p:spPr>
                <a:xfrm>
                  <a:off x="2687" y="1770"/>
                  <a:ext cx="11" cy="29"/>
                </a:xfrm>
                <a:custGeom>
                  <a:avLst/>
                  <a:gdLst>
                    <a:gd name="txL" fmla="*/ 0 w 55"/>
                    <a:gd name="txT" fmla="*/ 0 h 142"/>
                    <a:gd name="txR" fmla="*/ 55 w 55"/>
                    <a:gd name="txB" fmla="*/ 142 h 142"/>
                  </a:gdLst>
                  <a:ahLst/>
                  <a:cxnLst>
                    <a:cxn ang="0">
                      <a:pos x="1" y="6"/>
                    </a:cxn>
                    <a:cxn ang="0">
                      <a:pos x="2" y="0"/>
                    </a:cxn>
                    <a:cxn ang="0">
                      <a:pos x="0" y="5"/>
                    </a:cxn>
                    <a:cxn ang="0">
                      <a:pos x="1" y="6"/>
                    </a:cxn>
                  </a:cxnLst>
                  <a:rect l="txL" t="txT" r="txR" b="txB"/>
                  <a:pathLst>
                    <a:path w="55" h="142">
                      <a:moveTo>
                        <a:pt x="34" y="142"/>
                      </a:moveTo>
                      <a:lnTo>
                        <a:pt x="55" y="0"/>
                      </a:lnTo>
                      <a:lnTo>
                        <a:pt x="0" y="125"/>
                      </a:lnTo>
                      <a:lnTo>
                        <a:pt x="34" y="142"/>
                      </a:lnTo>
                      <a:close/>
                    </a:path>
                  </a:pathLst>
                </a:custGeom>
                <a:solidFill>
                  <a:srgbClr val="000000">
                    <a:alpha val="100000"/>
                  </a:srgbClr>
                </a:solidFill>
                <a:ln w="9525">
                  <a:noFill/>
                </a:ln>
              </p:spPr>
              <p:txBody>
                <a:bodyPr/>
                <a:lstStyle/>
                <a:p>
                  <a:endParaRPr lang="zh-CN" altLang="en-US"/>
                </a:p>
              </p:txBody>
            </p:sp>
            <p:sp>
              <p:nvSpPr>
                <p:cNvPr id="35229" name="Freeform 913"/>
                <p:cNvSpPr>
                  <a:spLocks noChangeAspect="1"/>
                </p:cNvSpPr>
                <p:nvPr/>
              </p:nvSpPr>
              <p:spPr>
                <a:xfrm>
                  <a:off x="2687" y="1770"/>
                  <a:ext cx="19" cy="29"/>
                </a:xfrm>
                <a:custGeom>
                  <a:avLst/>
                  <a:gdLst>
                    <a:gd name="txL" fmla="*/ 0 w 95"/>
                    <a:gd name="txT" fmla="*/ 0 h 142"/>
                    <a:gd name="txR" fmla="*/ 95 w 95"/>
                    <a:gd name="txB" fmla="*/ 142 h 142"/>
                  </a:gdLst>
                  <a:ahLst/>
                  <a:cxnLst>
                    <a:cxn ang="0">
                      <a:pos x="4" y="1"/>
                    </a:cxn>
                    <a:cxn ang="0">
                      <a:pos x="1" y="6"/>
                    </a:cxn>
                    <a:cxn ang="0">
                      <a:pos x="0" y="5"/>
                    </a:cxn>
                    <a:cxn ang="0">
                      <a:pos x="2" y="0"/>
                    </a:cxn>
                    <a:cxn ang="0">
                      <a:pos x="4" y="1"/>
                    </a:cxn>
                  </a:cxnLst>
                  <a:rect l="txL" t="txT" r="txR" b="txB"/>
                  <a:pathLst>
                    <a:path w="95" h="142">
                      <a:moveTo>
                        <a:pt x="95" y="18"/>
                      </a:moveTo>
                      <a:lnTo>
                        <a:pt x="34" y="142"/>
                      </a:lnTo>
                      <a:lnTo>
                        <a:pt x="0" y="125"/>
                      </a:lnTo>
                      <a:lnTo>
                        <a:pt x="55" y="0"/>
                      </a:lnTo>
                      <a:lnTo>
                        <a:pt x="95"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30" name="Freeform 914"/>
                <p:cNvSpPr>
                  <a:spLocks noChangeAspect="1"/>
                </p:cNvSpPr>
                <p:nvPr/>
              </p:nvSpPr>
              <p:spPr>
                <a:xfrm>
                  <a:off x="2687" y="1767"/>
                  <a:ext cx="11" cy="28"/>
                </a:xfrm>
                <a:custGeom>
                  <a:avLst/>
                  <a:gdLst>
                    <a:gd name="txL" fmla="*/ 0 w 55"/>
                    <a:gd name="txT" fmla="*/ 0 h 143"/>
                    <a:gd name="txR" fmla="*/ 55 w 55"/>
                    <a:gd name="txB" fmla="*/ 143 h 143"/>
                  </a:gdLst>
                  <a:ahLst/>
                  <a:cxnLst>
                    <a:cxn ang="0">
                      <a:pos x="2" y="1"/>
                    </a:cxn>
                    <a:cxn ang="0">
                      <a:pos x="0" y="5"/>
                    </a:cxn>
                    <a:cxn ang="0">
                      <a:pos x="1" y="0"/>
                    </a:cxn>
                    <a:cxn ang="0">
                      <a:pos x="2" y="1"/>
                    </a:cxn>
                  </a:cxnLst>
                  <a:rect l="txL" t="txT" r="txR" b="txB"/>
                  <a:pathLst>
                    <a:path w="55" h="143">
                      <a:moveTo>
                        <a:pt x="55" y="18"/>
                      </a:moveTo>
                      <a:lnTo>
                        <a:pt x="0" y="143"/>
                      </a:lnTo>
                      <a:lnTo>
                        <a:pt x="15" y="0"/>
                      </a:lnTo>
                      <a:lnTo>
                        <a:pt x="55" y="18"/>
                      </a:lnTo>
                      <a:close/>
                    </a:path>
                  </a:pathLst>
                </a:custGeom>
                <a:solidFill>
                  <a:srgbClr val="000000">
                    <a:alpha val="100000"/>
                  </a:srgbClr>
                </a:solidFill>
                <a:ln w="9525">
                  <a:noFill/>
                </a:ln>
              </p:spPr>
              <p:txBody>
                <a:bodyPr/>
                <a:lstStyle/>
                <a:p>
                  <a:endParaRPr lang="zh-CN" altLang="en-US"/>
                </a:p>
              </p:txBody>
            </p:sp>
            <p:sp>
              <p:nvSpPr>
                <p:cNvPr id="35231" name="Freeform 915"/>
                <p:cNvSpPr>
                  <a:spLocks noChangeAspect="1"/>
                </p:cNvSpPr>
                <p:nvPr/>
              </p:nvSpPr>
              <p:spPr>
                <a:xfrm>
                  <a:off x="2680" y="1767"/>
                  <a:ext cx="10" cy="28"/>
                </a:xfrm>
                <a:custGeom>
                  <a:avLst/>
                  <a:gdLst>
                    <a:gd name="txL" fmla="*/ 0 w 51"/>
                    <a:gd name="txT" fmla="*/ 0 h 143"/>
                    <a:gd name="txR" fmla="*/ 51 w 51"/>
                    <a:gd name="txB" fmla="*/ 143 h 143"/>
                  </a:gdLst>
                  <a:ahLst/>
                  <a:cxnLst>
                    <a:cxn ang="0">
                      <a:pos x="1" y="5"/>
                    </a:cxn>
                    <a:cxn ang="0">
                      <a:pos x="2" y="0"/>
                    </a:cxn>
                    <a:cxn ang="0">
                      <a:pos x="0" y="5"/>
                    </a:cxn>
                    <a:cxn ang="0">
                      <a:pos x="1" y="5"/>
                    </a:cxn>
                  </a:cxnLst>
                  <a:rect l="txL" t="txT" r="txR" b="txB"/>
                  <a:pathLst>
                    <a:path w="51" h="143">
                      <a:moveTo>
                        <a:pt x="36" y="143"/>
                      </a:moveTo>
                      <a:lnTo>
                        <a:pt x="51" y="0"/>
                      </a:lnTo>
                      <a:lnTo>
                        <a:pt x="0" y="128"/>
                      </a:lnTo>
                      <a:lnTo>
                        <a:pt x="36" y="143"/>
                      </a:lnTo>
                      <a:close/>
                    </a:path>
                  </a:pathLst>
                </a:custGeom>
                <a:solidFill>
                  <a:srgbClr val="000000">
                    <a:alpha val="100000"/>
                  </a:srgbClr>
                </a:solidFill>
                <a:ln w="9525">
                  <a:noFill/>
                </a:ln>
              </p:spPr>
              <p:txBody>
                <a:bodyPr/>
                <a:lstStyle/>
                <a:p>
                  <a:endParaRPr lang="zh-CN" altLang="en-US"/>
                </a:p>
              </p:txBody>
            </p:sp>
            <p:sp>
              <p:nvSpPr>
                <p:cNvPr id="35232" name="Freeform 916"/>
                <p:cNvSpPr>
                  <a:spLocks noChangeAspect="1"/>
                </p:cNvSpPr>
                <p:nvPr/>
              </p:nvSpPr>
              <p:spPr>
                <a:xfrm>
                  <a:off x="2680" y="1767"/>
                  <a:ext cx="18" cy="28"/>
                </a:xfrm>
                <a:custGeom>
                  <a:avLst/>
                  <a:gdLst>
                    <a:gd name="txL" fmla="*/ 0 w 91"/>
                    <a:gd name="txT" fmla="*/ 0 h 143"/>
                    <a:gd name="txR" fmla="*/ 91 w 91"/>
                    <a:gd name="txB" fmla="*/ 143 h 143"/>
                  </a:gdLst>
                  <a:ahLst/>
                  <a:cxnLst>
                    <a:cxn ang="0">
                      <a:pos x="4" y="1"/>
                    </a:cxn>
                    <a:cxn ang="0">
                      <a:pos x="1" y="5"/>
                    </a:cxn>
                    <a:cxn ang="0">
                      <a:pos x="0" y="5"/>
                    </a:cxn>
                    <a:cxn ang="0">
                      <a:pos x="2" y="0"/>
                    </a:cxn>
                    <a:cxn ang="0">
                      <a:pos x="4" y="1"/>
                    </a:cxn>
                  </a:cxnLst>
                  <a:rect l="txL" t="txT" r="txR" b="txB"/>
                  <a:pathLst>
                    <a:path w="91" h="143">
                      <a:moveTo>
                        <a:pt x="91" y="18"/>
                      </a:moveTo>
                      <a:lnTo>
                        <a:pt x="36" y="143"/>
                      </a:lnTo>
                      <a:lnTo>
                        <a:pt x="0" y="128"/>
                      </a:lnTo>
                      <a:lnTo>
                        <a:pt x="51" y="0"/>
                      </a:lnTo>
                      <a:lnTo>
                        <a:pt x="91"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33" name="Freeform 917"/>
                <p:cNvSpPr>
                  <a:spLocks noChangeAspect="1"/>
                </p:cNvSpPr>
                <p:nvPr/>
              </p:nvSpPr>
              <p:spPr>
                <a:xfrm>
                  <a:off x="2680" y="1764"/>
                  <a:ext cx="10" cy="28"/>
                </a:xfrm>
                <a:custGeom>
                  <a:avLst/>
                  <a:gdLst>
                    <a:gd name="txL" fmla="*/ 0 w 51"/>
                    <a:gd name="txT" fmla="*/ 0 h 143"/>
                    <a:gd name="txR" fmla="*/ 51 w 51"/>
                    <a:gd name="txB" fmla="*/ 143 h 143"/>
                  </a:gdLst>
                  <a:ahLst/>
                  <a:cxnLst>
                    <a:cxn ang="0">
                      <a:pos x="2" y="1"/>
                    </a:cxn>
                    <a:cxn ang="0">
                      <a:pos x="0" y="5"/>
                    </a:cxn>
                    <a:cxn ang="0">
                      <a:pos x="0" y="0"/>
                    </a:cxn>
                    <a:cxn ang="0">
                      <a:pos x="2" y="1"/>
                    </a:cxn>
                  </a:cxnLst>
                  <a:rect l="txL" t="txT" r="txR" b="txB"/>
                  <a:pathLst>
                    <a:path w="51" h="143">
                      <a:moveTo>
                        <a:pt x="51" y="15"/>
                      </a:moveTo>
                      <a:lnTo>
                        <a:pt x="0" y="143"/>
                      </a:lnTo>
                      <a:lnTo>
                        <a:pt x="11" y="0"/>
                      </a:lnTo>
                      <a:lnTo>
                        <a:pt x="51" y="15"/>
                      </a:lnTo>
                      <a:close/>
                    </a:path>
                  </a:pathLst>
                </a:custGeom>
                <a:solidFill>
                  <a:srgbClr val="000000">
                    <a:alpha val="100000"/>
                  </a:srgbClr>
                </a:solidFill>
                <a:ln w="9525">
                  <a:noFill/>
                </a:ln>
              </p:spPr>
              <p:txBody>
                <a:bodyPr/>
                <a:lstStyle/>
                <a:p>
                  <a:endParaRPr lang="zh-CN" altLang="en-US"/>
                </a:p>
              </p:txBody>
            </p:sp>
            <p:sp>
              <p:nvSpPr>
                <p:cNvPr id="35234" name="Freeform 918"/>
                <p:cNvSpPr>
                  <a:spLocks noChangeAspect="1"/>
                </p:cNvSpPr>
                <p:nvPr/>
              </p:nvSpPr>
              <p:spPr>
                <a:xfrm>
                  <a:off x="2673" y="1764"/>
                  <a:ext cx="9" cy="28"/>
                </a:xfrm>
                <a:custGeom>
                  <a:avLst/>
                  <a:gdLst>
                    <a:gd name="txL" fmla="*/ 0 w 46"/>
                    <a:gd name="txT" fmla="*/ 0 h 143"/>
                    <a:gd name="txR" fmla="*/ 46 w 46"/>
                    <a:gd name="txB" fmla="*/ 143 h 143"/>
                  </a:gdLst>
                  <a:ahLst/>
                  <a:cxnLst>
                    <a:cxn ang="0">
                      <a:pos x="1" y="5"/>
                    </a:cxn>
                    <a:cxn ang="0">
                      <a:pos x="2" y="0"/>
                    </a:cxn>
                    <a:cxn ang="0">
                      <a:pos x="0" y="5"/>
                    </a:cxn>
                    <a:cxn ang="0">
                      <a:pos x="1" y="5"/>
                    </a:cxn>
                  </a:cxnLst>
                  <a:rect l="txL" t="txT" r="txR" b="txB"/>
                  <a:pathLst>
                    <a:path w="46" h="143">
                      <a:moveTo>
                        <a:pt x="35" y="143"/>
                      </a:moveTo>
                      <a:lnTo>
                        <a:pt x="46" y="0"/>
                      </a:lnTo>
                      <a:lnTo>
                        <a:pt x="0" y="130"/>
                      </a:lnTo>
                      <a:lnTo>
                        <a:pt x="35" y="143"/>
                      </a:lnTo>
                      <a:close/>
                    </a:path>
                  </a:pathLst>
                </a:custGeom>
                <a:solidFill>
                  <a:srgbClr val="000000">
                    <a:alpha val="100000"/>
                  </a:srgbClr>
                </a:solidFill>
                <a:ln w="9525">
                  <a:noFill/>
                </a:ln>
              </p:spPr>
              <p:txBody>
                <a:bodyPr/>
                <a:lstStyle/>
                <a:p>
                  <a:endParaRPr lang="zh-CN" altLang="en-US"/>
                </a:p>
              </p:txBody>
            </p:sp>
            <p:sp>
              <p:nvSpPr>
                <p:cNvPr id="35235" name="Freeform 919"/>
                <p:cNvSpPr>
                  <a:spLocks noChangeAspect="1"/>
                </p:cNvSpPr>
                <p:nvPr/>
              </p:nvSpPr>
              <p:spPr>
                <a:xfrm>
                  <a:off x="2673" y="1764"/>
                  <a:ext cx="17" cy="28"/>
                </a:xfrm>
                <a:custGeom>
                  <a:avLst/>
                  <a:gdLst>
                    <a:gd name="txL" fmla="*/ 0 w 86"/>
                    <a:gd name="txT" fmla="*/ 0 h 143"/>
                    <a:gd name="txR" fmla="*/ 86 w 86"/>
                    <a:gd name="txB" fmla="*/ 143 h 143"/>
                  </a:gdLst>
                  <a:ahLst/>
                  <a:cxnLst>
                    <a:cxn ang="0">
                      <a:pos x="3" y="1"/>
                    </a:cxn>
                    <a:cxn ang="0">
                      <a:pos x="1" y="5"/>
                    </a:cxn>
                    <a:cxn ang="0">
                      <a:pos x="0" y="5"/>
                    </a:cxn>
                    <a:cxn ang="0">
                      <a:pos x="2" y="0"/>
                    </a:cxn>
                    <a:cxn ang="0">
                      <a:pos x="3" y="1"/>
                    </a:cxn>
                  </a:cxnLst>
                  <a:rect l="txL" t="txT" r="txR" b="txB"/>
                  <a:pathLst>
                    <a:path w="86" h="143">
                      <a:moveTo>
                        <a:pt x="86" y="15"/>
                      </a:moveTo>
                      <a:lnTo>
                        <a:pt x="35" y="143"/>
                      </a:lnTo>
                      <a:lnTo>
                        <a:pt x="0" y="130"/>
                      </a:lnTo>
                      <a:lnTo>
                        <a:pt x="46" y="0"/>
                      </a:lnTo>
                      <a:lnTo>
                        <a:pt x="86" y="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36" name="Freeform 920"/>
                <p:cNvSpPr>
                  <a:spLocks noChangeAspect="1"/>
                </p:cNvSpPr>
                <p:nvPr/>
              </p:nvSpPr>
              <p:spPr>
                <a:xfrm>
                  <a:off x="2673" y="1761"/>
                  <a:ext cx="9" cy="29"/>
                </a:xfrm>
                <a:custGeom>
                  <a:avLst/>
                  <a:gdLst>
                    <a:gd name="txL" fmla="*/ 0 w 46"/>
                    <a:gd name="txT" fmla="*/ 0 h 143"/>
                    <a:gd name="txR" fmla="*/ 46 w 46"/>
                    <a:gd name="txB" fmla="*/ 143 h 143"/>
                  </a:gdLst>
                  <a:ahLst/>
                  <a:cxnLst>
                    <a:cxn ang="0">
                      <a:pos x="2" y="1"/>
                    </a:cxn>
                    <a:cxn ang="0">
                      <a:pos x="0" y="6"/>
                    </a:cxn>
                    <a:cxn ang="0">
                      <a:pos x="0" y="0"/>
                    </a:cxn>
                    <a:cxn ang="0">
                      <a:pos x="2" y="1"/>
                    </a:cxn>
                  </a:cxnLst>
                  <a:rect l="txL" t="txT" r="txR" b="txB"/>
                  <a:pathLst>
                    <a:path w="46" h="143">
                      <a:moveTo>
                        <a:pt x="46" y="13"/>
                      </a:moveTo>
                      <a:lnTo>
                        <a:pt x="0" y="143"/>
                      </a:lnTo>
                      <a:lnTo>
                        <a:pt x="5" y="0"/>
                      </a:lnTo>
                      <a:lnTo>
                        <a:pt x="46" y="13"/>
                      </a:lnTo>
                      <a:close/>
                    </a:path>
                  </a:pathLst>
                </a:custGeom>
                <a:solidFill>
                  <a:srgbClr val="000000">
                    <a:alpha val="100000"/>
                  </a:srgbClr>
                </a:solidFill>
                <a:ln w="9525">
                  <a:noFill/>
                </a:ln>
              </p:spPr>
              <p:txBody>
                <a:bodyPr/>
                <a:lstStyle/>
                <a:p>
                  <a:endParaRPr lang="zh-CN" altLang="en-US"/>
                </a:p>
              </p:txBody>
            </p:sp>
            <p:sp>
              <p:nvSpPr>
                <p:cNvPr id="35237" name="Freeform 921"/>
                <p:cNvSpPr>
                  <a:spLocks noChangeAspect="1"/>
                </p:cNvSpPr>
                <p:nvPr/>
              </p:nvSpPr>
              <p:spPr>
                <a:xfrm>
                  <a:off x="2666" y="1761"/>
                  <a:ext cx="8" cy="29"/>
                </a:xfrm>
                <a:custGeom>
                  <a:avLst/>
                  <a:gdLst>
                    <a:gd name="txL" fmla="*/ 0 w 41"/>
                    <a:gd name="txT" fmla="*/ 0 h 143"/>
                    <a:gd name="txR" fmla="*/ 41 w 41"/>
                    <a:gd name="txB" fmla="*/ 143 h 143"/>
                  </a:gdLst>
                  <a:ahLst/>
                  <a:cxnLst>
                    <a:cxn ang="0">
                      <a:pos x="1" y="6"/>
                    </a:cxn>
                    <a:cxn ang="0">
                      <a:pos x="2" y="0"/>
                    </a:cxn>
                    <a:cxn ang="0">
                      <a:pos x="0" y="5"/>
                    </a:cxn>
                    <a:cxn ang="0">
                      <a:pos x="1" y="6"/>
                    </a:cxn>
                  </a:cxnLst>
                  <a:rect l="txL" t="txT" r="txR" b="txB"/>
                  <a:pathLst>
                    <a:path w="41" h="143">
                      <a:moveTo>
                        <a:pt x="36" y="143"/>
                      </a:moveTo>
                      <a:lnTo>
                        <a:pt x="41" y="0"/>
                      </a:lnTo>
                      <a:lnTo>
                        <a:pt x="0" y="131"/>
                      </a:lnTo>
                      <a:lnTo>
                        <a:pt x="36" y="143"/>
                      </a:lnTo>
                      <a:close/>
                    </a:path>
                  </a:pathLst>
                </a:custGeom>
                <a:solidFill>
                  <a:srgbClr val="000000">
                    <a:alpha val="100000"/>
                  </a:srgbClr>
                </a:solidFill>
                <a:ln w="9525">
                  <a:noFill/>
                </a:ln>
              </p:spPr>
              <p:txBody>
                <a:bodyPr/>
                <a:lstStyle/>
                <a:p>
                  <a:endParaRPr lang="zh-CN" altLang="en-US"/>
                </a:p>
              </p:txBody>
            </p:sp>
            <p:sp>
              <p:nvSpPr>
                <p:cNvPr id="35238" name="Freeform 922"/>
                <p:cNvSpPr>
                  <a:spLocks noChangeAspect="1"/>
                </p:cNvSpPr>
                <p:nvPr/>
              </p:nvSpPr>
              <p:spPr>
                <a:xfrm>
                  <a:off x="2666" y="1761"/>
                  <a:ext cx="16" cy="29"/>
                </a:xfrm>
                <a:custGeom>
                  <a:avLst/>
                  <a:gdLst>
                    <a:gd name="txL" fmla="*/ 0 w 82"/>
                    <a:gd name="txT" fmla="*/ 0 h 143"/>
                    <a:gd name="txR" fmla="*/ 82 w 82"/>
                    <a:gd name="txB" fmla="*/ 143 h 143"/>
                  </a:gdLst>
                  <a:ahLst/>
                  <a:cxnLst>
                    <a:cxn ang="0">
                      <a:pos x="3" y="1"/>
                    </a:cxn>
                    <a:cxn ang="0">
                      <a:pos x="1" y="6"/>
                    </a:cxn>
                    <a:cxn ang="0">
                      <a:pos x="0" y="5"/>
                    </a:cxn>
                    <a:cxn ang="0">
                      <a:pos x="2" y="0"/>
                    </a:cxn>
                    <a:cxn ang="0">
                      <a:pos x="3" y="1"/>
                    </a:cxn>
                  </a:cxnLst>
                  <a:rect l="txL" t="txT" r="txR" b="txB"/>
                  <a:pathLst>
                    <a:path w="82" h="143">
                      <a:moveTo>
                        <a:pt x="82" y="13"/>
                      </a:moveTo>
                      <a:lnTo>
                        <a:pt x="36" y="143"/>
                      </a:lnTo>
                      <a:lnTo>
                        <a:pt x="0" y="131"/>
                      </a:lnTo>
                      <a:lnTo>
                        <a:pt x="41" y="0"/>
                      </a:lnTo>
                      <a:lnTo>
                        <a:pt x="82" y="1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39" name="Freeform 923"/>
                <p:cNvSpPr>
                  <a:spLocks noChangeAspect="1"/>
                </p:cNvSpPr>
                <p:nvPr/>
              </p:nvSpPr>
              <p:spPr>
                <a:xfrm>
                  <a:off x="2665" y="1759"/>
                  <a:ext cx="9" cy="28"/>
                </a:xfrm>
                <a:custGeom>
                  <a:avLst/>
                  <a:gdLst>
                    <a:gd name="txL" fmla="*/ 0 w 43"/>
                    <a:gd name="txT" fmla="*/ 0 h 143"/>
                    <a:gd name="txR" fmla="*/ 43 w 43"/>
                    <a:gd name="txB" fmla="*/ 143 h 143"/>
                  </a:gdLst>
                  <a:ahLst/>
                  <a:cxnLst>
                    <a:cxn ang="0">
                      <a:pos x="2" y="0"/>
                    </a:cxn>
                    <a:cxn ang="0">
                      <a:pos x="0" y="5"/>
                    </a:cxn>
                    <a:cxn ang="0">
                      <a:pos x="0" y="0"/>
                    </a:cxn>
                    <a:cxn ang="0">
                      <a:pos x="2" y="0"/>
                    </a:cxn>
                  </a:cxnLst>
                  <a:rect l="txL" t="txT" r="txR" b="txB"/>
                  <a:pathLst>
                    <a:path w="43" h="143">
                      <a:moveTo>
                        <a:pt x="43" y="12"/>
                      </a:moveTo>
                      <a:lnTo>
                        <a:pt x="2" y="143"/>
                      </a:lnTo>
                      <a:lnTo>
                        <a:pt x="0" y="0"/>
                      </a:lnTo>
                      <a:lnTo>
                        <a:pt x="43" y="12"/>
                      </a:lnTo>
                      <a:close/>
                    </a:path>
                  </a:pathLst>
                </a:custGeom>
                <a:solidFill>
                  <a:srgbClr val="000000">
                    <a:alpha val="100000"/>
                  </a:srgbClr>
                </a:solidFill>
                <a:ln w="9525">
                  <a:noFill/>
                </a:ln>
              </p:spPr>
              <p:txBody>
                <a:bodyPr/>
                <a:lstStyle/>
                <a:p>
                  <a:endParaRPr lang="zh-CN" altLang="en-US"/>
                </a:p>
              </p:txBody>
            </p:sp>
            <p:sp>
              <p:nvSpPr>
                <p:cNvPr id="35240" name="Freeform 924"/>
                <p:cNvSpPr>
                  <a:spLocks noChangeAspect="1"/>
                </p:cNvSpPr>
                <p:nvPr/>
              </p:nvSpPr>
              <p:spPr>
                <a:xfrm>
                  <a:off x="2659" y="1759"/>
                  <a:ext cx="7" cy="28"/>
                </a:xfrm>
                <a:custGeom>
                  <a:avLst/>
                  <a:gdLst>
                    <a:gd name="txL" fmla="*/ 0 w 36"/>
                    <a:gd name="txT" fmla="*/ 0 h 143"/>
                    <a:gd name="txR" fmla="*/ 36 w 36"/>
                    <a:gd name="txB" fmla="*/ 143 h 143"/>
                  </a:gdLst>
                  <a:ahLst/>
                  <a:cxnLst>
                    <a:cxn ang="0">
                      <a:pos x="1" y="5"/>
                    </a:cxn>
                    <a:cxn ang="0">
                      <a:pos x="1" y="0"/>
                    </a:cxn>
                    <a:cxn ang="0">
                      <a:pos x="0" y="5"/>
                    </a:cxn>
                    <a:cxn ang="0">
                      <a:pos x="1" y="5"/>
                    </a:cxn>
                  </a:cxnLst>
                  <a:rect l="txL" t="txT" r="txR" b="txB"/>
                  <a:pathLst>
                    <a:path w="36" h="143">
                      <a:moveTo>
                        <a:pt x="36" y="143"/>
                      </a:moveTo>
                      <a:lnTo>
                        <a:pt x="34" y="0"/>
                      </a:lnTo>
                      <a:lnTo>
                        <a:pt x="0" y="132"/>
                      </a:lnTo>
                      <a:lnTo>
                        <a:pt x="36" y="143"/>
                      </a:lnTo>
                      <a:close/>
                    </a:path>
                  </a:pathLst>
                </a:custGeom>
                <a:solidFill>
                  <a:srgbClr val="000000">
                    <a:alpha val="100000"/>
                  </a:srgbClr>
                </a:solidFill>
                <a:ln w="9525">
                  <a:noFill/>
                </a:ln>
              </p:spPr>
              <p:txBody>
                <a:bodyPr/>
                <a:lstStyle/>
                <a:p>
                  <a:endParaRPr lang="zh-CN" altLang="en-US"/>
                </a:p>
              </p:txBody>
            </p:sp>
            <p:sp>
              <p:nvSpPr>
                <p:cNvPr id="35241" name="Freeform 925"/>
                <p:cNvSpPr>
                  <a:spLocks noChangeAspect="1"/>
                </p:cNvSpPr>
                <p:nvPr/>
              </p:nvSpPr>
              <p:spPr>
                <a:xfrm>
                  <a:off x="2659" y="1759"/>
                  <a:ext cx="15" cy="28"/>
                </a:xfrm>
                <a:custGeom>
                  <a:avLst/>
                  <a:gdLst>
                    <a:gd name="txL" fmla="*/ 0 w 77"/>
                    <a:gd name="txT" fmla="*/ 0 h 143"/>
                    <a:gd name="txR" fmla="*/ 77 w 77"/>
                    <a:gd name="txB" fmla="*/ 143 h 143"/>
                  </a:gdLst>
                  <a:ahLst/>
                  <a:cxnLst>
                    <a:cxn ang="0">
                      <a:pos x="3" y="0"/>
                    </a:cxn>
                    <a:cxn ang="0">
                      <a:pos x="1" y="5"/>
                    </a:cxn>
                    <a:cxn ang="0">
                      <a:pos x="0" y="5"/>
                    </a:cxn>
                    <a:cxn ang="0">
                      <a:pos x="1" y="0"/>
                    </a:cxn>
                    <a:cxn ang="0">
                      <a:pos x="3" y="0"/>
                    </a:cxn>
                  </a:cxnLst>
                  <a:rect l="txL" t="txT" r="txR" b="txB"/>
                  <a:pathLst>
                    <a:path w="77" h="143">
                      <a:moveTo>
                        <a:pt x="77" y="12"/>
                      </a:moveTo>
                      <a:lnTo>
                        <a:pt x="36" y="143"/>
                      </a:lnTo>
                      <a:lnTo>
                        <a:pt x="0" y="132"/>
                      </a:lnTo>
                      <a:lnTo>
                        <a:pt x="34" y="0"/>
                      </a:lnTo>
                      <a:lnTo>
                        <a:pt x="77" y="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42" name="Freeform 926"/>
                <p:cNvSpPr>
                  <a:spLocks noChangeAspect="1"/>
                </p:cNvSpPr>
                <p:nvPr/>
              </p:nvSpPr>
              <p:spPr>
                <a:xfrm>
                  <a:off x="2657" y="1757"/>
                  <a:ext cx="8" cy="28"/>
                </a:xfrm>
                <a:custGeom>
                  <a:avLst/>
                  <a:gdLst>
                    <a:gd name="txL" fmla="*/ 0 w 42"/>
                    <a:gd name="txT" fmla="*/ 0 h 142"/>
                    <a:gd name="txR" fmla="*/ 42 w 42"/>
                    <a:gd name="txB" fmla="*/ 142 h 142"/>
                  </a:gdLst>
                  <a:ahLst/>
                  <a:cxnLst>
                    <a:cxn ang="0">
                      <a:pos x="2" y="0"/>
                    </a:cxn>
                    <a:cxn ang="0">
                      <a:pos x="0" y="6"/>
                    </a:cxn>
                    <a:cxn ang="0">
                      <a:pos x="0" y="0"/>
                    </a:cxn>
                    <a:cxn ang="0">
                      <a:pos x="2" y="0"/>
                    </a:cxn>
                  </a:cxnLst>
                  <a:rect l="txL" t="txT" r="txR" b="txB"/>
                  <a:pathLst>
                    <a:path w="42" h="142">
                      <a:moveTo>
                        <a:pt x="42" y="10"/>
                      </a:moveTo>
                      <a:lnTo>
                        <a:pt x="8" y="142"/>
                      </a:lnTo>
                      <a:lnTo>
                        <a:pt x="0" y="0"/>
                      </a:lnTo>
                      <a:lnTo>
                        <a:pt x="42" y="10"/>
                      </a:lnTo>
                      <a:close/>
                    </a:path>
                  </a:pathLst>
                </a:custGeom>
                <a:solidFill>
                  <a:srgbClr val="000000">
                    <a:alpha val="100000"/>
                  </a:srgbClr>
                </a:solidFill>
                <a:ln w="9525">
                  <a:noFill/>
                </a:ln>
              </p:spPr>
              <p:txBody>
                <a:bodyPr/>
                <a:lstStyle/>
                <a:p>
                  <a:endParaRPr lang="zh-CN" altLang="en-US"/>
                </a:p>
              </p:txBody>
            </p:sp>
            <p:sp>
              <p:nvSpPr>
                <p:cNvPr id="35243" name="Freeform 927"/>
                <p:cNvSpPr>
                  <a:spLocks noChangeAspect="1"/>
                </p:cNvSpPr>
                <p:nvPr/>
              </p:nvSpPr>
              <p:spPr>
                <a:xfrm>
                  <a:off x="2651" y="1757"/>
                  <a:ext cx="8" cy="28"/>
                </a:xfrm>
                <a:custGeom>
                  <a:avLst/>
                  <a:gdLst>
                    <a:gd name="txL" fmla="*/ 0 w 37"/>
                    <a:gd name="txT" fmla="*/ 0 h 142"/>
                    <a:gd name="txR" fmla="*/ 37 w 37"/>
                    <a:gd name="txB" fmla="*/ 142 h 142"/>
                  </a:gdLst>
                  <a:ahLst/>
                  <a:cxnLst>
                    <a:cxn ang="0">
                      <a:pos x="2" y="6"/>
                    </a:cxn>
                    <a:cxn ang="0">
                      <a:pos x="1" y="0"/>
                    </a:cxn>
                    <a:cxn ang="0">
                      <a:pos x="0" y="5"/>
                    </a:cxn>
                    <a:cxn ang="0">
                      <a:pos x="2" y="6"/>
                    </a:cxn>
                  </a:cxnLst>
                  <a:rect l="txL" t="txT" r="txR" b="txB"/>
                  <a:pathLst>
                    <a:path w="37" h="142">
                      <a:moveTo>
                        <a:pt x="37" y="142"/>
                      </a:moveTo>
                      <a:lnTo>
                        <a:pt x="29" y="0"/>
                      </a:lnTo>
                      <a:lnTo>
                        <a:pt x="0" y="134"/>
                      </a:lnTo>
                      <a:lnTo>
                        <a:pt x="37" y="142"/>
                      </a:lnTo>
                      <a:close/>
                    </a:path>
                  </a:pathLst>
                </a:custGeom>
                <a:solidFill>
                  <a:srgbClr val="000000">
                    <a:alpha val="100000"/>
                  </a:srgbClr>
                </a:solidFill>
                <a:ln w="9525">
                  <a:noFill/>
                </a:ln>
              </p:spPr>
              <p:txBody>
                <a:bodyPr/>
                <a:lstStyle/>
                <a:p>
                  <a:endParaRPr lang="zh-CN" altLang="en-US"/>
                </a:p>
              </p:txBody>
            </p:sp>
            <p:sp>
              <p:nvSpPr>
                <p:cNvPr id="35244" name="Freeform 928"/>
                <p:cNvSpPr>
                  <a:spLocks noChangeAspect="1"/>
                </p:cNvSpPr>
                <p:nvPr/>
              </p:nvSpPr>
              <p:spPr>
                <a:xfrm>
                  <a:off x="2651" y="1757"/>
                  <a:ext cx="14" cy="28"/>
                </a:xfrm>
                <a:custGeom>
                  <a:avLst/>
                  <a:gdLst>
                    <a:gd name="txL" fmla="*/ 0 w 71"/>
                    <a:gd name="txT" fmla="*/ 0 h 142"/>
                    <a:gd name="txR" fmla="*/ 71 w 71"/>
                    <a:gd name="txB" fmla="*/ 142 h 142"/>
                  </a:gdLst>
                  <a:ahLst/>
                  <a:cxnLst>
                    <a:cxn ang="0">
                      <a:pos x="3" y="0"/>
                    </a:cxn>
                    <a:cxn ang="0">
                      <a:pos x="1" y="6"/>
                    </a:cxn>
                    <a:cxn ang="0">
                      <a:pos x="0" y="5"/>
                    </a:cxn>
                    <a:cxn ang="0">
                      <a:pos x="1" y="0"/>
                    </a:cxn>
                    <a:cxn ang="0">
                      <a:pos x="3" y="0"/>
                    </a:cxn>
                  </a:cxnLst>
                  <a:rect l="txL" t="txT" r="txR" b="txB"/>
                  <a:pathLst>
                    <a:path w="71" h="142">
                      <a:moveTo>
                        <a:pt x="71" y="10"/>
                      </a:moveTo>
                      <a:lnTo>
                        <a:pt x="37" y="142"/>
                      </a:lnTo>
                      <a:lnTo>
                        <a:pt x="0" y="134"/>
                      </a:lnTo>
                      <a:lnTo>
                        <a:pt x="29" y="0"/>
                      </a:lnTo>
                      <a:lnTo>
                        <a:pt x="71" y="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45" name="Freeform 929"/>
                <p:cNvSpPr>
                  <a:spLocks noChangeAspect="1"/>
                </p:cNvSpPr>
                <p:nvPr/>
              </p:nvSpPr>
              <p:spPr>
                <a:xfrm>
                  <a:off x="2648" y="1755"/>
                  <a:ext cx="9" cy="28"/>
                </a:xfrm>
                <a:custGeom>
                  <a:avLst/>
                  <a:gdLst>
                    <a:gd name="txL" fmla="*/ 0 w 43"/>
                    <a:gd name="txT" fmla="*/ 0 h 143"/>
                    <a:gd name="txR" fmla="*/ 43 w 43"/>
                    <a:gd name="txB" fmla="*/ 143 h 143"/>
                  </a:gdLst>
                  <a:ahLst/>
                  <a:cxnLst>
                    <a:cxn ang="0">
                      <a:pos x="2" y="0"/>
                    </a:cxn>
                    <a:cxn ang="0">
                      <a:pos x="1" y="5"/>
                    </a:cxn>
                    <a:cxn ang="0">
                      <a:pos x="0" y="0"/>
                    </a:cxn>
                    <a:cxn ang="0">
                      <a:pos x="2" y="0"/>
                    </a:cxn>
                  </a:cxnLst>
                  <a:rect l="txL" t="txT" r="txR" b="txB"/>
                  <a:pathLst>
                    <a:path w="43" h="143">
                      <a:moveTo>
                        <a:pt x="43" y="9"/>
                      </a:moveTo>
                      <a:lnTo>
                        <a:pt x="14" y="143"/>
                      </a:lnTo>
                      <a:lnTo>
                        <a:pt x="0" y="0"/>
                      </a:lnTo>
                      <a:lnTo>
                        <a:pt x="43" y="9"/>
                      </a:lnTo>
                      <a:close/>
                    </a:path>
                  </a:pathLst>
                </a:custGeom>
                <a:solidFill>
                  <a:srgbClr val="000000">
                    <a:alpha val="100000"/>
                  </a:srgbClr>
                </a:solidFill>
                <a:ln w="9525">
                  <a:noFill/>
                </a:ln>
              </p:spPr>
              <p:txBody>
                <a:bodyPr/>
                <a:lstStyle/>
                <a:p>
                  <a:endParaRPr lang="zh-CN" altLang="en-US"/>
                </a:p>
              </p:txBody>
            </p:sp>
            <p:sp>
              <p:nvSpPr>
                <p:cNvPr id="35246" name="Freeform 930"/>
                <p:cNvSpPr>
                  <a:spLocks noChangeAspect="1"/>
                </p:cNvSpPr>
                <p:nvPr/>
              </p:nvSpPr>
              <p:spPr>
                <a:xfrm>
                  <a:off x="2644" y="1755"/>
                  <a:ext cx="7" cy="28"/>
                </a:xfrm>
                <a:custGeom>
                  <a:avLst/>
                  <a:gdLst>
                    <a:gd name="txL" fmla="*/ 0 w 37"/>
                    <a:gd name="txT" fmla="*/ 0 h 143"/>
                    <a:gd name="txR" fmla="*/ 37 w 37"/>
                    <a:gd name="txB" fmla="*/ 143 h 143"/>
                  </a:gdLst>
                  <a:ahLst/>
                  <a:cxnLst>
                    <a:cxn ang="0">
                      <a:pos x="1" y="5"/>
                    </a:cxn>
                    <a:cxn ang="0">
                      <a:pos x="1" y="0"/>
                    </a:cxn>
                    <a:cxn ang="0">
                      <a:pos x="0" y="5"/>
                    </a:cxn>
                    <a:cxn ang="0">
                      <a:pos x="1" y="5"/>
                    </a:cxn>
                  </a:cxnLst>
                  <a:rect l="txL" t="txT" r="txR" b="txB"/>
                  <a:pathLst>
                    <a:path w="37" h="143">
                      <a:moveTo>
                        <a:pt x="37" y="143"/>
                      </a:moveTo>
                      <a:lnTo>
                        <a:pt x="23" y="0"/>
                      </a:lnTo>
                      <a:lnTo>
                        <a:pt x="0" y="136"/>
                      </a:lnTo>
                      <a:lnTo>
                        <a:pt x="37" y="143"/>
                      </a:lnTo>
                      <a:close/>
                    </a:path>
                  </a:pathLst>
                </a:custGeom>
                <a:solidFill>
                  <a:srgbClr val="000000">
                    <a:alpha val="100000"/>
                  </a:srgbClr>
                </a:solidFill>
                <a:ln w="9525">
                  <a:noFill/>
                </a:ln>
              </p:spPr>
              <p:txBody>
                <a:bodyPr/>
                <a:lstStyle/>
                <a:p>
                  <a:endParaRPr lang="zh-CN" altLang="en-US"/>
                </a:p>
              </p:txBody>
            </p:sp>
            <p:sp>
              <p:nvSpPr>
                <p:cNvPr id="35247" name="Freeform 931"/>
                <p:cNvSpPr>
                  <a:spLocks noChangeAspect="1"/>
                </p:cNvSpPr>
                <p:nvPr/>
              </p:nvSpPr>
              <p:spPr>
                <a:xfrm>
                  <a:off x="2644" y="1755"/>
                  <a:ext cx="13" cy="28"/>
                </a:xfrm>
                <a:custGeom>
                  <a:avLst/>
                  <a:gdLst>
                    <a:gd name="txL" fmla="*/ 0 w 66"/>
                    <a:gd name="txT" fmla="*/ 0 h 143"/>
                    <a:gd name="txR" fmla="*/ 66 w 66"/>
                    <a:gd name="txB" fmla="*/ 143 h 143"/>
                  </a:gdLst>
                  <a:ahLst/>
                  <a:cxnLst>
                    <a:cxn ang="0">
                      <a:pos x="3" y="0"/>
                    </a:cxn>
                    <a:cxn ang="0">
                      <a:pos x="1" y="5"/>
                    </a:cxn>
                    <a:cxn ang="0">
                      <a:pos x="0" y="5"/>
                    </a:cxn>
                    <a:cxn ang="0">
                      <a:pos x="1" y="0"/>
                    </a:cxn>
                    <a:cxn ang="0">
                      <a:pos x="3" y="0"/>
                    </a:cxn>
                  </a:cxnLst>
                  <a:rect l="txL" t="txT" r="txR" b="txB"/>
                  <a:pathLst>
                    <a:path w="66" h="143">
                      <a:moveTo>
                        <a:pt x="66" y="9"/>
                      </a:moveTo>
                      <a:lnTo>
                        <a:pt x="37" y="143"/>
                      </a:lnTo>
                      <a:lnTo>
                        <a:pt x="0" y="136"/>
                      </a:lnTo>
                      <a:lnTo>
                        <a:pt x="23" y="0"/>
                      </a:lnTo>
                      <a:lnTo>
                        <a:pt x="66"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48" name="Freeform 932"/>
                <p:cNvSpPr>
                  <a:spLocks noChangeAspect="1"/>
                </p:cNvSpPr>
                <p:nvPr/>
              </p:nvSpPr>
              <p:spPr>
                <a:xfrm>
                  <a:off x="2640" y="1754"/>
                  <a:ext cx="8" cy="28"/>
                </a:xfrm>
                <a:custGeom>
                  <a:avLst/>
                  <a:gdLst>
                    <a:gd name="txL" fmla="*/ 0 w 43"/>
                    <a:gd name="txT" fmla="*/ 0 h 142"/>
                    <a:gd name="txR" fmla="*/ 43 w 43"/>
                    <a:gd name="txB" fmla="*/ 142 h 142"/>
                  </a:gdLst>
                  <a:ahLst/>
                  <a:cxnLst>
                    <a:cxn ang="0">
                      <a:pos x="1" y="0"/>
                    </a:cxn>
                    <a:cxn ang="0">
                      <a:pos x="1" y="6"/>
                    </a:cxn>
                    <a:cxn ang="0">
                      <a:pos x="0" y="0"/>
                    </a:cxn>
                    <a:cxn ang="0">
                      <a:pos x="1" y="0"/>
                    </a:cxn>
                  </a:cxnLst>
                  <a:rect l="txL" t="txT" r="txR" b="txB"/>
                  <a:pathLst>
                    <a:path w="43" h="142">
                      <a:moveTo>
                        <a:pt x="43" y="6"/>
                      </a:moveTo>
                      <a:lnTo>
                        <a:pt x="20" y="142"/>
                      </a:lnTo>
                      <a:lnTo>
                        <a:pt x="0" y="0"/>
                      </a:lnTo>
                      <a:lnTo>
                        <a:pt x="43" y="6"/>
                      </a:lnTo>
                      <a:close/>
                    </a:path>
                  </a:pathLst>
                </a:custGeom>
                <a:solidFill>
                  <a:srgbClr val="000000">
                    <a:alpha val="100000"/>
                  </a:srgbClr>
                </a:solidFill>
                <a:ln w="9525">
                  <a:noFill/>
                </a:ln>
              </p:spPr>
              <p:txBody>
                <a:bodyPr/>
                <a:lstStyle/>
                <a:p>
                  <a:endParaRPr lang="zh-CN" altLang="en-US"/>
                </a:p>
              </p:txBody>
            </p:sp>
            <p:sp>
              <p:nvSpPr>
                <p:cNvPr id="35249" name="Freeform 933"/>
                <p:cNvSpPr>
                  <a:spLocks noChangeAspect="1"/>
                </p:cNvSpPr>
                <p:nvPr/>
              </p:nvSpPr>
              <p:spPr>
                <a:xfrm>
                  <a:off x="2636" y="1754"/>
                  <a:ext cx="8" cy="28"/>
                </a:xfrm>
                <a:custGeom>
                  <a:avLst/>
                  <a:gdLst>
                    <a:gd name="txL" fmla="*/ 0 w 37"/>
                    <a:gd name="txT" fmla="*/ 0 h 142"/>
                    <a:gd name="txR" fmla="*/ 37 w 37"/>
                    <a:gd name="txB" fmla="*/ 142 h 142"/>
                  </a:gdLst>
                  <a:ahLst/>
                  <a:cxnLst>
                    <a:cxn ang="0">
                      <a:pos x="2" y="6"/>
                    </a:cxn>
                    <a:cxn ang="0">
                      <a:pos x="1" y="0"/>
                    </a:cxn>
                    <a:cxn ang="0">
                      <a:pos x="0" y="5"/>
                    </a:cxn>
                    <a:cxn ang="0">
                      <a:pos x="2" y="6"/>
                    </a:cxn>
                  </a:cxnLst>
                  <a:rect l="txL" t="txT" r="txR" b="txB"/>
                  <a:pathLst>
                    <a:path w="37" h="142">
                      <a:moveTo>
                        <a:pt x="37" y="142"/>
                      </a:moveTo>
                      <a:lnTo>
                        <a:pt x="17" y="0"/>
                      </a:lnTo>
                      <a:lnTo>
                        <a:pt x="0" y="136"/>
                      </a:lnTo>
                      <a:lnTo>
                        <a:pt x="37" y="142"/>
                      </a:lnTo>
                      <a:close/>
                    </a:path>
                  </a:pathLst>
                </a:custGeom>
                <a:solidFill>
                  <a:srgbClr val="000000">
                    <a:alpha val="100000"/>
                  </a:srgbClr>
                </a:solidFill>
                <a:ln w="9525">
                  <a:noFill/>
                </a:ln>
              </p:spPr>
              <p:txBody>
                <a:bodyPr/>
                <a:lstStyle/>
                <a:p>
                  <a:endParaRPr lang="zh-CN" altLang="en-US"/>
                </a:p>
              </p:txBody>
            </p:sp>
            <p:sp>
              <p:nvSpPr>
                <p:cNvPr id="35250" name="Freeform 934"/>
                <p:cNvSpPr>
                  <a:spLocks noChangeAspect="1"/>
                </p:cNvSpPr>
                <p:nvPr/>
              </p:nvSpPr>
              <p:spPr>
                <a:xfrm>
                  <a:off x="2636" y="1754"/>
                  <a:ext cx="12" cy="28"/>
                </a:xfrm>
                <a:custGeom>
                  <a:avLst/>
                  <a:gdLst>
                    <a:gd name="txL" fmla="*/ 0 w 60"/>
                    <a:gd name="txT" fmla="*/ 0 h 142"/>
                    <a:gd name="txR" fmla="*/ 60 w 60"/>
                    <a:gd name="txB" fmla="*/ 142 h 142"/>
                  </a:gdLst>
                  <a:ahLst/>
                  <a:cxnLst>
                    <a:cxn ang="0">
                      <a:pos x="2" y="0"/>
                    </a:cxn>
                    <a:cxn ang="0">
                      <a:pos x="1" y="6"/>
                    </a:cxn>
                    <a:cxn ang="0">
                      <a:pos x="0" y="5"/>
                    </a:cxn>
                    <a:cxn ang="0">
                      <a:pos x="1" y="0"/>
                    </a:cxn>
                    <a:cxn ang="0">
                      <a:pos x="2" y="0"/>
                    </a:cxn>
                  </a:cxnLst>
                  <a:rect l="txL" t="txT" r="txR" b="txB"/>
                  <a:pathLst>
                    <a:path w="60" h="142">
                      <a:moveTo>
                        <a:pt x="60" y="6"/>
                      </a:moveTo>
                      <a:lnTo>
                        <a:pt x="37" y="142"/>
                      </a:lnTo>
                      <a:lnTo>
                        <a:pt x="0" y="136"/>
                      </a:lnTo>
                      <a:lnTo>
                        <a:pt x="17" y="0"/>
                      </a:lnTo>
                      <a:lnTo>
                        <a:pt x="60" y="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51" name="Freeform 935"/>
                <p:cNvSpPr>
                  <a:spLocks noChangeAspect="1"/>
                </p:cNvSpPr>
                <p:nvPr/>
              </p:nvSpPr>
              <p:spPr>
                <a:xfrm>
                  <a:off x="2631" y="1753"/>
                  <a:ext cx="9" cy="28"/>
                </a:xfrm>
                <a:custGeom>
                  <a:avLst/>
                  <a:gdLst>
                    <a:gd name="txL" fmla="*/ 0 w 44"/>
                    <a:gd name="txT" fmla="*/ 0 h 140"/>
                    <a:gd name="txR" fmla="*/ 44 w 44"/>
                    <a:gd name="txB" fmla="*/ 140 h 140"/>
                  </a:gdLst>
                  <a:ahLst/>
                  <a:cxnLst>
                    <a:cxn ang="0">
                      <a:pos x="2" y="0"/>
                    </a:cxn>
                    <a:cxn ang="0">
                      <a:pos x="1" y="6"/>
                    </a:cxn>
                    <a:cxn ang="0">
                      <a:pos x="0" y="0"/>
                    </a:cxn>
                    <a:cxn ang="0">
                      <a:pos x="2" y="0"/>
                    </a:cxn>
                  </a:cxnLst>
                  <a:rect l="txL" t="txT" r="txR" b="txB"/>
                  <a:pathLst>
                    <a:path w="44" h="140">
                      <a:moveTo>
                        <a:pt x="44" y="4"/>
                      </a:moveTo>
                      <a:lnTo>
                        <a:pt x="27" y="140"/>
                      </a:lnTo>
                      <a:lnTo>
                        <a:pt x="0" y="0"/>
                      </a:lnTo>
                      <a:lnTo>
                        <a:pt x="44" y="4"/>
                      </a:lnTo>
                      <a:close/>
                    </a:path>
                  </a:pathLst>
                </a:custGeom>
                <a:solidFill>
                  <a:srgbClr val="000000">
                    <a:alpha val="100000"/>
                  </a:srgbClr>
                </a:solidFill>
                <a:ln w="9525">
                  <a:noFill/>
                </a:ln>
              </p:spPr>
              <p:txBody>
                <a:bodyPr/>
                <a:lstStyle/>
                <a:p>
                  <a:endParaRPr lang="zh-CN" altLang="en-US"/>
                </a:p>
              </p:txBody>
            </p:sp>
            <p:sp>
              <p:nvSpPr>
                <p:cNvPr id="35252" name="Freeform 936"/>
                <p:cNvSpPr>
                  <a:spLocks noChangeAspect="1"/>
                </p:cNvSpPr>
                <p:nvPr/>
              </p:nvSpPr>
              <p:spPr>
                <a:xfrm>
                  <a:off x="2629" y="1753"/>
                  <a:ext cx="7" cy="28"/>
                </a:xfrm>
                <a:custGeom>
                  <a:avLst/>
                  <a:gdLst>
                    <a:gd name="txL" fmla="*/ 0 w 38"/>
                    <a:gd name="txT" fmla="*/ 0 h 140"/>
                    <a:gd name="txR" fmla="*/ 38 w 38"/>
                    <a:gd name="txB" fmla="*/ 140 h 140"/>
                  </a:gdLst>
                  <a:ahLst/>
                  <a:cxnLst>
                    <a:cxn ang="0">
                      <a:pos x="1" y="6"/>
                    </a:cxn>
                    <a:cxn ang="0">
                      <a:pos x="0" y="0"/>
                    </a:cxn>
                    <a:cxn ang="0">
                      <a:pos x="0" y="5"/>
                    </a:cxn>
                    <a:cxn ang="0">
                      <a:pos x="1" y="6"/>
                    </a:cxn>
                  </a:cxnLst>
                  <a:rect l="txL" t="txT" r="txR" b="txB"/>
                  <a:pathLst>
                    <a:path w="38" h="140">
                      <a:moveTo>
                        <a:pt x="38" y="140"/>
                      </a:moveTo>
                      <a:lnTo>
                        <a:pt x="11" y="0"/>
                      </a:lnTo>
                      <a:lnTo>
                        <a:pt x="0" y="137"/>
                      </a:lnTo>
                      <a:lnTo>
                        <a:pt x="38" y="140"/>
                      </a:lnTo>
                      <a:close/>
                    </a:path>
                  </a:pathLst>
                </a:custGeom>
                <a:solidFill>
                  <a:srgbClr val="000000">
                    <a:alpha val="100000"/>
                  </a:srgbClr>
                </a:solidFill>
                <a:ln w="9525">
                  <a:noFill/>
                </a:ln>
              </p:spPr>
              <p:txBody>
                <a:bodyPr/>
                <a:lstStyle/>
                <a:p>
                  <a:endParaRPr lang="zh-CN" altLang="en-US"/>
                </a:p>
              </p:txBody>
            </p:sp>
            <p:sp>
              <p:nvSpPr>
                <p:cNvPr id="35253" name="Freeform 937"/>
                <p:cNvSpPr>
                  <a:spLocks noChangeAspect="1"/>
                </p:cNvSpPr>
                <p:nvPr/>
              </p:nvSpPr>
              <p:spPr>
                <a:xfrm>
                  <a:off x="2629" y="1753"/>
                  <a:ext cx="11" cy="28"/>
                </a:xfrm>
                <a:custGeom>
                  <a:avLst/>
                  <a:gdLst>
                    <a:gd name="txL" fmla="*/ 0 w 55"/>
                    <a:gd name="txT" fmla="*/ 0 h 140"/>
                    <a:gd name="txR" fmla="*/ 55 w 55"/>
                    <a:gd name="txB" fmla="*/ 140 h 140"/>
                  </a:gdLst>
                  <a:ahLst/>
                  <a:cxnLst>
                    <a:cxn ang="0">
                      <a:pos x="2" y="0"/>
                    </a:cxn>
                    <a:cxn ang="0">
                      <a:pos x="2" y="6"/>
                    </a:cxn>
                    <a:cxn ang="0">
                      <a:pos x="0" y="5"/>
                    </a:cxn>
                    <a:cxn ang="0">
                      <a:pos x="0" y="0"/>
                    </a:cxn>
                    <a:cxn ang="0">
                      <a:pos x="2" y="0"/>
                    </a:cxn>
                  </a:cxnLst>
                  <a:rect l="txL" t="txT" r="txR" b="txB"/>
                  <a:pathLst>
                    <a:path w="55" h="140">
                      <a:moveTo>
                        <a:pt x="55" y="4"/>
                      </a:moveTo>
                      <a:lnTo>
                        <a:pt x="38" y="140"/>
                      </a:lnTo>
                      <a:lnTo>
                        <a:pt x="0" y="137"/>
                      </a:lnTo>
                      <a:lnTo>
                        <a:pt x="11" y="0"/>
                      </a:lnTo>
                      <a:lnTo>
                        <a:pt x="55"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54" name="Freeform 938"/>
                <p:cNvSpPr>
                  <a:spLocks noChangeAspect="1"/>
                </p:cNvSpPr>
                <p:nvPr/>
              </p:nvSpPr>
              <p:spPr>
                <a:xfrm>
                  <a:off x="2622" y="1752"/>
                  <a:ext cx="9" cy="28"/>
                </a:xfrm>
                <a:custGeom>
                  <a:avLst/>
                  <a:gdLst>
                    <a:gd name="txL" fmla="*/ 0 w 44"/>
                    <a:gd name="txT" fmla="*/ 0 h 140"/>
                    <a:gd name="txR" fmla="*/ 44 w 44"/>
                    <a:gd name="txB" fmla="*/ 140 h 140"/>
                  </a:gdLst>
                  <a:ahLst/>
                  <a:cxnLst>
                    <a:cxn ang="0">
                      <a:pos x="2" y="0"/>
                    </a:cxn>
                    <a:cxn ang="0">
                      <a:pos x="1" y="6"/>
                    </a:cxn>
                    <a:cxn ang="0">
                      <a:pos x="0" y="0"/>
                    </a:cxn>
                    <a:cxn ang="0">
                      <a:pos x="2" y="0"/>
                    </a:cxn>
                  </a:cxnLst>
                  <a:rect l="txL" t="txT" r="txR" b="txB"/>
                  <a:pathLst>
                    <a:path w="44" h="140">
                      <a:moveTo>
                        <a:pt x="44" y="3"/>
                      </a:moveTo>
                      <a:lnTo>
                        <a:pt x="33" y="140"/>
                      </a:lnTo>
                      <a:lnTo>
                        <a:pt x="0" y="0"/>
                      </a:lnTo>
                      <a:lnTo>
                        <a:pt x="44" y="3"/>
                      </a:lnTo>
                      <a:close/>
                    </a:path>
                  </a:pathLst>
                </a:custGeom>
                <a:solidFill>
                  <a:srgbClr val="000000">
                    <a:alpha val="100000"/>
                  </a:srgbClr>
                </a:solidFill>
                <a:ln w="9525">
                  <a:noFill/>
                </a:ln>
              </p:spPr>
              <p:txBody>
                <a:bodyPr/>
                <a:lstStyle/>
                <a:p>
                  <a:endParaRPr lang="zh-CN" altLang="en-US"/>
                </a:p>
              </p:txBody>
            </p:sp>
            <p:sp>
              <p:nvSpPr>
                <p:cNvPr id="35255" name="Freeform 939"/>
                <p:cNvSpPr>
                  <a:spLocks noChangeAspect="1"/>
                </p:cNvSpPr>
                <p:nvPr/>
              </p:nvSpPr>
              <p:spPr>
                <a:xfrm>
                  <a:off x="2621" y="1752"/>
                  <a:ext cx="8" cy="28"/>
                </a:xfrm>
                <a:custGeom>
                  <a:avLst/>
                  <a:gdLst>
                    <a:gd name="txL" fmla="*/ 0 w 37"/>
                    <a:gd name="txT" fmla="*/ 0 h 140"/>
                    <a:gd name="txR" fmla="*/ 37 w 37"/>
                    <a:gd name="txB" fmla="*/ 140 h 140"/>
                  </a:gdLst>
                  <a:ahLst/>
                  <a:cxnLst>
                    <a:cxn ang="0">
                      <a:pos x="2" y="6"/>
                    </a:cxn>
                    <a:cxn ang="0">
                      <a:pos x="0" y="0"/>
                    </a:cxn>
                    <a:cxn ang="0">
                      <a:pos x="0" y="5"/>
                    </a:cxn>
                    <a:cxn ang="0">
                      <a:pos x="2" y="6"/>
                    </a:cxn>
                  </a:cxnLst>
                  <a:rect l="txL" t="txT" r="txR" b="txB"/>
                  <a:pathLst>
                    <a:path w="37" h="140">
                      <a:moveTo>
                        <a:pt x="37" y="140"/>
                      </a:moveTo>
                      <a:lnTo>
                        <a:pt x="4" y="0"/>
                      </a:lnTo>
                      <a:lnTo>
                        <a:pt x="0" y="137"/>
                      </a:lnTo>
                      <a:lnTo>
                        <a:pt x="37" y="140"/>
                      </a:lnTo>
                      <a:close/>
                    </a:path>
                  </a:pathLst>
                </a:custGeom>
                <a:solidFill>
                  <a:srgbClr val="000000">
                    <a:alpha val="100000"/>
                  </a:srgbClr>
                </a:solidFill>
                <a:ln w="9525">
                  <a:noFill/>
                </a:ln>
              </p:spPr>
              <p:txBody>
                <a:bodyPr/>
                <a:lstStyle/>
                <a:p>
                  <a:endParaRPr lang="zh-CN" altLang="en-US"/>
                </a:p>
              </p:txBody>
            </p:sp>
            <p:sp>
              <p:nvSpPr>
                <p:cNvPr id="35256" name="Freeform 940"/>
                <p:cNvSpPr>
                  <a:spLocks noChangeAspect="1"/>
                </p:cNvSpPr>
                <p:nvPr/>
              </p:nvSpPr>
              <p:spPr>
                <a:xfrm>
                  <a:off x="2621" y="1752"/>
                  <a:ext cx="10" cy="28"/>
                </a:xfrm>
                <a:custGeom>
                  <a:avLst/>
                  <a:gdLst>
                    <a:gd name="txL" fmla="*/ 0 w 48"/>
                    <a:gd name="txT" fmla="*/ 0 h 140"/>
                    <a:gd name="txR" fmla="*/ 48 w 48"/>
                    <a:gd name="txB" fmla="*/ 140 h 140"/>
                  </a:gdLst>
                  <a:ahLst/>
                  <a:cxnLst>
                    <a:cxn ang="0">
                      <a:pos x="2" y="0"/>
                    </a:cxn>
                    <a:cxn ang="0">
                      <a:pos x="2" y="6"/>
                    </a:cxn>
                    <a:cxn ang="0">
                      <a:pos x="0" y="5"/>
                    </a:cxn>
                    <a:cxn ang="0">
                      <a:pos x="0" y="0"/>
                    </a:cxn>
                    <a:cxn ang="0">
                      <a:pos x="2" y="0"/>
                    </a:cxn>
                  </a:cxnLst>
                  <a:rect l="txL" t="txT" r="txR" b="txB"/>
                  <a:pathLst>
                    <a:path w="48" h="140">
                      <a:moveTo>
                        <a:pt x="48" y="3"/>
                      </a:moveTo>
                      <a:lnTo>
                        <a:pt x="37" y="140"/>
                      </a:lnTo>
                      <a:lnTo>
                        <a:pt x="0" y="137"/>
                      </a:lnTo>
                      <a:lnTo>
                        <a:pt x="4" y="0"/>
                      </a:lnTo>
                      <a:lnTo>
                        <a:pt x="48" y="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57" name="Freeform 941"/>
                <p:cNvSpPr>
                  <a:spLocks noChangeAspect="1"/>
                </p:cNvSpPr>
                <p:nvPr/>
              </p:nvSpPr>
              <p:spPr>
                <a:xfrm>
                  <a:off x="2614" y="1752"/>
                  <a:ext cx="8" cy="28"/>
                </a:xfrm>
                <a:custGeom>
                  <a:avLst/>
                  <a:gdLst>
                    <a:gd name="txL" fmla="*/ 0 w 43"/>
                    <a:gd name="txT" fmla="*/ 0 h 138"/>
                    <a:gd name="txR" fmla="*/ 43 w 43"/>
                    <a:gd name="txB" fmla="*/ 138 h 138"/>
                  </a:gdLst>
                  <a:ahLst/>
                  <a:cxnLst>
                    <a:cxn ang="0">
                      <a:pos x="1" y="0"/>
                    </a:cxn>
                    <a:cxn ang="0">
                      <a:pos x="1" y="6"/>
                    </a:cxn>
                    <a:cxn ang="0">
                      <a:pos x="0" y="0"/>
                    </a:cxn>
                    <a:cxn ang="0">
                      <a:pos x="1" y="0"/>
                    </a:cxn>
                  </a:cxnLst>
                  <a:rect l="txL" t="txT" r="txR" b="txB"/>
                  <a:pathLst>
                    <a:path w="43" h="138">
                      <a:moveTo>
                        <a:pt x="43" y="1"/>
                      </a:moveTo>
                      <a:lnTo>
                        <a:pt x="39" y="138"/>
                      </a:lnTo>
                      <a:lnTo>
                        <a:pt x="0" y="0"/>
                      </a:lnTo>
                      <a:lnTo>
                        <a:pt x="43" y="1"/>
                      </a:lnTo>
                      <a:close/>
                    </a:path>
                  </a:pathLst>
                </a:custGeom>
                <a:solidFill>
                  <a:srgbClr val="000000">
                    <a:alpha val="100000"/>
                  </a:srgbClr>
                </a:solidFill>
                <a:ln w="9525">
                  <a:noFill/>
                </a:ln>
              </p:spPr>
              <p:txBody>
                <a:bodyPr/>
                <a:lstStyle/>
                <a:p>
                  <a:endParaRPr lang="zh-CN" altLang="en-US"/>
                </a:p>
              </p:txBody>
            </p:sp>
            <p:sp>
              <p:nvSpPr>
                <p:cNvPr id="35258" name="Freeform 942"/>
                <p:cNvSpPr>
                  <a:spLocks noChangeAspect="1"/>
                </p:cNvSpPr>
                <p:nvPr/>
              </p:nvSpPr>
              <p:spPr>
                <a:xfrm>
                  <a:off x="2614" y="1752"/>
                  <a:ext cx="7" cy="28"/>
                </a:xfrm>
                <a:custGeom>
                  <a:avLst/>
                  <a:gdLst>
                    <a:gd name="txL" fmla="*/ 0 w 39"/>
                    <a:gd name="txT" fmla="*/ 0 h 138"/>
                    <a:gd name="txR" fmla="*/ 39 w 39"/>
                    <a:gd name="txB" fmla="*/ 138 h 138"/>
                  </a:gdLst>
                  <a:ahLst/>
                  <a:cxnLst>
                    <a:cxn ang="0">
                      <a:pos x="1" y="6"/>
                    </a:cxn>
                    <a:cxn ang="0">
                      <a:pos x="0" y="0"/>
                    </a:cxn>
                    <a:cxn ang="0">
                      <a:pos x="0" y="6"/>
                    </a:cxn>
                    <a:cxn ang="0">
                      <a:pos x="1" y="6"/>
                    </a:cxn>
                  </a:cxnLst>
                  <a:rect l="txL" t="txT" r="txR" b="txB"/>
                  <a:pathLst>
                    <a:path w="39" h="138">
                      <a:moveTo>
                        <a:pt x="39" y="138"/>
                      </a:moveTo>
                      <a:lnTo>
                        <a:pt x="0" y="0"/>
                      </a:lnTo>
                      <a:lnTo>
                        <a:pt x="1" y="137"/>
                      </a:lnTo>
                      <a:lnTo>
                        <a:pt x="39" y="138"/>
                      </a:lnTo>
                      <a:close/>
                    </a:path>
                  </a:pathLst>
                </a:custGeom>
                <a:solidFill>
                  <a:srgbClr val="000000">
                    <a:alpha val="100000"/>
                  </a:srgbClr>
                </a:solidFill>
                <a:ln w="9525">
                  <a:noFill/>
                </a:ln>
              </p:spPr>
              <p:txBody>
                <a:bodyPr/>
                <a:lstStyle/>
                <a:p>
                  <a:endParaRPr lang="zh-CN" altLang="en-US"/>
                </a:p>
              </p:txBody>
            </p:sp>
            <p:sp>
              <p:nvSpPr>
                <p:cNvPr id="35259" name="Freeform 943"/>
                <p:cNvSpPr>
                  <a:spLocks noChangeAspect="1"/>
                </p:cNvSpPr>
                <p:nvPr/>
              </p:nvSpPr>
              <p:spPr>
                <a:xfrm>
                  <a:off x="2614" y="1752"/>
                  <a:ext cx="8" cy="28"/>
                </a:xfrm>
                <a:custGeom>
                  <a:avLst/>
                  <a:gdLst>
                    <a:gd name="txL" fmla="*/ 0 w 43"/>
                    <a:gd name="txT" fmla="*/ 0 h 138"/>
                    <a:gd name="txR" fmla="*/ 43 w 43"/>
                    <a:gd name="txB" fmla="*/ 138 h 138"/>
                  </a:gdLst>
                  <a:ahLst/>
                  <a:cxnLst>
                    <a:cxn ang="0">
                      <a:pos x="1" y="0"/>
                    </a:cxn>
                    <a:cxn ang="0">
                      <a:pos x="1" y="6"/>
                    </a:cxn>
                    <a:cxn ang="0">
                      <a:pos x="0" y="6"/>
                    </a:cxn>
                    <a:cxn ang="0">
                      <a:pos x="0" y="0"/>
                    </a:cxn>
                    <a:cxn ang="0">
                      <a:pos x="1" y="0"/>
                    </a:cxn>
                  </a:cxnLst>
                  <a:rect l="txL" t="txT" r="txR" b="txB"/>
                  <a:pathLst>
                    <a:path w="43" h="138">
                      <a:moveTo>
                        <a:pt x="43" y="1"/>
                      </a:moveTo>
                      <a:lnTo>
                        <a:pt x="39" y="138"/>
                      </a:lnTo>
                      <a:lnTo>
                        <a:pt x="1" y="137"/>
                      </a:lnTo>
                      <a:lnTo>
                        <a:pt x="0" y="0"/>
                      </a:lnTo>
                      <a:lnTo>
                        <a:pt x="43" y="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60" name="Freeform 944"/>
                <p:cNvSpPr>
                  <a:spLocks noChangeAspect="1"/>
                </p:cNvSpPr>
                <p:nvPr/>
              </p:nvSpPr>
              <p:spPr>
                <a:xfrm>
                  <a:off x="2605" y="1752"/>
                  <a:ext cx="9" cy="27"/>
                </a:xfrm>
                <a:custGeom>
                  <a:avLst/>
                  <a:gdLst>
                    <a:gd name="txL" fmla="*/ 0 w 44"/>
                    <a:gd name="txT" fmla="*/ 0 h 137"/>
                    <a:gd name="txR" fmla="*/ 44 w 44"/>
                    <a:gd name="txB" fmla="*/ 137 h 137"/>
                  </a:gdLst>
                  <a:ahLst/>
                  <a:cxnLst>
                    <a:cxn ang="0">
                      <a:pos x="2" y="0"/>
                    </a:cxn>
                    <a:cxn ang="0">
                      <a:pos x="2" y="5"/>
                    </a:cxn>
                    <a:cxn ang="0">
                      <a:pos x="0" y="0"/>
                    </a:cxn>
                    <a:cxn ang="0">
                      <a:pos x="2" y="0"/>
                    </a:cxn>
                  </a:cxnLst>
                  <a:rect l="txL" t="txT" r="txR" b="txB"/>
                  <a:pathLst>
                    <a:path w="44" h="137">
                      <a:moveTo>
                        <a:pt x="43" y="0"/>
                      </a:moveTo>
                      <a:lnTo>
                        <a:pt x="44" y="137"/>
                      </a:lnTo>
                      <a:lnTo>
                        <a:pt x="0" y="1"/>
                      </a:lnTo>
                      <a:lnTo>
                        <a:pt x="43" y="0"/>
                      </a:lnTo>
                      <a:close/>
                    </a:path>
                  </a:pathLst>
                </a:custGeom>
                <a:solidFill>
                  <a:srgbClr val="000000">
                    <a:alpha val="100000"/>
                  </a:srgbClr>
                </a:solidFill>
                <a:ln w="9525">
                  <a:noFill/>
                </a:ln>
              </p:spPr>
              <p:txBody>
                <a:bodyPr/>
                <a:lstStyle/>
                <a:p>
                  <a:endParaRPr lang="zh-CN" altLang="en-US"/>
                </a:p>
              </p:txBody>
            </p:sp>
            <p:sp>
              <p:nvSpPr>
                <p:cNvPr id="35261" name="Freeform 945"/>
                <p:cNvSpPr>
                  <a:spLocks noChangeAspect="1"/>
                </p:cNvSpPr>
                <p:nvPr/>
              </p:nvSpPr>
              <p:spPr>
                <a:xfrm>
                  <a:off x="2605" y="1752"/>
                  <a:ext cx="9" cy="28"/>
                </a:xfrm>
                <a:custGeom>
                  <a:avLst/>
                  <a:gdLst>
                    <a:gd name="txL" fmla="*/ 0 w 44"/>
                    <a:gd name="txT" fmla="*/ 0 h 137"/>
                    <a:gd name="txR" fmla="*/ 44 w 44"/>
                    <a:gd name="txB" fmla="*/ 137 h 137"/>
                  </a:gdLst>
                  <a:ahLst/>
                  <a:cxnLst>
                    <a:cxn ang="0">
                      <a:pos x="2" y="6"/>
                    </a:cxn>
                    <a:cxn ang="0">
                      <a:pos x="0" y="0"/>
                    </a:cxn>
                    <a:cxn ang="0">
                      <a:pos x="0" y="6"/>
                    </a:cxn>
                    <a:cxn ang="0">
                      <a:pos x="2" y="6"/>
                    </a:cxn>
                  </a:cxnLst>
                  <a:rect l="txL" t="txT" r="txR" b="txB"/>
                  <a:pathLst>
                    <a:path w="44" h="137">
                      <a:moveTo>
                        <a:pt x="44" y="136"/>
                      </a:moveTo>
                      <a:lnTo>
                        <a:pt x="0" y="0"/>
                      </a:lnTo>
                      <a:lnTo>
                        <a:pt x="6" y="137"/>
                      </a:lnTo>
                      <a:lnTo>
                        <a:pt x="44" y="136"/>
                      </a:lnTo>
                      <a:close/>
                    </a:path>
                  </a:pathLst>
                </a:custGeom>
                <a:solidFill>
                  <a:srgbClr val="000000">
                    <a:alpha val="100000"/>
                  </a:srgbClr>
                </a:solidFill>
                <a:ln w="9525">
                  <a:noFill/>
                </a:ln>
              </p:spPr>
              <p:txBody>
                <a:bodyPr/>
                <a:lstStyle/>
                <a:p>
                  <a:endParaRPr lang="zh-CN" altLang="en-US"/>
                </a:p>
              </p:txBody>
            </p:sp>
            <p:sp>
              <p:nvSpPr>
                <p:cNvPr id="35262" name="Freeform 946"/>
                <p:cNvSpPr>
                  <a:spLocks noChangeAspect="1"/>
                </p:cNvSpPr>
                <p:nvPr/>
              </p:nvSpPr>
              <p:spPr>
                <a:xfrm>
                  <a:off x="2605" y="1752"/>
                  <a:ext cx="9" cy="28"/>
                </a:xfrm>
                <a:custGeom>
                  <a:avLst/>
                  <a:gdLst>
                    <a:gd name="txL" fmla="*/ 0 w 44"/>
                    <a:gd name="txT" fmla="*/ 0 h 138"/>
                    <a:gd name="txR" fmla="*/ 44 w 44"/>
                    <a:gd name="txB" fmla="*/ 138 h 138"/>
                  </a:gdLst>
                  <a:ahLst/>
                  <a:cxnLst>
                    <a:cxn ang="0">
                      <a:pos x="2" y="0"/>
                    </a:cxn>
                    <a:cxn ang="0">
                      <a:pos x="2" y="6"/>
                    </a:cxn>
                    <a:cxn ang="0">
                      <a:pos x="0" y="6"/>
                    </a:cxn>
                    <a:cxn ang="0">
                      <a:pos x="0" y="0"/>
                    </a:cxn>
                    <a:cxn ang="0">
                      <a:pos x="2" y="0"/>
                    </a:cxn>
                  </a:cxnLst>
                  <a:rect l="txL" t="txT" r="txR" b="txB"/>
                  <a:pathLst>
                    <a:path w="44" h="138">
                      <a:moveTo>
                        <a:pt x="43" y="0"/>
                      </a:moveTo>
                      <a:lnTo>
                        <a:pt x="44" y="137"/>
                      </a:lnTo>
                      <a:lnTo>
                        <a:pt x="6" y="138"/>
                      </a:lnTo>
                      <a:lnTo>
                        <a:pt x="0" y="1"/>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63" name="Freeform 947"/>
                <p:cNvSpPr>
                  <a:spLocks noChangeAspect="1"/>
                </p:cNvSpPr>
                <p:nvPr/>
              </p:nvSpPr>
              <p:spPr>
                <a:xfrm>
                  <a:off x="2596" y="1752"/>
                  <a:ext cx="10" cy="28"/>
                </a:xfrm>
                <a:custGeom>
                  <a:avLst/>
                  <a:gdLst>
                    <a:gd name="txL" fmla="*/ 0 w 49"/>
                    <a:gd name="txT" fmla="*/ 0 h 137"/>
                    <a:gd name="txR" fmla="*/ 49 w 49"/>
                    <a:gd name="txB" fmla="*/ 137 h 137"/>
                  </a:gdLst>
                  <a:ahLst/>
                  <a:cxnLst>
                    <a:cxn ang="0">
                      <a:pos x="2" y="0"/>
                    </a:cxn>
                    <a:cxn ang="0">
                      <a:pos x="2" y="6"/>
                    </a:cxn>
                    <a:cxn ang="0">
                      <a:pos x="0" y="0"/>
                    </a:cxn>
                    <a:cxn ang="0">
                      <a:pos x="2" y="0"/>
                    </a:cxn>
                  </a:cxnLst>
                  <a:rect l="txL" t="txT" r="txR" b="txB"/>
                  <a:pathLst>
                    <a:path w="49" h="137">
                      <a:moveTo>
                        <a:pt x="43" y="0"/>
                      </a:moveTo>
                      <a:lnTo>
                        <a:pt x="49" y="137"/>
                      </a:lnTo>
                      <a:lnTo>
                        <a:pt x="0" y="3"/>
                      </a:lnTo>
                      <a:lnTo>
                        <a:pt x="43" y="0"/>
                      </a:lnTo>
                      <a:close/>
                    </a:path>
                  </a:pathLst>
                </a:custGeom>
                <a:solidFill>
                  <a:srgbClr val="000000">
                    <a:alpha val="100000"/>
                  </a:srgbClr>
                </a:solidFill>
                <a:ln w="9525">
                  <a:noFill/>
                </a:ln>
              </p:spPr>
              <p:txBody>
                <a:bodyPr/>
                <a:lstStyle/>
                <a:p>
                  <a:endParaRPr lang="zh-CN" altLang="en-US"/>
                </a:p>
              </p:txBody>
            </p:sp>
            <p:sp>
              <p:nvSpPr>
                <p:cNvPr id="35264" name="Freeform 948"/>
                <p:cNvSpPr>
                  <a:spLocks noChangeAspect="1"/>
                </p:cNvSpPr>
                <p:nvPr/>
              </p:nvSpPr>
              <p:spPr>
                <a:xfrm>
                  <a:off x="2596" y="1753"/>
                  <a:ext cx="10" cy="27"/>
                </a:xfrm>
                <a:custGeom>
                  <a:avLst/>
                  <a:gdLst>
                    <a:gd name="txL" fmla="*/ 0 w 49"/>
                    <a:gd name="txT" fmla="*/ 0 h 137"/>
                    <a:gd name="txR" fmla="*/ 49 w 49"/>
                    <a:gd name="txB" fmla="*/ 137 h 137"/>
                  </a:gdLst>
                  <a:ahLst/>
                  <a:cxnLst>
                    <a:cxn ang="0">
                      <a:pos x="2" y="5"/>
                    </a:cxn>
                    <a:cxn ang="0">
                      <a:pos x="0" y="0"/>
                    </a:cxn>
                    <a:cxn ang="0">
                      <a:pos x="0" y="5"/>
                    </a:cxn>
                    <a:cxn ang="0">
                      <a:pos x="2" y="5"/>
                    </a:cxn>
                  </a:cxnLst>
                  <a:rect l="txL" t="txT" r="txR" b="txB"/>
                  <a:pathLst>
                    <a:path w="49" h="137">
                      <a:moveTo>
                        <a:pt x="49" y="134"/>
                      </a:moveTo>
                      <a:lnTo>
                        <a:pt x="0" y="0"/>
                      </a:lnTo>
                      <a:lnTo>
                        <a:pt x="11" y="137"/>
                      </a:lnTo>
                      <a:lnTo>
                        <a:pt x="49" y="134"/>
                      </a:lnTo>
                      <a:close/>
                    </a:path>
                  </a:pathLst>
                </a:custGeom>
                <a:solidFill>
                  <a:srgbClr val="000000">
                    <a:alpha val="100000"/>
                  </a:srgbClr>
                </a:solidFill>
                <a:ln w="9525">
                  <a:noFill/>
                </a:ln>
              </p:spPr>
              <p:txBody>
                <a:bodyPr/>
                <a:lstStyle/>
                <a:p>
                  <a:endParaRPr lang="zh-CN" altLang="en-US"/>
                </a:p>
              </p:txBody>
            </p:sp>
            <p:sp>
              <p:nvSpPr>
                <p:cNvPr id="35265" name="Freeform 949"/>
                <p:cNvSpPr>
                  <a:spLocks noChangeAspect="1"/>
                </p:cNvSpPr>
                <p:nvPr/>
              </p:nvSpPr>
              <p:spPr>
                <a:xfrm>
                  <a:off x="2596" y="1752"/>
                  <a:ext cx="10" cy="28"/>
                </a:xfrm>
                <a:custGeom>
                  <a:avLst/>
                  <a:gdLst>
                    <a:gd name="txL" fmla="*/ 0 w 49"/>
                    <a:gd name="txT" fmla="*/ 0 h 140"/>
                    <a:gd name="txR" fmla="*/ 49 w 49"/>
                    <a:gd name="txB" fmla="*/ 140 h 140"/>
                  </a:gdLst>
                  <a:ahLst/>
                  <a:cxnLst>
                    <a:cxn ang="0">
                      <a:pos x="2" y="0"/>
                    </a:cxn>
                    <a:cxn ang="0">
                      <a:pos x="2" y="5"/>
                    </a:cxn>
                    <a:cxn ang="0">
                      <a:pos x="0" y="6"/>
                    </a:cxn>
                    <a:cxn ang="0">
                      <a:pos x="0" y="0"/>
                    </a:cxn>
                    <a:cxn ang="0">
                      <a:pos x="2" y="0"/>
                    </a:cxn>
                  </a:cxnLst>
                  <a:rect l="txL" t="txT" r="txR" b="txB"/>
                  <a:pathLst>
                    <a:path w="49" h="140">
                      <a:moveTo>
                        <a:pt x="43" y="0"/>
                      </a:moveTo>
                      <a:lnTo>
                        <a:pt x="49" y="137"/>
                      </a:lnTo>
                      <a:lnTo>
                        <a:pt x="11" y="140"/>
                      </a:lnTo>
                      <a:lnTo>
                        <a:pt x="0" y="3"/>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66" name="Freeform 950"/>
                <p:cNvSpPr>
                  <a:spLocks noChangeAspect="1"/>
                </p:cNvSpPr>
                <p:nvPr/>
              </p:nvSpPr>
              <p:spPr>
                <a:xfrm>
                  <a:off x="2588" y="1753"/>
                  <a:ext cx="11" cy="27"/>
                </a:xfrm>
                <a:custGeom>
                  <a:avLst/>
                  <a:gdLst>
                    <a:gd name="txL" fmla="*/ 0 w 55"/>
                    <a:gd name="txT" fmla="*/ 0 h 137"/>
                    <a:gd name="txR" fmla="*/ 55 w 55"/>
                    <a:gd name="txB" fmla="*/ 137 h 137"/>
                  </a:gdLst>
                  <a:ahLst/>
                  <a:cxnLst>
                    <a:cxn ang="0">
                      <a:pos x="2" y="0"/>
                    </a:cxn>
                    <a:cxn ang="0">
                      <a:pos x="2" y="5"/>
                    </a:cxn>
                    <a:cxn ang="0">
                      <a:pos x="0" y="0"/>
                    </a:cxn>
                    <a:cxn ang="0">
                      <a:pos x="2" y="0"/>
                    </a:cxn>
                  </a:cxnLst>
                  <a:rect l="txL" t="txT" r="txR" b="txB"/>
                  <a:pathLst>
                    <a:path w="55" h="137">
                      <a:moveTo>
                        <a:pt x="44" y="0"/>
                      </a:moveTo>
                      <a:lnTo>
                        <a:pt x="55" y="137"/>
                      </a:lnTo>
                      <a:lnTo>
                        <a:pt x="0" y="4"/>
                      </a:lnTo>
                      <a:lnTo>
                        <a:pt x="44" y="0"/>
                      </a:lnTo>
                      <a:close/>
                    </a:path>
                  </a:pathLst>
                </a:custGeom>
                <a:solidFill>
                  <a:srgbClr val="000000">
                    <a:alpha val="100000"/>
                  </a:srgbClr>
                </a:solidFill>
                <a:ln w="9525">
                  <a:noFill/>
                </a:ln>
              </p:spPr>
              <p:txBody>
                <a:bodyPr/>
                <a:lstStyle/>
                <a:p>
                  <a:endParaRPr lang="zh-CN" altLang="en-US"/>
                </a:p>
              </p:txBody>
            </p:sp>
            <p:sp>
              <p:nvSpPr>
                <p:cNvPr id="35267" name="Freeform 951"/>
                <p:cNvSpPr>
                  <a:spLocks noChangeAspect="1"/>
                </p:cNvSpPr>
                <p:nvPr/>
              </p:nvSpPr>
              <p:spPr>
                <a:xfrm>
                  <a:off x="2588" y="1754"/>
                  <a:ext cx="11" cy="27"/>
                </a:xfrm>
                <a:custGeom>
                  <a:avLst/>
                  <a:gdLst>
                    <a:gd name="txL" fmla="*/ 0 w 55"/>
                    <a:gd name="txT" fmla="*/ 0 h 137"/>
                    <a:gd name="txR" fmla="*/ 55 w 55"/>
                    <a:gd name="txB" fmla="*/ 137 h 137"/>
                  </a:gdLst>
                  <a:ahLst/>
                  <a:cxnLst>
                    <a:cxn ang="0">
                      <a:pos x="2" y="5"/>
                    </a:cxn>
                    <a:cxn ang="0">
                      <a:pos x="0" y="0"/>
                    </a:cxn>
                    <a:cxn ang="0">
                      <a:pos x="1" y="5"/>
                    </a:cxn>
                    <a:cxn ang="0">
                      <a:pos x="2" y="5"/>
                    </a:cxn>
                  </a:cxnLst>
                  <a:rect l="txL" t="txT" r="txR" b="txB"/>
                  <a:pathLst>
                    <a:path w="55" h="137">
                      <a:moveTo>
                        <a:pt x="55" y="133"/>
                      </a:moveTo>
                      <a:lnTo>
                        <a:pt x="0" y="0"/>
                      </a:lnTo>
                      <a:lnTo>
                        <a:pt x="18" y="137"/>
                      </a:lnTo>
                      <a:lnTo>
                        <a:pt x="55" y="133"/>
                      </a:lnTo>
                      <a:close/>
                    </a:path>
                  </a:pathLst>
                </a:custGeom>
                <a:solidFill>
                  <a:srgbClr val="000000">
                    <a:alpha val="100000"/>
                  </a:srgbClr>
                </a:solidFill>
                <a:ln w="9525">
                  <a:noFill/>
                </a:ln>
              </p:spPr>
              <p:txBody>
                <a:bodyPr/>
                <a:lstStyle/>
                <a:p>
                  <a:endParaRPr lang="zh-CN" altLang="en-US"/>
                </a:p>
              </p:txBody>
            </p:sp>
            <p:sp>
              <p:nvSpPr>
                <p:cNvPr id="35268" name="Freeform 952"/>
                <p:cNvSpPr>
                  <a:spLocks noChangeAspect="1"/>
                </p:cNvSpPr>
                <p:nvPr/>
              </p:nvSpPr>
              <p:spPr>
                <a:xfrm>
                  <a:off x="2588" y="1753"/>
                  <a:ext cx="11" cy="28"/>
                </a:xfrm>
                <a:custGeom>
                  <a:avLst/>
                  <a:gdLst>
                    <a:gd name="txL" fmla="*/ 0 w 55"/>
                    <a:gd name="txT" fmla="*/ 0 h 141"/>
                    <a:gd name="txR" fmla="*/ 55 w 55"/>
                    <a:gd name="txB" fmla="*/ 141 h 141"/>
                  </a:gdLst>
                  <a:ahLst/>
                  <a:cxnLst>
                    <a:cxn ang="0">
                      <a:pos x="2" y="0"/>
                    </a:cxn>
                    <a:cxn ang="0">
                      <a:pos x="2" y="5"/>
                    </a:cxn>
                    <a:cxn ang="0">
                      <a:pos x="1" y="6"/>
                    </a:cxn>
                    <a:cxn ang="0">
                      <a:pos x="0" y="0"/>
                    </a:cxn>
                    <a:cxn ang="0">
                      <a:pos x="2" y="0"/>
                    </a:cxn>
                  </a:cxnLst>
                  <a:rect l="txL" t="txT" r="txR" b="txB"/>
                  <a:pathLst>
                    <a:path w="55" h="141">
                      <a:moveTo>
                        <a:pt x="44" y="0"/>
                      </a:moveTo>
                      <a:lnTo>
                        <a:pt x="55" y="137"/>
                      </a:lnTo>
                      <a:lnTo>
                        <a:pt x="18" y="141"/>
                      </a:lnTo>
                      <a:lnTo>
                        <a:pt x="0" y="4"/>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69" name="Freeform 953"/>
                <p:cNvSpPr>
                  <a:spLocks noChangeAspect="1"/>
                </p:cNvSpPr>
                <p:nvPr/>
              </p:nvSpPr>
              <p:spPr>
                <a:xfrm>
                  <a:off x="2579" y="1754"/>
                  <a:ext cx="12" cy="27"/>
                </a:xfrm>
                <a:custGeom>
                  <a:avLst/>
                  <a:gdLst>
                    <a:gd name="txL" fmla="*/ 0 w 62"/>
                    <a:gd name="txT" fmla="*/ 0 h 137"/>
                    <a:gd name="txR" fmla="*/ 62 w 62"/>
                    <a:gd name="txB" fmla="*/ 137 h 137"/>
                  </a:gdLst>
                  <a:ahLst/>
                  <a:cxnLst>
                    <a:cxn ang="0">
                      <a:pos x="2" y="0"/>
                    </a:cxn>
                    <a:cxn ang="0">
                      <a:pos x="2" y="5"/>
                    </a:cxn>
                    <a:cxn ang="0">
                      <a:pos x="0" y="0"/>
                    </a:cxn>
                    <a:cxn ang="0">
                      <a:pos x="2" y="0"/>
                    </a:cxn>
                  </a:cxnLst>
                  <a:rect l="txL" t="txT" r="txR" b="txB"/>
                  <a:pathLst>
                    <a:path w="62" h="137">
                      <a:moveTo>
                        <a:pt x="44" y="0"/>
                      </a:moveTo>
                      <a:lnTo>
                        <a:pt x="62" y="137"/>
                      </a:lnTo>
                      <a:lnTo>
                        <a:pt x="0" y="8"/>
                      </a:lnTo>
                      <a:lnTo>
                        <a:pt x="44" y="0"/>
                      </a:lnTo>
                      <a:close/>
                    </a:path>
                  </a:pathLst>
                </a:custGeom>
                <a:solidFill>
                  <a:srgbClr val="000000">
                    <a:alpha val="100000"/>
                  </a:srgbClr>
                </a:solidFill>
                <a:ln w="9525">
                  <a:noFill/>
                </a:ln>
              </p:spPr>
              <p:txBody>
                <a:bodyPr/>
                <a:lstStyle/>
                <a:p>
                  <a:endParaRPr lang="zh-CN" altLang="en-US"/>
                </a:p>
              </p:txBody>
            </p:sp>
            <p:sp>
              <p:nvSpPr>
                <p:cNvPr id="35270" name="Freeform 954"/>
                <p:cNvSpPr>
                  <a:spLocks noChangeAspect="1"/>
                </p:cNvSpPr>
                <p:nvPr/>
              </p:nvSpPr>
              <p:spPr>
                <a:xfrm>
                  <a:off x="2579" y="1755"/>
                  <a:ext cx="12" cy="27"/>
                </a:xfrm>
                <a:custGeom>
                  <a:avLst/>
                  <a:gdLst>
                    <a:gd name="txL" fmla="*/ 0 w 62"/>
                    <a:gd name="txT" fmla="*/ 0 h 134"/>
                    <a:gd name="txR" fmla="*/ 62 w 62"/>
                    <a:gd name="txB" fmla="*/ 134 h 134"/>
                  </a:gdLst>
                  <a:ahLst/>
                  <a:cxnLst>
                    <a:cxn ang="0">
                      <a:pos x="2" y="5"/>
                    </a:cxn>
                    <a:cxn ang="0">
                      <a:pos x="0" y="0"/>
                    </a:cxn>
                    <a:cxn ang="0">
                      <a:pos x="1" y="5"/>
                    </a:cxn>
                    <a:cxn ang="0">
                      <a:pos x="2" y="5"/>
                    </a:cxn>
                  </a:cxnLst>
                  <a:rect l="txL" t="txT" r="txR" b="txB"/>
                  <a:pathLst>
                    <a:path w="62" h="134">
                      <a:moveTo>
                        <a:pt x="62" y="129"/>
                      </a:moveTo>
                      <a:lnTo>
                        <a:pt x="0" y="0"/>
                      </a:lnTo>
                      <a:lnTo>
                        <a:pt x="24" y="134"/>
                      </a:lnTo>
                      <a:lnTo>
                        <a:pt x="62" y="129"/>
                      </a:lnTo>
                      <a:close/>
                    </a:path>
                  </a:pathLst>
                </a:custGeom>
                <a:solidFill>
                  <a:srgbClr val="000000">
                    <a:alpha val="100000"/>
                  </a:srgbClr>
                </a:solidFill>
                <a:ln w="9525">
                  <a:noFill/>
                </a:ln>
              </p:spPr>
              <p:txBody>
                <a:bodyPr/>
                <a:lstStyle/>
                <a:p>
                  <a:endParaRPr lang="zh-CN" altLang="en-US"/>
                </a:p>
              </p:txBody>
            </p:sp>
            <p:sp>
              <p:nvSpPr>
                <p:cNvPr id="35271" name="Freeform 955"/>
                <p:cNvSpPr>
                  <a:spLocks noChangeAspect="1"/>
                </p:cNvSpPr>
                <p:nvPr/>
              </p:nvSpPr>
              <p:spPr>
                <a:xfrm>
                  <a:off x="2579" y="1754"/>
                  <a:ext cx="12" cy="28"/>
                </a:xfrm>
                <a:custGeom>
                  <a:avLst/>
                  <a:gdLst>
                    <a:gd name="txL" fmla="*/ 0 w 62"/>
                    <a:gd name="txT" fmla="*/ 0 h 142"/>
                    <a:gd name="txR" fmla="*/ 62 w 62"/>
                    <a:gd name="txB" fmla="*/ 142 h 142"/>
                  </a:gdLst>
                  <a:ahLst/>
                  <a:cxnLst>
                    <a:cxn ang="0">
                      <a:pos x="2" y="0"/>
                    </a:cxn>
                    <a:cxn ang="0">
                      <a:pos x="2" y="5"/>
                    </a:cxn>
                    <a:cxn ang="0">
                      <a:pos x="1" y="6"/>
                    </a:cxn>
                    <a:cxn ang="0">
                      <a:pos x="0" y="0"/>
                    </a:cxn>
                    <a:cxn ang="0">
                      <a:pos x="2" y="0"/>
                    </a:cxn>
                  </a:cxnLst>
                  <a:rect l="txL" t="txT" r="txR" b="txB"/>
                  <a:pathLst>
                    <a:path w="62" h="142">
                      <a:moveTo>
                        <a:pt x="44" y="0"/>
                      </a:moveTo>
                      <a:lnTo>
                        <a:pt x="62" y="137"/>
                      </a:lnTo>
                      <a:lnTo>
                        <a:pt x="24" y="142"/>
                      </a:lnTo>
                      <a:lnTo>
                        <a:pt x="0" y="8"/>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72" name="Freeform 956"/>
                <p:cNvSpPr>
                  <a:spLocks noChangeAspect="1"/>
                </p:cNvSpPr>
                <p:nvPr/>
              </p:nvSpPr>
              <p:spPr>
                <a:xfrm>
                  <a:off x="2570" y="1755"/>
                  <a:ext cx="14" cy="27"/>
                </a:xfrm>
                <a:custGeom>
                  <a:avLst/>
                  <a:gdLst>
                    <a:gd name="txL" fmla="*/ 0 w 66"/>
                    <a:gd name="txT" fmla="*/ 0 h 134"/>
                    <a:gd name="txR" fmla="*/ 66 w 66"/>
                    <a:gd name="txB" fmla="*/ 134 h 134"/>
                  </a:gdLst>
                  <a:ahLst/>
                  <a:cxnLst>
                    <a:cxn ang="0">
                      <a:pos x="2" y="0"/>
                    </a:cxn>
                    <a:cxn ang="0">
                      <a:pos x="3" y="5"/>
                    </a:cxn>
                    <a:cxn ang="0">
                      <a:pos x="0" y="0"/>
                    </a:cxn>
                    <a:cxn ang="0">
                      <a:pos x="2" y="0"/>
                    </a:cxn>
                  </a:cxnLst>
                  <a:rect l="txL" t="txT" r="txR" b="txB"/>
                  <a:pathLst>
                    <a:path w="66" h="134">
                      <a:moveTo>
                        <a:pt x="42" y="0"/>
                      </a:moveTo>
                      <a:lnTo>
                        <a:pt x="66" y="134"/>
                      </a:lnTo>
                      <a:lnTo>
                        <a:pt x="0" y="8"/>
                      </a:lnTo>
                      <a:lnTo>
                        <a:pt x="42" y="0"/>
                      </a:lnTo>
                      <a:close/>
                    </a:path>
                  </a:pathLst>
                </a:custGeom>
                <a:solidFill>
                  <a:srgbClr val="000000">
                    <a:alpha val="100000"/>
                  </a:srgbClr>
                </a:solidFill>
                <a:ln w="9525">
                  <a:noFill/>
                </a:ln>
              </p:spPr>
              <p:txBody>
                <a:bodyPr/>
                <a:lstStyle/>
                <a:p>
                  <a:endParaRPr lang="zh-CN" altLang="en-US"/>
                </a:p>
              </p:txBody>
            </p:sp>
            <p:sp>
              <p:nvSpPr>
                <p:cNvPr id="35273" name="Freeform 957"/>
                <p:cNvSpPr>
                  <a:spLocks noChangeAspect="1"/>
                </p:cNvSpPr>
                <p:nvPr/>
              </p:nvSpPr>
              <p:spPr>
                <a:xfrm>
                  <a:off x="2570" y="1757"/>
                  <a:ext cx="14" cy="27"/>
                </a:xfrm>
                <a:custGeom>
                  <a:avLst/>
                  <a:gdLst>
                    <a:gd name="txL" fmla="*/ 0 w 66"/>
                    <a:gd name="txT" fmla="*/ 0 h 134"/>
                    <a:gd name="txR" fmla="*/ 66 w 66"/>
                    <a:gd name="txB" fmla="*/ 134 h 134"/>
                  </a:gdLst>
                  <a:ahLst/>
                  <a:cxnLst>
                    <a:cxn ang="0">
                      <a:pos x="3" y="5"/>
                    </a:cxn>
                    <a:cxn ang="0">
                      <a:pos x="0" y="0"/>
                    </a:cxn>
                    <a:cxn ang="0">
                      <a:pos x="1" y="5"/>
                    </a:cxn>
                    <a:cxn ang="0">
                      <a:pos x="3" y="5"/>
                    </a:cxn>
                  </a:cxnLst>
                  <a:rect l="txL" t="txT" r="txR" b="txB"/>
                  <a:pathLst>
                    <a:path w="66" h="134">
                      <a:moveTo>
                        <a:pt x="66" y="126"/>
                      </a:moveTo>
                      <a:lnTo>
                        <a:pt x="0" y="0"/>
                      </a:lnTo>
                      <a:lnTo>
                        <a:pt x="29" y="134"/>
                      </a:lnTo>
                      <a:lnTo>
                        <a:pt x="66" y="126"/>
                      </a:lnTo>
                      <a:close/>
                    </a:path>
                  </a:pathLst>
                </a:custGeom>
                <a:solidFill>
                  <a:srgbClr val="000000">
                    <a:alpha val="100000"/>
                  </a:srgbClr>
                </a:solidFill>
                <a:ln w="9525">
                  <a:noFill/>
                </a:ln>
              </p:spPr>
              <p:txBody>
                <a:bodyPr/>
                <a:lstStyle/>
                <a:p>
                  <a:endParaRPr lang="zh-CN" altLang="en-US"/>
                </a:p>
              </p:txBody>
            </p:sp>
            <p:sp>
              <p:nvSpPr>
                <p:cNvPr id="35274" name="Freeform 958"/>
                <p:cNvSpPr>
                  <a:spLocks noChangeAspect="1"/>
                </p:cNvSpPr>
                <p:nvPr/>
              </p:nvSpPr>
              <p:spPr>
                <a:xfrm>
                  <a:off x="2570" y="1755"/>
                  <a:ext cx="14" cy="29"/>
                </a:xfrm>
                <a:custGeom>
                  <a:avLst/>
                  <a:gdLst>
                    <a:gd name="txL" fmla="*/ 0 w 66"/>
                    <a:gd name="txT" fmla="*/ 0 h 142"/>
                    <a:gd name="txR" fmla="*/ 66 w 66"/>
                    <a:gd name="txB" fmla="*/ 142 h 142"/>
                  </a:gdLst>
                  <a:ahLst/>
                  <a:cxnLst>
                    <a:cxn ang="0">
                      <a:pos x="2" y="0"/>
                    </a:cxn>
                    <a:cxn ang="0">
                      <a:pos x="3" y="6"/>
                    </a:cxn>
                    <a:cxn ang="0">
                      <a:pos x="1" y="6"/>
                    </a:cxn>
                    <a:cxn ang="0">
                      <a:pos x="0" y="0"/>
                    </a:cxn>
                    <a:cxn ang="0">
                      <a:pos x="2" y="0"/>
                    </a:cxn>
                  </a:cxnLst>
                  <a:rect l="txL" t="txT" r="txR" b="txB"/>
                  <a:pathLst>
                    <a:path w="66" h="142">
                      <a:moveTo>
                        <a:pt x="42" y="0"/>
                      </a:moveTo>
                      <a:lnTo>
                        <a:pt x="66" y="134"/>
                      </a:lnTo>
                      <a:lnTo>
                        <a:pt x="29" y="142"/>
                      </a:lnTo>
                      <a:lnTo>
                        <a:pt x="0" y="8"/>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75" name="Freeform 959"/>
                <p:cNvSpPr>
                  <a:spLocks noChangeAspect="1"/>
                </p:cNvSpPr>
                <p:nvPr/>
              </p:nvSpPr>
              <p:spPr>
                <a:xfrm>
                  <a:off x="2562" y="1757"/>
                  <a:ext cx="14" cy="27"/>
                </a:xfrm>
                <a:custGeom>
                  <a:avLst/>
                  <a:gdLst>
                    <a:gd name="txL" fmla="*/ 0 w 72"/>
                    <a:gd name="txT" fmla="*/ 0 h 134"/>
                    <a:gd name="txR" fmla="*/ 72 w 72"/>
                    <a:gd name="txB" fmla="*/ 134 h 134"/>
                  </a:gdLst>
                  <a:ahLst/>
                  <a:cxnLst>
                    <a:cxn ang="0">
                      <a:pos x="2" y="0"/>
                    </a:cxn>
                    <a:cxn ang="0">
                      <a:pos x="3" y="5"/>
                    </a:cxn>
                    <a:cxn ang="0">
                      <a:pos x="0" y="0"/>
                    </a:cxn>
                    <a:cxn ang="0">
                      <a:pos x="2" y="0"/>
                    </a:cxn>
                  </a:cxnLst>
                  <a:rect l="txL" t="txT" r="txR" b="txB"/>
                  <a:pathLst>
                    <a:path w="72" h="134">
                      <a:moveTo>
                        <a:pt x="43" y="0"/>
                      </a:moveTo>
                      <a:lnTo>
                        <a:pt x="72" y="134"/>
                      </a:lnTo>
                      <a:lnTo>
                        <a:pt x="0" y="9"/>
                      </a:lnTo>
                      <a:lnTo>
                        <a:pt x="43" y="0"/>
                      </a:lnTo>
                      <a:close/>
                    </a:path>
                  </a:pathLst>
                </a:custGeom>
                <a:solidFill>
                  <a:srgbClr val="000000">
                    <a:alpha val="100000"/>
                  </a:srgbClr>
                </a:solidFill>
                <a:ln w="9525">
                  <a:noFill/>
                </a:ln>
              </p:spPr>
              <p:txBody>
                <a:bodyPr/>
                <a:lstStyle/>
                <a:p>
                  <a:endParaRPr lang="zh-CN" altLang="en-US"/>
                </a:p>
              </p:txBody>
            </p:sp>
            <p:sp>
              <p:nvSpPr>
                <p:cNvPr id="35276" name="Freeform 960"/>
                <p:cNvSpPr>
                  <a:spLocks noChangeAspect="1"/>
                </p:cNvSpPr>
                <p:nvPr/>
              </p:nvSpPr>
              <p:spPr>
                <a:xfrm>
                  <a:off x="2562" y="1759"/>
                  <a:ext cx="14" cy="26"/>
                </a:xfrm>
                <a:custGeom>
                  <a:avLst/>
                  <a:gdLst>
                    <a:gd name="txL" fmla="*/ 0 w 72"/>
                    <a:gd name="txT" fmla="*/ 0 h 134"/>
                    <a:gd name="txR" fmla="*/ 72 w 72"/>
                    <a:gd name="txB" fmla="*/ 134 h 134"/>
                  </a:gdLst>
                  <a:ahLst/>
                  <a:cxnLst>
                    <a:cxn ang="0">
                      <a:pos x="3" y="5"/>
                    </a:cxn>
                    <a:cxn ang="0">
                      <a:pos x="0" y="0"/>
                    </a:cxn>
                    <a:cxn ang="0">
                      <a:pos x="1" y="5"/>
                    </a:cxn>
                    <a:cxn ang="0">
                      <a:pos x="3" y="5"/>
                    </a:cxn>
                  </a:cxnLst>
                  <a:rect l="txL" t="txT" r="txR" b="txB"/>
                  <a:pathLst>
                    <a:path w="72" h="134">
                      <a:moveTo>
                        <a:pt x="72" y="125"/>
                      </a:moveTo>
                      <a:lnTo>
                        <a:pt x="0" y="0"/>
                      </a:lnTo>
                      <a:lnTo>
                        <a:pt x="35" y="134"/>
                      </a:lnTo>
                      <a:lnTo>
                        <a:pt x="72" y="125"/>
                      </a:lnTo>
                      <a:close/>
                    </a:path>
                  </a:pathLst>
                </a:custGeom>
                <a:solidFill>
                  <a:srgbClr val="000000">
                    <a:alpha val="100000"/>
                  </a:srgbClr>
                </a:solidFill>
                <a:ln w="9525">
                  <a:noFill/>
                </a:ln>
              </p:spPr>
              <p:txBody>
                <a:bodyPr/>
                <a:lstStyle/>
                <a:p>
                  <a:endParaRPr lang="zh-CN" altLang="en-US"/>
                </a:p>
              </p:txBody>
            </p:sp>
            <p:sp>
              <p:nvSpPr>
                <p:cNvPr id="35277" name="Freeform 961"/>
                <p:cNvSpPr>
                  <a:spLocks noChangeAspect="1"/>
                </p:cNvSpPr>
                <p:nvPr/>
              </p:nvSpPr>
              <p:spPr>
                <a:xfrm>
                  <a:off x="2562" y="1757"/>
                  <a:ext cx="14" cy="28"/>
                </a:xfrm>
                <a:custGeom>
                  <a:avLst/>
                  <a:gdLst>
                    <a:gd name="txL" fmla="*/ 0 w 72"/>
                    <a:gd name="txT" fmla="*/ 0 h 143"/>
                    <a:gd name="txR" fmla="*/ 72 w 72"/>
                    <a:gd name="txB" fmla="*/ 143 h 143"/>
                  </a:gdLst>
                  <a:ahLst/>
                  <a:cxnLst>
                    <a:cxn ang="0">
                      <a:pos x="2" y="0"/>
                    </a:cxn>
                    <a:cxn ang="0">
                      <a:pos x="3" y="5"/>
                    </a:cxn>
                    <a:cxn ang="0">
                      <a:pos x="1" y="5"/>
                    </a:cxn>
                    <a:cxn ang="0">
                      <a:pos x="0" y="0"/>
                    </a:cxn>
                    <a:cxn ang="0">
                      <a:pos x="2" y="0"/>
                    </a:cxn>
                  </a:cxnLst>
                  <a:rect l="txL" t="txT" r="txR" b="txB"/>
                  <a:pathLst>
                    <a:path w="72" h="143">
                      <a:moveTo>
                        <a:pt x="43" y="0"/>
                      </a:moveTo>
                      <a:lnTo>
                        <a:pt x="72" y="134"/>
                      </a:lnTo>
                      <a:lnTo>
                        <a:pt x="35" y="143"/>
                      </a:lnTo>
                      <a:lnTo>
                        <a:pt x="0" y="9"/>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78" name="Freeform 962"/>
                <p:cNvSpPr>
                  <a:spLocks noChangeAspect="1"/>
                </p:cNvSpPr>
                <p:nvPr/>
              </p:nvSpPr>
              <p:spPr>
                <a:xfrm>
                  <a:off x="2553" y="1759"/>
                  <a:ext cx="16" cy="26"/>
                </a:xfrm>
                <a:custGeom>
                  <a:avLst/>
                  <a:gdLst>
                    <a:gd name="txL" fmla="*/ 0 w 77"/>
                    <a:gd name="txT" fmla="*/ 0 h 134"/>
                    <a:gd name="txR" fmla="*/ 77 w 77"/>
                    <a:gd name="txB" fmla="*/ 134 h 134"/>
                  </a:gdLst>
                  <a:ahLst/>
                  <a:cxnLst>
                    <a:cxn ang="0">
                      <a:pos x="2" y="0"/>
                    </a:cxn>
                    <a:cxn ang="0">
                      <a:pos x="3" y="5"/>
                    </a:cxn>
                    <a:cxn ang="0">
                      <a:pos x="0" y="0"/>
                    </a:cxn>
                    <a:cxn ang="0">
                      <a:pos x="2" y="0"/>
                    </a:cxn>
                  </a:cxnLst>
                  <a:rect l="txL" t="txT" r="txR" b="txB"/>
                  <a:pathLst>
                    <a:path w="77" h="134">
                      <a:moveTo>
                        <a:pt x="42" y="0"/>
                      </a:moveTo>
                      <a:lnTo>
                        <a:pt x="77" y="134"/>
                      </a:lnTo>
                      <a:lnTo>
                        <a:pt x="0" y="12"/>
                      </a:lnTo>
                      <a:lnTo>
                        <a:pt x="42" y="0"/>
                      </a:lnTo>
                      <a:close/>
                    </a:path>
                  </a:pathLst>
                </a:custGeom>
                <a:solidFill>
                  <a:srgbClr val="000000">
                    <a:alpha val="100000"/>
                  </a:srgbClr>
                </a:solidFill>
                <a:ln w="9525">
                  <a:noFill/>
                </a:ln>
              </p:spPr>
              <p:txBody>
                <a:bodyPr/>
                <a:lstStyle/>
                <a:p>
                  <a:endParaRPr lang="zh-CN" altLang="en-US"/>
                </a:p>
              </p:txBody>
            </p:sp>
            <p:sp>
              <p:nvSpPr>
                <p:cNvPr id="35279" name="Freeform 963"/>
                <p:cNvSpPr>
                  <a:spLocks noChangeAspect="1"/>
                </p:cNvSpPr>
                <p:nvPr/>
              </p:nvSpPr>
              <p:spPr>
                <a:xfrm>
                  <a:off x="2553" y="1761"/>
                  <a:ext cx="16" cy="26"/>
                </a:xfrm>
                <a:custGeom>
                  <a:avLst/>
                  <a:gdLst>
                    <a:gd name="txL" fmla="*/ 0 w 77"/>
                    <a:gd name="txT" fmla="*/ 0 h 132"/>
                    <a:gd name="txR" fmla="*/ 77 w 77"/>
                    <a:gd name="txB" fmla="*/ 132 h 132"/>
                  </a:gdLst>
                  <a:ahLst/>
                  <a:cxnLst>
                    <a:cxn ang="0">
                      <a:pos x="3" y="5"/>
                    </a:cxn>
                    <a:cxn ang="0">
                      <a:pos x="0" y="0"/>
                    </a:cxn>
                    <a:cxn ang="0">
                      <a:pos x="2" y="5"/>
                    </a:cxn>
                    <a:cxn ang="0">
                      <a:pos x="3" y="5"/>
                    </a:cxn>
                  </a:cxnLst>
                  <a:rect l="txL" t="txT" r="txR" b="txB"/>
                  <a:pathLst>
                    <a:path w="77" h="132">
                      <a:moveTo>
                        <a:pt x="77" y="122"/>
                      </a:moveTo>
                      <a:lnTo>
                        <a:pt x="0" y="0"/>
                      </a:lnTo>
                      <a:lnTo>
                        <a:pt x="41" y="132"/>
                      </a:lnTo>
                      <a:lnTo>
                        <a:pt x="77" y="122"/>
                      </a:lnTo>
                      <a:close/>
                    </a:path>
                  </a:pathLst>
                </a:custGeom>
                <a:solidFill>
                  <a:srgbClr val="000000">
                    <a:alpha val="100000"/>
                  </a:srgbClr>
                </a:solidFill>
                <a:ln w="9525">
                  <a:noFill/>
                </a:ln>
              </p:spPr>
              <p:txBody>
                <a:bodyPr/>
                <a:lstStyle/>
                <a:p>
                  <a:endParaRPr lang="zh-CN" altLang="en-US"/>
                </a:p>
              </p:txBody>
            </p:sp>
            <p:sp>
              <p:nvSpPr>
                <p:cNvPr id="35280" name="Freeform 964"/>
                <p:cNvSpPr>
                  <a:spLocks noChangeAspect="1"/>
                </p:cNvSpPr>
                <p:nvPr/>
              </p:nvSpPr>
              <p:spPr>
                <a:xfrm>
                  <a:off x="2553" y="1759"/>
                  <a:ext cx="16" cy="28"/>
                </a:xfrm>
                <a:custGeom>
                  <a:avLst/>
                  <a:gdLst>
                    <a:gd name="txL" fmla="*/ 0 w 77"/>
                    <a:gd name="txT" fmla="*/ 0 h 144"/>
                    <a:gd name="txR" fmla="*/ 77 w 77"/>
                    <a:gd name="txB" fmla="*/ 144 h 144"/>
                  </a:gdLst>
                  <a:ahLst/>
                  <a:cxnLst>
                    <a:cxn ang="0">
                      <a:pos x="2" y="0"/>
                    </a:cxn>
                    <a:cxn ang="0">
                      <a:pos x="3" y="5"/>
                    </a:cxn>
                    <a:cxn ang="0">
                      <a:pos x="2" y="5"/>
                    </a:cxn>
                    <a:cxn ang="0">
                      <a:pos x="0" y="0"/>
                    </a:cxn>
                    <a:cxn ang="0">
                      <a:pos x="2" y="0"/>
                    </a:cxn>
                  </a:cxnLst>
                  <a:rect l="txL" t="txT" r="txR" b="txB"/>
                  <a:pathLst>
                    <a:path w="77" h="144">
                      <a:moveTo>
                        <a:pt x="42" y="0"/>
                      </a:moveTo>
                      <a:lnTo>
                        <a:pt x="77" y="134"/>
                      </a:lnTo>
                      <a:lnTo>
                        <a:pt x="41" y="144"/>
                      </a:lnTo>
                      <a:lnTo>
                        <a:pt x="0" y="12"/>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81" name="Freeform 965"/>
                <p:cNvSpPr>
                  <a:spLocks noChangeAspect="1"/>
                </p:cNvSpPr>
                <p:nvPr/>
              </p:nvSpPr>
              <p:spPr>
                <a:xfrm>
                  <a:off x="2545" y="1761"/>
                  <a:ext cx="17" cy="26"/>
                </a:xfrm>
                <a:custGeom>
                  <a:avLst/>
                  <a:gdLst>
                    <a:gd name="txL" fmla="*/ 0 w 82"/>
                    <a:gd name="txT" fmla="*/ 0 h 132"/>
                    <a:gd name="txR" fmla="*/ 82 w 82"/>
                    <a:gd name="txB" fmla="*/ 132 h 132"/>
                  </a:gdLst>
                  <a:ahLst/>
                  <a:cxnLst>
                    <a:cxn ang="0">
                      <a:pos x="2" y="0"/>
                    </a:cxn>
                    <a:cxn ang="0">
                      <a:pos x="4" y="5"/>
                    </a:cxn>
                    <a:cxn ang="0">
                      <a:pos x="0" y="1"/>
                    </a:cxn>
                    <a:cxn ang="0">
                      <a:pos x="2" y="0"/>
                    </a:cxn>
                  </a:cxnLst>
                  <a:rect l="txL" t="txT" r="txR" b="txB"/>
                  <a:pathLst>
                    <a:path w="82" h="132">
                      <a:moveTo>
                        <a:pt x="41" y="0"/>
                      </a:moveTo>
                      <a:lnTo>
                        <a:pt x="82" y="132"/>
                      </a:lnTo>
                      <a:lnTo>
                        <a:pt x="0" y="14"/>
                      </a:lnTo>
                      <a:lnTo>
                        <a:pt x="41" y="0"/>
                      </a:lnTo>
                      <a:close/>
                    </a:path>
                  </a:pathLst>
                </a:custGeom>
                <a:solidFill>
                  <a:srgbClr val="000000">
                    <a:alpha val="100000"/>
                  </a:srgbClr>
                </a:solidFill>
                <a:ln w="9525">
                  <a:noFill/>
                </a:ln>
              </p:spPr>
              <p:txBody>
                <a:bodyPr/>
                <a:lstStyle/>
                <a:p>
                  <a:endParaRPr lang="zh-CN" altLang="en-US"/>
                </a:p>
              </p:txBody>
            </p:sp>
            <p:sp>
              <p:nvSpPr>
                <p:cNvPr id="35282" name="Freeform 966"/>
                <p:cNvSpPr>
                  <a:spLocks noChangeAspect="1"/>
                </p:cNvSpPr>
                <p:nvPr/>
              </p:nvSpPr>
              <p:spPr>
                <a:xfrm>
                  <a:off x="2545" y="1764"/>
                  <a:ext cx="17" cy="26"/>
                </a:xfrm>
                <a:custGeom>
                  <a:avLst/>
                  <a:gdLst>
                    <a:gd name="txL" fmla="*/ 0 w 82"/>
                    <a:gd name="txT" fmla="*/ 0 h 130"/>
                    <a:gd name="txR" fmla="*/ 82 w 82"/>
                    <a:gd name="txB" fmla="*/ 130 h 130"/>
                  </a:gdLst>
                  <a:ahLst/>
                  <a:cxnLst>
                    <a:cxn ang="0">
                      <a:pos x="4" y="5"/>
                    </a:cxn>
                    <a:cxn ang="0">
                      <a:pos x="0" y="0"/>
                    </a:cxn>
                    <a:cxn ang="0">
                      <a:pos x="2" y="5"/>
                    </a:cxn>
                    <a:cxn ang="0">
                      <a:pos x="4" y="5"/>
                    </a:cxn>
                  </a:cxnLst>
                  <a:rect l="txL" t="txT" r="txR" b="txB"/>
                  <a:pathLst>
                    <a:path w="82" h="130">
                      <a:moveTo>
                        <a:pt x="82" y="118"/>
                      </a:moveTo>
                      <a:lnTo>
                        <a:pt x="0" y="0"/>
                      </a:lnTo>
                      <a:lnTo>
                        <a:pt x="46" y="130"/>
                      </a:lnTo>
                      <a:lnTo>
                        <a:pt x="82" y="118"/>
                      </a:lnTo>
                      <a:close/>
                    </a:path>
                  </a:pathLst>
                </a:custGeom>
                <a:solidFill>
                  <a:srgbClr val="000000">
                    <a:alpha val="100000"/>
                  </a:srgbClr>
                </a:solidFill>
                <a:ln w="9525">
                  <a:noFill/>
                </a:ln>
              </p:spPr>
              <p:txBody>
                <a:bodyPr/>
                <a:lstStyle/>
                <a:p>
                  <a:endParaRPr lang="zh-CN" altLang="en-US"/>
                </a:p>
              </p:txBody>
            </p:sp>
            <p:sp>
              <p:nvSpPr>
                <p:cNvPr id="35283" name="Freeform 967"/>
                <p:cNvSpPr>
                  <a:spLocks noChangeAspect="1"/>
                </p:cNvSpPr>
                <p:nvPr/>
              </p:nvSpPr>
              <p:spPr>
                <a:xfrm>
                  <a:off x="2545" y="1761"/>
                  <a:ext cx="17" cy="29"/>
                </a:xfrm>
                <a:custGeom>
                  <a:avLst/>
                  <a:gdLst>
                    <a:gd name="txL" fmla="*/ 0 w 82"/>
                    <a:gd name="txT" fmla="*/ 0 h 144"/>
                    <a:gd name="txR" fmla="*/ 82 w 82"/>
                    <a:gd name="txB" fmla="*/ 144 h 144"/>
                  </a:gdLst>
                  <a:ahLst/>
                  <a:cxnLst>
                    <a:cxn ang="0">
                      <a:pos x="2" y="0"/>
                    </a:cxn>
                    <a:cxn ang="0">
                      <a:pos x="4" y="5"/>
                    </a:cxn>
                    <a:cxn ang="0">
                      <a:pos x="2" y="6"/>
                    </a:cxn>
                    <a:cxn ang="0">
                      <a:pos x="0" y="1"/>
                    </a:cxn>
                    <a:cxn ang="0">
                      <a:pos x="2" y="0"/>
                    </a:cxn>
                  </a:cxnLst>
                  <a:rect l="txL" t="txT" r="txR" b="txB"/>
                  <a:pathLst>
                    <a:path w="82" h="144">
                      <a:moveTo>
                        <a:pt x="41" y="0"/>
                      </a:moveTo>
                      <a:lnTo>
                        <a:pt x="82" y="132"/>
                      </a:lnTo>
                      <a:lnTo>
                        <a:pt x="46" y="144"/>
                      </a:lnTo>
                      <a:lnTo>
                        <a:pt x="0" y="14"/>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84" name="Freeform 968"/>
                <p:cNvSpPr>
                  <a:spLocks noChangeAspect="1"/>
                </p:cNvSpPr>
                <p:nvPr/>
              </p:nvSpPr>
              <p:spPr>
                <a:xfrm>
                  <a:off x="2537" y="1764"/>
                  <a:ext cx="17" cy="26"/>
                </a:xfrm>
                <a:custGeom>
                  <a:avLst/>
                  <a:gdLst>
                    <a:gd name="txL" fmla="*/ 0 w 86"/>
                    <a:gd name="txT" fmla="*/ 0 h 130"/>
                    <a:gd name="txR" fmla="*/ 86 w 86"/>
                    <a:gd name="txB" fmla="*/ 130 h 130"/>
                  </a:gdLst>
                  <a:ahLst/>
                  <a:cxnLst>
                    <a:cxn ang="0">
                      <a:pos x="2" y="0"/>
                    </a:cxn>
                    <a:cxn ang="0">
                      <a:pos x="3" y="5"/>
                    </a:cxn>
                    <a:cxn ang="0">
                      <a:pos x="0" y="1"/>
                    </a:cxn>
                    <a:cxn ang="0">
                      <a:pos x="2" y="0"/>
                    </a:cxn>
                  </a:cxnLst>
                  <a:rect l="txL" t="txT" r="txR" b="txB"/>
                  <a:pathLst>
                    <a:path w="86" h="130">
                      <a:moveTo>
                        <a:pt x="40" y="0"/>
                      </a:moveTo>
                      <a:lnTo>
                        <a:pt x="86" y="130"/>
                      </a:lnTo>
                      <a:lnTo>
                        <a:pt x="0" y="16"/>
                      </a:lnTo>
                      <a:lnTo>
                        <a:pt x="40" y="0"/>
                      </a:lnTo>
                      <a:close/>
                    </a:path>
                  </a:pathLst>
                </a:custGeom>
                <a:solidFill>
                  <a:srgbClr val="000000">
                    <a:alpha val="100000"/>
                  </a:srgbClr>
                </a:solidFill>
                <a:ln w="9525">
                  <a:noFill/>
                </a:ln>
              </p:spPr>
              <p:txBody>
                <a:bodyPr/>
                <a:lstStyle/>
                <a:p>
                  <a:endParaRPr lang="zh-CN" altLang="en-US"/>
                </a:p>
              </p:txBody>
            </p:sp>
            <p:sp>
              <p:nvSpPr>
                <p:cNvPr id="35285" name="Freeform 969"/>
                <p:cNvSpPr>
                  <a:spLocks noChangeAspect="1"/>
                </p:cNvSpPr>
                <p:nvPr/>
              </p:nvSpPr>
              <p:spPr>
                <a:xfrm>
                  <a:off x="2537" y="1767"/>
                  <a:ext cx="17" cy="25"/>
                </a:xfrm>
                <a:custGeom>
                  <a:avLst/>
                  <a:gdLst>
                    <a:gd name="txL" fmla="*/ 0 w 86"/>
                    <a:gd name="txT" fmla="*/ 0 h 127"/>
                    <a:gd name="txR" fmla="*/ 86 w 86"/>
                    <a:gd name="txB" fmla="*/ 127 h 127"/>
                  </a:gdLst>
                  <a:ahLst/>
                  <a:cxnLst>
                    <a:cxn ang="0">
                      <a:pos x="3" y="4"/>
                    </a:cxn>
                    <a:cxn ang="0">
                      <a:pos x="0" y="0"/>
                    </a:cxn>
                    <a:cxn ang="0">
                      <a:pos x="2" y="5"/>
                    </a:cxn>
                    <a:cxn ang="0">
                      <a:pos x="3" y="4"/>
                    </a:cxn>
                  </a:cxnLst>
                  <a:rect l="txL" t="txT" r="txR" b="txB"/>
                  <a:pathLst>
                    <a:path w="86" h="127">
                      <a:moveTo>
                        <a:pt x="86" y="114"/>
                      </a:moveTo>
                      <a:lnTo>
                        <a:pt x="0" y="0"/>
                      </a:lnTo>
                      <a:lnTo>
                        <a:pt x="50" y="127"/>
                      </a:lnTo>
                      <a:lnTo>
                        <a:pt x="86" y="114"/>
                      </a:lnTo>
                      <a:close/>
                    </a:path>
                  </a:pathLst>
                </a:custGeom>
                <a:solidFill>
                  <a:srgbClr val="000000">
                    <a:alpha val="100000"/>
                  </a:srgbClr>
                </a:solidFill>
                <a:ln w="9525">
                  <a:noFill/>
                </a:ln>
              </p:spPr>
              <p:txBody>
                <a:bodyPr/>
                <a:lstStyle/>
                <a:p>
                  <a:endParaRPr lang="zh-CN" altLang="en-US"/>
                </a:p>
              </p:txBody>
            </p:sp>
            <p:sp>
              <p:nvSpPr>
                <p:cNvPr id="35286" name="Freeform 970"/>
                <p:cNvSpPr>
                  <a:spLocks noChangeAspect="1"/>
                </p:cNvSpPr>
                <p:nvPr/>
              </p:nvSpPr>
              <p:spPr>
                <a:xfrm>
                  <a:off x="2537" y="1764"/>
                  <a:ext cx="17" cy="28"/>
                </a:xfrm>
                <a:custGeom>
                  <a:avLst/>
                  <a:gdLst>
                    <a:gd name="txL" fmla="*/ 0 w 86"/>
                    <a:gd name="txT" fmla="*/ 0 h 143"/>
                    <a:gd name="txR" fmla="*/ 86 w 86"/>
                    <a:gd name="txB" fmla="*/ 143 h 143"/>
                  </a:gdLst>
                  <a:ahLst/>
                  <a:cxnLst>
                    <a:cxn ang="0">
                      <a:pos x="2" y="0"/>
                    </a:cxn>
                    <a:cxn ang="0">
                      <a:pos x="3" y="5"/>
                    </a:cxn>
                    <a:cxn ang="0">
                      <a:pos x="2" y="5"/>
                    </a:cxn>
                    <a:cxn ang="0">
                      <a:pos x="0" y="1"/>
                    </a:cxn>
                    <a:cxn ang="0">
                      <a:pos x="2" y="0"/>
                    </a:cxn>
                  </a:cxnLst>
                  <a:rect l="txL" t="txT" r="txR" b="txB"/>
                  <a:pathLst>
                    <a:path w="86" h="143">
                      <a:moveTo>
                        <a:pt x="40" y="0"/>
                      </a:moveTo>
                      <a:lnTo>
                        <a:pt x="86" y="130"/>
                      </a:lnTo>
                      <a:lnTo>
                        <a:pt x="50" y="143"/>
                      </a:lnTo>
                      <a:lnTo>
                        <a:pt x="0" y="16"/>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87" name="Freeform 971"/>
                <p:cNvSpPr>
                  <a:spLocks noChangeAspect="1"/>
                </p:cNvSpPr>
                <p:nvPr/>
              </p:nvSpPr>
              <p:spPr>
                <a:xfrm>
                  <a:off x="2529" y="1767"/>
                  <a:ext cx="18" cy="25"/>
                </a:xfrm>
                <a:custGeom>
                  <a:avLst/>
                  <a:gdLst>
                    <a:gd name="txL" fmla="*/ 0 w 90"/>
                    <a:gd name="txT" fmla="*/ 0 h 127"/>
                    <a:gd name="txR" fmla="*/ 90 w 90"/>
                    <a:gd name="txB" fmla="*/ 127 h 127"/>
                  </a:gdLst>
                  <a:ahLst/>
                  <a:cxnLst>
                    <a:cxn ang="0">
                      <a:pos x="2" y="0"/>
                    </a:cxn>
                    <a:cxn ang="0">
                      <a:pos x="4" y="5"/>
                    </a:cxn>
                    <a:cxn ang="0">
                      <a:pos x="0" y="1"/>
                    </a:cxn>
                    <a:cxn ang="0">
                      <a:pos x="2" y="0"/>
                    </a:cxn>
                  </a:cxnLst>
                  <a:rect l="txL" t="txT" r="txR" b="txB"/>
                  <a:pathLst>
                    <a:path w="90" h="127">
                      <a:moveTo>
                        <a:pt x="40" y="0"/>
                      </a:moveTo>
                      <a:lnTo>
                        <a:pt x="90" y="127"/>
                      </a:lnTo>
                      <a:lnTo>
                        <a:pt x="0" y="17"/>
                      </a:lnTo>
                      <a:lnTo>
                        <a:pt x="40" y="0"/>
                      </a:lnTo>
                      <a:close/>
                    </a:path>
                  </a:pathLst>
                </a:custGeom>
                <a:solidFill>
                  <a:srgbClr val="000000">
                    <a:alpha val="100000"/>
                  </a:srgbClr>
                </a:solidFill>
                <a:ln w="9525">
                  <a:noFill/>
                </a:ln>
              </p:spPr>
              <p:txBody>
                <a:bodyPr/>
                <a:lstStyle/>
                <a:p>
                  <a:endParaRPr lang="zh-CN" altLang="en-US"/>
                </a:p>
              </p:txBody>
            </p:sp>
            <p:sp>
              <p:nvSpPr>
                <p:cNvPr id="35288" name="Freeform 972"/>
                <p:cNvSpPr>
                  <a:spLocks noChangeAspect="1"/>
                </p:cNvSpPr>
                <p:nvPr/>
              </p:nvSpPr>
              <p:spPr>
                <a:xfrm>
                  <a:off x="2529" y="1770"/>
                  <a:ext cx="18" cy="25"/>
                </a:xfrm>
                <a:custGeom>
                  <a:avLst/>
                  <a:gdLst>
                    <a:gd name="txL" fmla="*/ 0 w 90"/>
                    <a:gd name="txT" fmla="*/ 0 h 125"/>
                    <a:gd name="txR" fmla="*/ 90 w 90"/>
                    <a:gd name="txB" fmla="*/ 125 h 125"/>
                  </a:gdLst>
                  <a:ahLst/>
                  <a:cxnLst>
                    <a:cxn ang="0">
                      <a:pos x="4" y="4"/>
                    </a:cxn>
                    <a:cxn ang="0">
                      <a:pos x="0" y="0"/>
                    </a:cxn>
                    <a:cxn ang="0">
                      <a:pos x="2" y="5"/>
                    </a:cxn>
                    <a:cxn ang="0">
                      <a:pos x="4" y="4"/>
                    </a:cxn>
                  </a:cxnLst>
                  <a:rect l="txL" t="txT" r="txR" b="txB"/>
                  <a:pathLst>
                    <a:path w="90" h="125">
                      <a:moveTo>
                        <a:pt x="90" y="110"/>
                      </a:moveTo>
                      <a:lnTo>
                        <a:pt x="0" y="0"/>
                      </a:lnTo>
                      <a:lnTo>
                        <a:pt x="56" y="125"/>
                      </a:lnTo>
                      <a:lnTo>
                        <a:pt x="90" y="110"/>
                      </a:lnTo>
                      <a:close/>
                    </a:path>
                  </a:pathLst>
                </a:custGeom>
                <a:solidFill>
                  <a:srgbClr val="000000">
                    <a:alpha val="100000"/>
                  </a:srgbClr>
                </a:solidFill>
                <a:ln w="9525">
                  <a:noFill/>
                </a:ln>
              </p:spPr>
              <p:txBody>
                <a:bodyPr/>
                <a:lstStyle/>
                <a:p>
                  <a:endParaRPr lang="zh-CN" altLang="en-US"/>
                </a:p>
              </p:txBody>
            </p:sp>
            <p:sp>
              <p:nvSpPr>
                <p:cNvPr id="35289" name="Freeform 973"/>
                <p:cNvSpPr>
                  <a:spLocks noChangeAspect="1"/>
                </p:cNvSpPr>
                <p:nvPr/>
              </p:nvSpPr>
              <p:spPr>
                <a:xfrm>
                  <a:off x="2529" y="1767"/>
                  <a:ext cx="18" cy="28"/>
                </a:xfrm>
                <a:custGeom>
                  <a:avLst/>
                  <a:gdLst>
                    <a:gd name="txL" fmla="*/ 0 w 90"/>
                    <a:gd name="txT" fmla="*/ 0 h 142"/>
                    <a:gd name="txR" fmla="*/ 90 w 90"/>
                    <a:gd name="txB" fmla="*/ 142 h 142"/>
                  </a:gdLst>
                  <a:ahLst/>
                  <a:cxnLst>
                    <a:cxn ang="0">
                      <a:pos x="2" y="0"/>
                    </a:cxn>
                    <a:cxn ang="0">
                      <a:pos x="4" y="5"/>
                    </a:cxn>
                    <a:cxn ang="0">
                      <a:pos x="2" y="6"/>
                    </a:cxn>
                    <a:cxn ang="0">
                      <a:pos x="0" y="1"/>
                    </a:cxn>
                    <a:cxn ang="0">
                      <a:pos x="2" y="0"/>
                    </a:cxn>
                  </a:cxnLst>
                  <a:rect l="txL" t="txT" r="txR" b="txB"/>
                  <a:pathLst>
                    <a:path w="90" h="142">
                      <a:moveTo>
                        <a:pt x="40" y="0"/>
                      </a:moveTo>
                      <a:lnTo>
                        <a:pt x="90" y="127"/>
                      </a:lnTo>
                      <a:lnTo>
                        <a:pt x="56" y="142"/>
                      </a:lnTo>
                      <a:lnTo>
                        <a:pt x="0" y="17"/>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90" name="Freeform 974"/>
                <p:cNvSpPr>
                  <a:spLocks noChangeAspect="1"/>
                </p:cNvSpPr>
                <p:nvPr/>
              </p:nvSpPr>
              <p:spPr>
                <a:xfrm>
                  <a:off x="2521" y="1770"/>
                  <a:ext cx="19" cy="25"/>
                </a:xfrm>
                <a:custGeom>
                  <a:avLst/>
                  <a:gdLst>
                    <a:gd name="txL" fmla="*/ 0 w 97"/>
                    <a:gd name="txT" fmla="*/ 0 h 125"/>
                    <a:gd name="txR" fmla="*/ 97 w 97"/>
                    <a:gd name="txB" fmla="*/ 125 h 125"/>
                  </a:gdLst>
                  <a:ahLst/>
                  <a:cxnLst>
                    <a:cxn ang="0">
                      <a:pos x="2" y="0"/>
                    </a:cxn>
                    <a:cxn ang="0">
                      <a:pos x="4" y="5"/>
                    </a:cxn>
                    <a:cxn ang="0">
                      <a:pos x="0" y="1"/>
                    </a:cxn>
                    <a:cxn ang="0">
                      <a:pos x="2" y="0"/>
                    </a:cxn>
                  </a:cxnLst>
                  <a:rect l="txL" t="txT" r="txR" b="txB"/>
                  <a:pathLst>
                    <a:path w="97" h="125">
                      <a:moveTo>
                        <a:pt x="41" y="0"/>
                      </a:moveTo>
                      <a:lnTo>
                        <a:pt x="97" y="125"/>
                      </a:lnTo>
                      <a:lnTo>
                        <a:pt x="0" y="19"/>
                      </a:lnTo>
                      <a:lnTo>
                        <a:pt x="41" y="0"/>
                      </a:lnTo>
                      <a:close/>
                    </a:path>
                  </a:pathLst>
                </a:custGeom>
                <a:solidFill>
                  <a:srgbClr val="000000">
                    <a:alpha val="100000"/>
                  </a:srgbClr>
                </a:solidFill>
                <a:ln w="9525">
                  <a:noFill/>
                </a:ln>
              </p:spPr>
              <p:txBody>
                <a:bodyPr/>
                <a:lstStyle/>
                <a:p>
                  <a:endParaRPr lang="zh-CN" altLang="en-US"/>
                </a:p>
              </p:txBody>
            </p:sp>
            <p:sp>
              <p:nvSpPr>
                <p:cNvPr id="35291" name="Freeform 975"/>
                <p:cNvSpPr>
                  <a:spLocks noChangeAspect="1"/>
                </p:cNvSpPr>
                <p:nvPr/>
              </p:nvSpPr>
              <p:spPr>
                <a:xfrm>
                  <a:off x="2521" y="1774"/>
                  <a:ext cx="19" cy="25"/>
                </a:xfrm>
                <a:custGeom>
                  <a:avLst/>
                  <a:gdLst>
                    <a:gd name="txL" fmla="*/ 0 w 97"/>
                    <a:gd name="txT" fmla="*/ 0 h 123"/>
                    <a:gd name="txR" fmla="*/ 97 w 97"/>
                    <a:gd name="txB" fmla="*/ 123 h 123"/>
                  </a:gdLst>
                  <a:ahLst/>
                  <a:cxnLst>
                    <a:cxn ang="0">
                      <a:pos x="4" y="4"/>
                    </a:cxn>
                    <a:cxn ang="0">
                      <a:pos x="0" y="0"/>
                    </a:cxn>
                    <a:cxn ang="0">
                      <a:pos x="2" y="5"/>
                    </a:cxn>
                    <a:cxn ang="0">
                      <a:pos x="4" y="4"/>
                    </a:cxn>
                  </a:cxnLst>
                  <a:rect l="txL" t="txT" r="txR" b="txB"/>
                  <a:pathLst>
                    <a:path w="97" h="123">
                      <a:moveTo>
                        <a:pt x="97" y="106"/>
                      </a:moveTo>
                      <a:lnTo>
                        <a:pt x="0" y="0"/>
                      </a:lnTo>
                      <a:lnTo>
                        <a:pt x="63" y="123"/>
                      </a:lnTo>
                      <a:lnTo>
                        <a:pt x="97" y="106"/>
                      </a:lnTo>
                      <a:close/>
                    </a:path>
                  </a:pathLst>
                </a:custGeom>
                <a:solidFill>
                  <a:srgbClr val="000000">
                    <a:alpha val="100000"/>
                  </a:srgbClr>
                </a:solidFill>
                <a:ln w="9525">
                  <a:noFill/>
                </a:ln>
              </p:spPr>
              <p:txBody>
                <a:bodyPr/>
                <a:lstStyle/>
                <a:p>
                  <a:endParaRPr lang="zh-CN" altLang="en-US"/>
                </a:p>
              </p:txBody>
            </p:sp>
            <p:sp>
              <p:nvSpPr>
                <p:cNvPr id="35292" name="Freeform 976"/>
                <p:cNvSpPr>
                  <a:spLocks noChangeAspect="1"/>
                </p:cNvSpPr>
                <p:nvPr/>
              </p:nvSpPr>
              <p:spPr>
                <a:xfrm>
                  <a:off x="2521" y="1770"/>
                  <a:ext cx="19" cy="29"/>
                </a:xfrm>
                <a:custGeom>
                  <a:avLst/>
                  <a:gdLst>
                    <a:gd name="txL" fmla="*/ 0 w 97"/>
                    <a:gd name="txT" fmla="*/ 0 h 142"/>
                    <a:gd name="txR" fmla="*/ 97 w 97"/>
                    <a:gd name="txB" fmla="*/ 142 h 142"/>
                  </a:gdLst>
                  <a:ahLst/>
                  <a:cxnLst>
                    <a:cxn ang="0">
                      <a:pos x="2" y="0"/>
                    </a:cxn>
                    <a:cxn ang="0">
                      <a:pos x="4" y="5"/>
                    </a:cxn>
                    <a:cxn ang="0">
                      <a:pos x="2" y="6"/>
                    </a:cxn>
                    <a:cxn ang="0">
                      <a:pos x="0" y="1"/>
                    </a:cxn>
                    <a:cxn ang="0">
                      <a:pos x="2" y="0"/>
                    </a:cxn>
                  </a:cxnLst>
                  <a:rect l="txL" t="txT" r="txR" b="txB"/>
                  <a:pathLst>
                    <a:path w="97" h="142">
                      <a:moveTo>
                        <a:pt x="41" y="0"/>
                      </a:moveTo>
                      <a:lnTo>
                        <a:pt x="97" y="125"/>
                      </a:lnTo>
                      <a:lnTo>
                        <a:pt x="63" y="142"/>
                      </a:lnTo>
                      <a:lnTo>
                        <a:pt x="0" y="19"/>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93" name="Freeform 977"/>
                <p:cNvSpPr>
                  <a:spLocks noChangeAspect="1"/>
                </p:cNvSpPr>
                <p:nvPr/>
              </p:nvSpPr>
              <p:spPr>
                <a:xfrm>
                  <a:off x="2514" y="1774"/>
                  <a:ext cx="20" cy="25"/>
                </a:xfrm>
                <a:custGeom>
                  <a:avLst/>
                  <a:gdLst>
                    <a:gd name="txL" fmla="*/ 0 w 100"/>
                    <a:gd name="txT" fmla="*/ 0 h 123"/>
                    <a:gd name="txR" fmla="*/ 100 w 100"/>
                    <a:gd name="txB" fmla="*/ 123 h 123"/>
                  </a:gdLst>
                  <a:ahLst/>
                  <a:cxnLst>
                    <a:cxn ang="0">
                      <a:pos x="1" y="0"/>
                    </a:cxn>
                    <a:cxn ang="0">
                      <a:pos x="4" y="5"/>
                    </a:cxn>
                    <a:cxn ang="0">
                      <a:pos x="0" y="1"/>
                    </a:cxn>
                    <a:cxn ang="0">
                      <a:pos x="1" y="0"/>
                    </a:cxn>
                  </a:cxnLst>
                  <a:rect l="txL" t="txT" r="txR" b="txB"/>
                  <a:pathLst>
                    <a:path w="100" h="123">
                      <a:moveTo>
                        <a:pt x="37" y="0"/>
                      </a:moveTo>
                      <a:lnTo>
                        <a:pt x="100" y="123"/>
                      </a:lnTo>
                      <a:lnTo>
                        <a:pt x="0" y="20"/>
                      </a:lnTo>
                      <a:lnTo>
                        <a:pt x="37" y="0"/>
                      </a:lnTo>
                      <a:close/>
                    </a:path>
                  </a:pathLst>
                </a:custGeom>
                <a:solidFill>
                  <a:srgbClr val="000000">
                    <a:alpha val="100000"/>
                  </a:srgbClr>
                </a:solidFill>
                <a:ln w="9525">
                  <a:noFill/>
                </a:ln>
              </p:spPr>
              <p:txBody>
                <a:bodyPr/>
                <a:lstStyle/>
                <a:p>
                  <a:endParaRPr lang="zh-CN" altLang="en-US"/>
                </a:p>
              </p:txBody>
            </p:sp>
            <p:sp>
              <p:nvSpPr>
                <p:cNvPr id="35294" name="Freeform 978"/>
                <p:cNvSpPr>
                  <a:spLocks noChangeAspect="1"/>
                </p:cNvSpPr>
                <p:nvPr/>
              </p:nvSpPr>
              <p:spPr>
                <a:xfrm>
                  <a:off x="2514" y="1778"/>
                  <a:ext cx="20" cy="24"/>
                </a:xfrm>
                <a:custGeom>
                  <a:avLst/>
                  <a:gdLst>
                    <a:gd name="txL" fmla="*/ 0 w 100"/>
                    <a:gd name="txT" fmla="*/ 0 h 121"/>
                    <a:gd name="txR" fmla="*/ 100 w 100"/>
                    <a:gd name="txB" fmla="*/ 121 h 121"/>
                  </a:gdLst>
                  <a:ahLst/>
                  <a:cxnLst>
                    <a:cxn ang="0">
                      <a:pos x="4" y="4"/>
                    </a:cxn>
                    <a:cxn ang="0">
                      <a:pos x="0" y="0"/>
                    </a:cxn>
                    <a:cxn ang="0">
                      <a:pos x="3" y="5"/>
                    </a:cxn>
                    <a:cxn ang="0">
                      <a:pos x="4" y="4"/>
                    </a:cxn>
                  </a:cxnLst>
                  <a:rect l="txL" t="txT" r="txR" b="txB"/>
                  <a:pathLst>
                    <a:path w="100" h="121">
                      <a:moveTo>
                        <a:pt x="100" y="103"/>
                      </a:moveTo>
                      <a:lnTo>
                        <a:pt x="0" y="0"/>
                      </a:lnTo>
                      <a:lnTo>
                        <a:pt x="67" y="121"/>
                      </a:lnTo>
                      <a:lnTo>
                        <a:pt x="100" y="103"/>
                      </a:lnTo>
                      <a:close/>
                    </a:path>
                  </a:pathLst>
                </a:custGeom>
                <a:solidFill>
                  <a:srgbClr val="000000">
                    <a:alpha val="100000"/>
                  </a:srgbClr>
                </a:solidFill>
                <a:ln w="9525">
                  <a:noFill/>
                </a:ln>
              </p:spPr>
              <p:txBody>
                <a:bodyPr/>
                <a:lstStyle/>
                <a:p>
                  <a:endParaRPr lang="zh-CN" altLang="en-US"/>
                </a:p>
              </p:txBody>
            </p:sp>
            <p:sp>
              <p:nvSpPr>
                <p:cNvPr id="35295" name="Freeform 979"/>
                <p:cNvSpPr>
                  <a:spLocks noChangeAspect="1"/>
                </p:cNvSpPr>
                <p:nvPr/>
              </p:nvSpPr>
              <p:spPr>
                <a:xfrm>
                  <a:off x="2514" y="1774"/>
                  <a:ext cx="20" cy="28"/>
                </a:xfrm>
                <a:custGeom>
                  <a:avLst/>
                  <a:gdLst>
                    <a:gd name="txL" fmla="*/ 0 w 100"/>
                    <a:gd name="txT" fmla="*/ 0 h 141"/>
                    <a:gd name="txR" fmla="*/ 100 w 100"/>
                    <a:gd name="txB" fmla="*/ 141 h 141"/>
                  </a:gdLst>
                  <a:ahLst/>
                  <a:cxnLst>
                    <a:cxn ang="0">
                      <a:pos x="1" y="0"/>
                    </a:cxn>
                    <a:cxn ang="0">
                      <a:pos x="4" y="5"/>
                    </a:cxn>
                    <a:cxn ang="0">
                      <a:pos x="3" y="6"/>
                    </a:cxn>
                    <a:cxn ang="0">
                      <a:pos x="0" y="1"/>
                    </a:cxn>
                    <a:cxn ang="0">
                      <a:pos x="1" y="0"/>
                    </a:cxn>
                  </a:cxnLst>
                  <a:rect l="txL" t="txT" r="txR" b="txB"/>
                  <a:pathLst>
                    <a:path w="100" h="141">
                      <a:moveTo>
                        <a:pt x="37" y="0"/>
                      </a:moveTo>
                      <a:lnTo>
                        <a:pt x="100" y="123"/>
                      </a:lnTo>
                      <a:lnTo>
                        <a:pt x="67" y="141"/>
                      </a:lnTo>
                      <a:lnTo>
                        <a:pt x="0" y="20"/>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96" name="Freeform 980"/>
                <p:cNvSpPr>
                  <a:spLocks noChangeAspect="1"/>
                </p:cNvSpPr>
                <p:nvPr/>
              </p:nvSpPr>
              <p:spPr>
                <a:xfrm>
                  <a:off x="2506" y="1778"/>
                  <a:ext cx="21" cy="24"/>
                </a:xfrm>
                <a:custGeom>
                  <a:avLst/>
                  <a:gdLst>
                    <a:gd name="txL" fmla="*/ 0 w 105"/>
                    <a:gd name="txT" fmla="*/ 0 h 121"/>
                    <a:gd name="txR" fmla="*/ 105 w 105"/>
                    <a:gd name="txB" fmla="*/ 121 h 121"/>
                  </a:gdLst>
                  <a:ahLst/>
                  <a:cxnLst>
                    <a:cxn ang="0">
                      <a:pos x="2" y="0"/>
                    </a:cxn>
                    <a:cxn ang="0">
                      <a:pos x="4" y="5"/>
                    </a:cxn>
                    <a:cxn ang="0">
                      <a:pos x="0" y="1"/>
                    </a:cxn>
                    <a:cxn ang="0">
                      <a:pos x="2" y="0"/>
                    </a:cxn>
                  </a:cxnLst>
                  <a:rect l="txL" t="txT" r="txR" b="txB"/>
                  <a:pathLst>
                    <a:path w="105" h="121">
                      <a:moveTo>
                        <a:pt x="38" y="0"/>
                      </a:moveTo>
                      <a:lnTo>
                        <a:pt x="105" y="121"/>
                      </a:lnTo>
                      <a:lnTo>
                        <a:pt x="0" y="23"/>
                      </a:lnTo>
                      <a:lnTo>
                        <a:pt x="38" y="0"/>
                      </a:lnTo>
                      <a:close/>
                    </a:path>
                  </a:pathLst>
                </a:custGeom>
                <a:solidFill>
                  <a:srgbClr val="000000">
                    <a:alpha val="100000"/>
                  </a:srgbClr>
                </a:solidFill>
                <a:ln w="9525">
                  <a:noFill/>
                </a:ln>
              </p:spPr>
              <p:txBody>
                <a:bodyPr/>
                <a:lstStyle/>
                <a:p>
                  <a:endParaRPr lang="zh-CN" altLang="en-US"/>
                </a:p>
              </p:txBody>
            </p:sp>
            <p:sp>
              <p:nvSpPr>
                <p:cNvPr id="35297" name="Freeform 981"/>
                <p:cNvSpPr>
                  <a:spLocks noChangeAspect="1"/>
                </p:cNvSpPr>
                <p:nvPr/>
              </p:nvSpPr>
              <p:spPr>
                <a:xfrm>
                  <a:off x="2506" y="1783"/>
                  <a:ext cx="21" cy="23"/>
                </a:xfrm>
                <a:custGeom>
                  <a:avLst/>
                  <a:gdLst>
                    <a:gd name="txL" fmla="*/ 0 w 105"/>
                    <a:gd name="txT" fmla="*/ 0 h 116"/>
                    <a:gd name="txR" fmla="*/ 105 w 105"/>
                    <a:gd name="txB" fmla="*/ 116 h 116"/>
                  </a:gdLst>
                  <a:ahLst/>
                  <a:cxnLst>
                    <a:cxn ang="0">
                      <a:pos x="4" y="4"/>
                    </a:cxn>
                    <a:cxn ang="0">
                      <a:pos x="0" y="0"/>
                    </a:cxn>
                    <a:cxn ang="0">
                      <a:pos x="3" y="5"/>
                    </a:cxn>
                    <a:cxn ang="0">
                      <a:pos x="4" y="4"/>
                    </a:cxn>
                  </a:cxnLst>
                  <a:rect l="txL" t="txT" r="txR" b="txB"/>
                  <a:pathLst>
                    <a:path w="105" h="116">
                      <a:moveTo>
                        <a:pt x="105" y="98"/>
                      </a:moveTo>
                      <a:lnTo>
                        <a:pt x="0" y="0"/>
                      </a:lnTo>
                      <a:lnTo>
                        <a:pt x="72" y="116"/>
                      </a:lnTo>
                      <a:lnTo>
                        <a:pt x="105" y="98"/>
                      </a:lnTo>
                      <a:close/>
                    </a:path>
                  </a:pathLst>
                </a:custGeom>
                <a:solidFill>
                  <a:srgbClr val="000000">
                    <a:alpha val="100000"/>
                  </a:srgbClr>
                </a:solidFill>
                <a:ln w="9525">
                  <a:noFill/>
                </a:ln>
              </p:spPr>
              <p:txBody>
                <a:bodyPr/>
                <a:lstStyle/>
                <a:p>
                  <a:endParaRPr lang="zh-CN" altLang="en-US"/>
                </a:p>
              </p:txBody>
            </p:sp>
            <p:sp>
              <p:nvSpPr>
                <p:cNvPr id="35298" name="Freeform 982"/>
                <p:cNvSpPr>
                  <a:spLocks noChangeAspect="1"/>
                </p:cNvSpPr>
                <p:nvPr/>
              </p:nvSpPr>
              <p:spPr>
                <a:xfrm>
                  <a:off x="2506" y="1778"/>
                  <a:ext cx="21" cy="28"/>
                </a:xfrm>
                <a:custGeom>
                  <a:avLst/>
                  <a:gdLst>
                    <a:gd name="txL" fmla="*/ 0 w 105"/>
                    <a:gd name="txT" fmla="*/ 0 h 139"/>
                    <a:gd name="txR" fmla="*/ 105 w 105"/>
                    <a:gd name="txB" fmla="*/ 139 h 139"/>
                  </a:gdLst>
                  <a:ahLst/>
                  <a:cxnLst>
                    <a:cxn ang="0">
                      <a:pos x="2" y="0"/>
                    </a:cxn>
                    <a:cxn ang="0">
                      <a:pos x="4" y="5"/>
                    </a:cxn>
                    <a:cxn ang="0">
                      <a:pos x="3" y="6"/>
                    </a:cxn>
                    <a:cxn ang="0">
                      <a:pos x="0" y="1"/>
                    </a:cxn>
                    <a:cxn ang="0">
                      <a:pos x="2" y="0"/>
                    </a:cxn>
                  </a:cxnLst>
                  <a:rect l="txL" t="txT" r="txR" b="txB"/>
                  <a:pathLst>
                    <a:path w="105" h="139">
                      <a:moveTo>
                        <a:pt x="38" y="0"/>
                      </a:moveTo>
                      <a:lnTo>
                        <a:pt x="105" y="121"/>
                      </a:lnTo>
                      <a:lnTo>
                        <a:pt x="72" y="139"/>
                      </a:lnTo>
                      <a:lnTo>
                        <a:pt x="0" y="23"/>
                      </a:lnTo>
                      <a:lnTo>
                        <a:pt x="3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299" name="Freeform 983"/>
                <p:cNvSpPr>
                  <a:spLocks noChangeAspect="1"/>
                </p:cNvSpPr>
                <p:nvPr/>
              </p:nvSpPr>
              <p:spPr>
                <a:xfrm>
                  <a:off x="2499" y="1783"/>
                  <a:ext cx="21" cy="23"/>
                </a:xfrm>
                <a:custGeom>
                  <a:avLst/>
                  <a:gdLst>
                    <a:gd name="txL" fmla="*/ 0 w 109"/>
                    <a:gd name="txT" fmla="*/ 0 h 116"/>
                    <a:gd name="txR" fmla="*/ 109 w 109"/>
                    <a:gd name="txB" fmla="*/ 116 h 116"/>
                  </a:gdLst>
                  <a:ahLst/>
                  <a:cxnLst>
                    <a:cxn ang="0">
                      <a:pos x="1" y="0"/>
                    </a:cxn>
                    <a:cxn ang="0">
                      <a:pos x="4" y="5"/>
                    </a:cxn>
                    <a:cxn ang="0">
                      <a:pos x="0" y="1"/>
                    </a:cxn>
                    <a:cxn ang="0">
                      <a:pos x="1" y="0"/>
                    </a:cxn>
                  </a:cxnLst>
                  <a:rect l="txL" t="txT" r="txR" b="txB"/>
                  <a:pathLst>
                    <a:path w="109" h="116">
                      <a:moveTo>
                        <a:pt x="37" y="0"/>
                      </a:moveTo>
                      <a:lnTo>
                        <a:pt x="109" y="116"/>
                      </a:lnTo>
                      <a:lnTo>
                        <a:pt x="0" y="23"/>
                      </a:lnTo>
                      <a:lnTo>
                        <a:pt x="37" y="0"/>
                      </a:lnTo>
                      <a:close/>
                    </a:path>
                  </a:pathLst>
                </a:custGeom>
                <a:solidFill>
                  <a:srgbClr val="000000">
                    <a:alpha val="100000"/>
                  </a:srgbClr>
                </a:solidFill>
                <a:ln w="9525">
                  <a:noFill/>
                </a:ln>
              </p:spPr>
              <p:txBody>
                <a:bodyPr/>
                <a:lstStyle/>
                <a:p>
                  <a:endParaRPr lang="zh-CN" altLang="en-US"/>
                </a:p>
              </p:txBody>
            </p:sp>
            <p:sp>
              <p:nvSpPr>
                <p:cNvPr id="35300" name="Freeform 984"/>
                <p:cNvSpPr>
                  <a:spLocks noChangeAspect="1"/>
                </p:cNvSpPr>
                <p:nvPr/>
              </p:nvSpPr>
              <p:spPr>
                <a:xfrm>
                  <a:off x="2499" y="1787"/>
                  <a:ext cx="21" cy="23"/>
                </a:xfrm>
                <a:custGeom>
                  <a:avLst/>
                  <a:gdLst>
                    <a:gd name="txL" fmla="*/ 0 w 109"/>
                    <a:gd name="txT" fmla="*/ 0 h 113"/>
                    <a:gd name="txR" fmla="*/ 109 w 109"/>
                    <a:gd name="txB" fmla="*/ 113 h 113"/>
                  </a:gdLst>
                  <a:ahLst/>
                  <a:cxnLst>
                    <a:cxn ang="0">
                      <a:pos x="4" y="4"/>
                    </a:cxn>
                    <a:cxn ang="0">
                      <a:pos x="0" y="0"/>
                    </a:cxn>
                    <a:cxn ang="0">
                      <a:pos x="3" y="5"/>
                    </a:cxn>
                    <a:cxn ang="0">
                      <a:pos x="4" y="4"/>
                    </a:cxn>
                  </a:cxnLst>
                  <a:rect l="txL" t="txT" r="txR" b="txB"/>
                  <a:pathLst>
                    <a:path w="109" h="113">
                      <a:moveTo>
                        <a:pt x="109" y="93"/>
                      </a:moveTo>
                      <a:lnTo>
                        <a:pt x="0" y="0"/>
                      </a:lnTo>
                      <a:lnTo>
                        <a:pt x="77" y="113"/>
                      </a:lnTo>
                      <a:lnTo>
                        <a:pt x="109" y="93"/>
                      </a:lnTo>
                      <a:close/>
                    </a:path>
                  </a:pathLst>
                </a:custGeom>
                <a:solidFill>
                  <a:srgbClr val="000000">
                    <a:alpha val="100000"/>
                  </a:srgbClr>
                </a:solidFill>
                <a:ln w="9525">
                  <a:noFill/>
                </a:ln>
              </p:spPr>
              <p:txBody>
                <a:bodyPr/>
                <a:lstStyle/>
                <a:p>
                  <a:endParaRPr lang="zh-CN" altLang="en-US"/>
                </a:p>
              </p:txBody>
            </p:sp>
            <p:sp>
              <p:nvSpPr>
                <p:cNvPr id="35301" name="Freeform 985"/>
                <p:cNvSpPr>
                  <a:spLocks noChangeAspect="1"/>
                </p:cNvSpPr>
                <p:nvPr/>
              </p:nvSpPr>
              <p:spPr>
                <a:xfrm>
                  <a:off x="2499" y="1783"/>
                  <a:ext cx="21" cy="27"/>
                </a:xfrm>
                <a:custGeom>
                  <a:avLst/>
                  <a:gdLst>
                    <a:gd name="txL" fmla="*/ 0 w 109"/>
                    <a:gd name="txT" fmla="*/ 0 h 136"/>
                    <a:gd name="txR" fmla="*/ 109 w 109"/>
                    <a:gd name="txB" fmla="*/ 136 h 136"/>
                  </a:gdLst>
                  <a:ahLst/>
                  <a:cxnLst>
                    <a:cxn ang="0">
                      <a:pos x="1" y="0"/>
                    </a:cxn>
                    <a:cxn ang="0">
                      <a:pos x="4" y="5"/>
                    </a:cxn>
                    <a:cxn ang="0">
                      <a:pos x="3" y="5"/>
                    </a:cxn>
                    <a:cxn ang="0">
                      <a:pos x="0" y="1"/>
                    </a:cxn>
                    <a:cxn ang="0">
                      <a:pos x="1" y="0"/>
                    </a:cxn>
                  </a:cxnLst>
                  <a:rect l="txL" t="txT" r="txR" b="txB"/>
                  <a:pathLst>
                    <a:path w="109" h="136">
                      <a:moveTo>
                        <a:pt x="37" y="0"/>
                      </a:moveTo>
                      <a:lnTo>
                        <a:pt x="109" y="116"/>
                      </a:lnTo>
                      <a:lnTo>
                        <a:pt x="77" y="136"/>
                      </a:lnTo>
                      <a:lnTo>
                        <a:pt x="0" y="23"/>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02" name="Freeform 986"/>
                <p:cNvSpPr>
                  <a:spLocks noChangeAspect="1"/>
                </p:cNvSpPr>
                <p:nvPr/>
              </p:nvSpPr>
              <p:spPr>
                <a:xfrm>
                  <a:off x="2492" y="1787"/>
                  <a:ext cx="22" cy="23"/>
                </a:xfrm>
                <a:custGeom>
                  <a:avLst/>
                  <a:gdLst>
                    <a:gd name="txL" fmla="*/ 0 w 112"/>
                    <a:gd name="txT" fmla="*/ 0 h 113"/>
                    <a:gd name="txR" fmla="*/ 112 w 112"/>
                    <a:gd name="txB" fmla="*/ 113 h 113"/>
                  </a:gdLst>
                  <a:ahLst/>
                  <a:cxnLst>
                    <a:cxn ang="0">
                      <a:pos x="1" y="0"/>
                    </a:cxn>
                    <a:cxn ang="0">
                      <a:pos x="4" y="5"/>
                    </a:cxn>
                    <a:cxn ang="0">
                      <a:pos x="0" y="1"/>
                    </a:cxn>
                    <a:cxn ang="0">
                      <a:pos x="1" y="0"/>
                    </a:cxn>
                  </a:cxnLst>
                  <a:rect l="txL" t="txT" r="txR" b="txB"/>
                  <a:pathLst>
                    <a:path w="112" h="113">
                      <a:moveTo>
                        <a:pt x="35" y="0"/>
                      </a:moveTo>
                      <a:lnTo>
                        <a:pt x="112" y="113"/>
                      </a:lnTo>
                      <a:lnTo>
                        <a:pt x="0" y="25"/>
                      </a:lnTo>
                      <a:lnTo>
                        <a:pt x="35" y="0"/>
                      </a:lnTo>
                      <a:close/>
                    </a:path>
                  </a:pathLst>
                </a:custGeom>
                <a:solidFill>
                  <a:srgbClr val="000000">
                    <a:alpha val="100000"/>
                  </a:srgbClr>
                </a:solidFill>
                <a:ln w="9525">
                  <a:noFill/>
                </a:ln>
              </p:spPr>
              <p:txBody>
                <a:bodyPr/>
                <a:lstStyle/>
                <a:p>
                  <a:endParaRPr lang="zh-CN" altLang="en-US"/>
                </a:p>
              </p:txBody>
            </p:sp>
            <p:sp>
              <p:nvSpPr>
                <p:cNvPr id="35303" name="Freeform 987"/>
                <p:cNvSpPr>
                  <a:spLocks noChangeAspect="1"/>
                </p:cNvSpPr>
                <p:nvPr/>
              </p:nvSpPr>
              <p:spPr>
                <a:xfrm>
                  <a:off x="2492" y="1792"/>
                  <a:ext cx="22" cy="23"/>
                </a:xfrm>
                <a:custGeom>
                  <a:avLst/>
                  <a:gdLst>
                    <a:gd name="txL" fmla="*/ 0 w 112"/>
                    <a:gd name="txT" fmla="*/ 0 h 111"/>
                    <a:gd name="txR" fmla="*/ 112 w 112"/>
                    <a:gd name="txB" fmla="*/ 111 h 111"/>
                  </a:gdLst>
                  <a:ahLst/>
                  <a:cxnLst>
                    <a:cxn ang="0">
                      <a:pos x="4" y="4"/>
                    </a:cxn>
                    <a:cxn ang="0">
                      <a:pos x="0" y="0"/>
                    </a:cxn>
                    <a:cxn ang="0">
                      <a:pos x="3" y="5"/>
                    </a:cxn>
                    <a:cxn ang="0">
                      <a:pos x="4" y="4"/>
                    </a:cxn>
                  </a:cxnLst>
                  <a:rect l="txL" t="txT" r="txR" b="txB"/>
                  <a:pathLst>
                    <a:path w="112" h="111">
                      <a:moveTo>
                        <a:pt x="112" y="88"/>
                      </a:moveTo>
                      <a:lnTo>
                        <a:pt x="0" y="0"/>
                      </a:lnTo>
                      <a:lnTo>
                        <a:pt x="81" y="111"/>
                      </a:lnTo>
                      <a:lnTo>
                        <a:pt x="112" y="88"/>
                      </a:lnTo>
                      <a:close/>
                    </a:path>
                  </a:pathLst>
                </a:custGeom>
                <a:solidFill>
                  <a:srgbClr val="000000">
                    <a:alpha val="100000"/>
                  </a:srgbClr>
                </a:solidFill>
                <a:ln w="9525">
                  <a:noFill/>
                </a:ln>
              </p:spPr>
              <p:txBody>
                <a:bodyPr/>
                <a:lstStyle/>
                <a:p>
                  <a:endParaRPr lang="zh-CN" altLang="en-US"/>
                </a:p>
              </p:txBody>
            </p:sp>
            <p:sp>
              <p:nvSpPr>
                <p:cNvPr id="35304" name="Freeform 988"/>
                <p:cNvSpPr>
                  <a:spLocks noChangeAspect="1"/>
                </p:cNvSpPr>
                <p:nvPr/>
              </p:nvSpPr>
              <p:spPr>
                <a:xfrm>
                  <a:off x="2492" y="1787"/>
                  <a:ext cx="22" cy="28"/>
                </a:xfrm>
                <a:custGeom>
                  <a:avLst/>
                  <a:gdLst>
                    <a:gd name="txL" fmla="*/ 0 w 112"/>
                    <a:gd name="txT" fmla="*/ 0 h 136"/>
                    <a:gd name="txR" fmla="*/ 112 w 112"/>
                    <a:gd name="txB" fmla="*/ 136 h 136"/>
                  </a:gdLst>
                  <a:ahLst/>
                  <a:cxnLst>
                    <a:cxn ang="0">
                      <a:pos x="1" y="0"/>
                    </a:cxn>
                    <a:cxn ang="0">
                      <a:pos x="4" y="5"/>
                    </a:cxn>
                    <a:cxn ang="0">
                      <a:pos x="3" y="6"/>
                    </a:cxn>
                    <a:cxn ang="0">
                      <a:pos x="0" y="1"/>
                    </a:cxn>
                    <a:cxn ang="0">
                      <a:pos x="1" y="0"/>
                    </a:cxn>
                  </a:cxnLst>
                  <a:rect l="txL" t="txT" r="txR" b="txB"/>
                  <a:pathLst>
                    <a:path w="112" h="136">
                      <a:moveTo>
                        <a:pt x="35" y="0"/>
                      </a:moveTo>
                      <a:lnTo>
                        <a:pt x="112" y="113"/>
                      </a:lnTo>
                      <a:lnTo>
                        <a:pt x="81" y="136"/>
                      </a:lnTo>
                      <a:lnTo>
                        <a:pt x="0" y="25"/>
                      </a:lnTo>
                      <a:lnTo>
                        <a:pt x="3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05" name="Freeform 989"/>
                <p:cNvSpPr>
                  <a:spLocks noChangeAspect="1"/>
                </p:cNvSpPr>
                <p:nvPr/>
              </p:nvSpPr>
              <p:spPr>
                <a:xfrm>
                  <a:off x="2485" y="1792"/>
                  <a:ext cx="23" cy="23"/>
                </a:xfrm>
                <a:custGeom>
                  <a:avLst/>
                  <a:gdLst>
                    <a:gd name="txL" fmla="*/ 0 w 116"/>
                    <a:gd name="txT" fmla="*/ 0 h 111"/>
                    <a:gd name="txR" fmla="*/ 116 w 116"/>
                    <a:gd name="txB" fmla="*/ 111 h 111"/>
                  </a:gdLst>
                  <a:ahLst/>
                  <a:cxnLst>
                    <a:cxn ang="0">
                      <a:pos x="1" y="0"/>
                    </a:cxn>
                    <a:cxn ang="0">
                      <a:pos x="5" y="5"/>
                    </a:cxn>
                    <a:cxn ang="0">
                      <a:pos x="0" y="1"/>
                    </a:cxn>
                    <a:cxn ang="0">
                      <a:pos x="1" y="0"/>
                    </a:cxn>
                  </a:cxnLst>
                  <a:rect l="txL" t="txT" r="txR" b="txB"/>
                  <a:pathLst>
                    <a:path w="116" h="111">
                      <a:moveTo>
                        <a:pt x="35" y="0"/>
                      </a:moveTo>
                      <a:lnTo>
                        <a:pt x="116" y="111"/>
                      </a:lnTo>
                      <a:lnTo>
                        <a:pt x="0" y="27"/>
                      </a:lnTo>
                      <a:lnTo>
                        <a:pt x="35" y="0"/>
                      </a:lnTo>
                      <a:close/>
                    </a:path>
                  </a:pathLst>
                </a:custGeom>
                <a:solidFill>
                  <a:srgbClr val="000000">
                    <a:alpha val="100000"/>
                  </a:srgbClr>
                </a:solidFill>
                <a:ln w="9525">
                  <a:noFill/>
                </a:ln>
              </p:spPr>
              <p:txBody>
                <a:bodyPr/>
                <a:lstStyle/>
                <a:p>
                  <a:endParaRPr lang="zh-CN" altLang="en-US"/>
                </a:p>
              </p:txBody>
            </p:sp>
            <p:sp>
              <p:nvSpPr>
                <p:cNvPr id="35306" name="Freeform 990"/>
                <p:cNvSpPr>
                  <a:spLocks noChangeAspect="1"/>
                </p:cNvSpPr>
                <p:nvPr/>
              </p:nvSpPr>
              <p:spPr>
                <a:xfrm>
                  <a:off x="2485" y="1798"/>
                  <a:ext cx="23" cy="21"/>
                </a:xfrm>
                <a:custGeom>
                  <a:avLst/>
                  <a:gdLst>
                    <a:gd name="txL" fmla="*/ 0 w 116"/>
                    <a:gd name="txT" fmla="*/ 0 h 106"/>
                    <a:gd name="txR" fmla="*/ 116 w 116"/>
                    <a:gd name="txB" fmla="*/ 106 h 106"/>
                  </a:gdLst>
                  <a:ahLst/>
                  <a:cxnLst>
                    <a:cxn ang="0">
                      <a:pos x="5" y="3"/>
                    </a:cxn>
                    <a:cxn ang="0">
                      <a:pos x="0" y="0"/>
                    </a:cxn>
                    <a:cxn ang="0">
                      <a:pos x="3" y="4"/>
                    </a:cxn>
                    <a:cxn ang="0">
                      <a:pos x="5" y="3"/>
                    </a:cxn>
                  </a:cxnLst>
                  <a:rect l="txL" t="txT" r="txR" b="txB"/>
                  <a:pathLst>
                    <a:path w="116" h="106">
                      <a:moveTo>
                        <a:pt x="116" y="84"/>
                      </a:moveTo>
                      <a:lnTo>
                        <a:pt x="0" y="0"/>
                      </a:lnTo>
                      <a:lnTo>
                        <a:pt x="86" y="106"/>
                      </a:lnTo>
                      <a:lnTo>
                        <a:pt x="116" y="84"/>
                      </a:lnTo>
                      <a:close/>
                    </a:path>
                  </a:pathLst>
                </a:custGeom>
                <a:solidFill>
                  <a:srgbClr val="000000">
                    <a:alpha val="100000"/>
                  </a:srgbClr>
                </a:solidFill>
                <a:ln w="9525">
                  <a:noFill/>
                </a:ln>
              </p:spPr>
              <p:txBody>
                <a:bodyPr/>
                <a:lstStyle/>
                <a:p>
                  <a:endParaRPr lang="zh-CN" altLang="en-US"/>
                </a:p>
              </p:txBody>
            </p:sp>
            <p:sp>
              <p:nvSpPr>
                <p:cNvPr id="35307" name="Freeform 991"/>
                <p:cNvSpPr>
                  <a:spLocks noChangeAspect="1"/>
                </p:cNvSpPr>
                <p:nvPr/>
              </p:nvSpPr>
              <p:spPr>
                <a:xfrm>
                  <a:off x="2485" y="1792"/>
                  <a:ext cx="23" cy="27"/>
                </a:xfrm>
                <a:custGeom>
                  <a:avLst/>
                  <a:gdLst>
                    <a:gd name="txL" fmla="*/ 0 w 116"/>
                    <a:gd name="txT" fmla="*/ 0 h 133"/>
                    <a:gd name="txR" fmla="*/ 116 w 116"/>
                    <a:gd name="txB" fmla="*/ 133 h 133"/>
                  </a:gdLst>
                  <a:ahLst/>
                  <a:cxnLst>
                    <a:cxn ang="0">
                      <a:pos x="1" y="0"/>
                    </a:cxn>
                    <a:cxn ang="0">
                      <a:pos x="5" y="5"/>
                    </a:cxn>
                    <a:cxn ang="0">
                      <a:pos x="3" y="5"/>
                    </a:cxn>
                    <a:cxn ang="0">
                      <a:pos x="0" y="1"/>
                    </a:cxn>
                    <a:cxn ang="0">
                      <a:pos x="1" y="0"/>
                    </a:cxn>
                  </a:cxnLst>
                  <a:rect l="txL" t="txT" r="txR" b="txB"/>
                  <a:pathLst>
                    <a:path w="116" h="133">
                      <a:moveTo>
                        <a:pt x="35" y="0"/>
                      </a:moveTo>
                      <a:lnTo>
                        <a:pt x="116" y="111"/>
                      </a:lnTo>
                      <a:lnTo>
                        <a:pt x="86" y="133"/>
                      </a:lnTo>
                      <a:lnTo>
                        <a:pt x="0" y="27"/>
                      </a:lnTo>
                      <a:lnTo>
                        <a:pt x="3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08" name="Freeform 992"/>
                <p:cNvSpPr>
                  <a:spLocks noChangeAspect="1"/>
                </p:cNvSpPr>
                <p:nvPr/>
              </p:nvSpPr>
              <p:spPr>
                <a:xfrm>
                  <a:off x="2478" y="1798"/>
                  <a:ext cx="24" cy="21"/>
                </a:xfrm>
                <a:custGeom>
                  <a:avLst/>
                  <a:gdLst>
                    <a:gd name="txL" fmla="*/ 0 w 119"/>
                    <a:gd name="txT" fmla="*/ 0 h 106"/>
                    <a:gd name="txR" fmla="*/ 119 w 119"/>
                    <a:gd name="txB" fmla="*/ 106 h 106"/>
                  </a:gdLst>
                  <a:ahLst/>
                  <a:cxnLst>
                    <a:cxn ang="0">
                      <a:pos x="1" y="0"/>
                    </a:cxn>
                    <a:cxn ang="0">
                      <a:pos x="5" y="4"/>
                    </a:cxn>
                    <a:cxn ang="0">
                      <a:pos x="0" y="1"/>
                    </a:cxn>
                    <a:cxn ang="0">
                      <a:pos x="1" y="0"/>
                    </a:cxn>
                  </a:cxnLst>
                  <a:rect l="txL" t="txT" r="txR" b="txB"/>
                  <a:pathLst>
                    <a:path w="119" h="106">
                      <a:moveTo>
                        <a:pt x="33" y="0"/>
                      </a:moveTo>
                      <a:lnTo>
                        <a:pt x="119" y="106"/>
                      </a:lnTo>
                      <a:lnTo>
                        <a:pt x="0" y="28"/>
                      </a:lnTo>
                      <a:lnTo>
                        <a:pt x="33" y="0"/>
                      </a:lnTo>
                      <a:close/>
                    </a:path>
                  </a:pathLst>
                </a:custGeom>
                <a:solidFill>
                  <a:srgbClr val="000000">
                    <a:alpha val="100000"/>
                  </a:srgbClr>
                </a:solidFill>
                <a:ln w="9525">
                  <a:noFill/>
                </a:ln>
              </p:spPr>
              <p:txBody>
                <a:bodyPr/>
                <a:lstStyle/>
                <a:p>
                  <a:endParaRPr lang="zh-CN" altLang="en-US"/>
                </a:p>
              </p:txBody>
            </p:sp>
            <p:sp>
              <p:nvSpPr>
                <p:cNvPr id="35309" name="Freeform 993"/>
                <p:cNvSpPr>
                  <a:spLocks noChangeAspect="1"/>
                </p:cNvSpPr>
                <p:nvPr/>
              </p:nvSpPr>
              <p:spPr>
                <a:xfrm>
                  <a:off x="2478" y="1803"/>
                  <a:ext cx="24" cy="21"/>
                </a:xfrm>
                <a:custGeom>
                  <a:avLst/>
                  <a:gdLst>
                    <a:gd name="txL" fmla="*/ 0 w 119"/>
                    <a:gd name="txT" fmla="*/ 0 h 103"/>
                    <a:gd name="txR" fmla="*/ 119 w 119"/>
                    <a:gd name="txB" fmla="*/ 103 h 103"/>
                  </a:gdLst>
                  <a:ahLst/>
                  <a:cxnLst>
                    <a:cxn ang="0">
                      <a:pos x="5" y="3"/>
                    </a:cxn>
                    <a:cxn ang="0">
                      <a:pos x="0" y="0"/>
                    </a:cxn>
                    <a:cxn ang="0">
                      <a:pos x="4" y="4"/>
                    </a:cxn>
                    <a:cxn ang="0">
                      <a:pos x="5" y="3"/>
                    </a:cxn>
                  </a:cxnLst>
                  <a:rect l="txL" t="txT" r="txR" b="txB"/>
                  <a:pathLst>
                    <a:path w="119" h="103">
                      <a:moveTo>
                        <a:pt x="119" y="78"/>
                      </a:moveTo>
                      <a:lnTo>
                        <a:pt x="0" y="0"/>
                      </a:lnTo>
                      <a:lnTo>
                        <a:pt x="90" y="103"/>
                      </a:lnTo>
                      <a:lnTo>
                        <a:pt x="119" y="78"/>
                      </a:lnTo>
                      <a:close/>
                    </a:path>
                  </a:pathLst>
                </a:custGeom>
                <a:solidFill>
                  <a:srgbClr val="000000">
                    <a:alpha val="100000"/>
                  </a:srgbClr>
                </a:solidFill>
                <a:ln w="9525">
                  <a:noFill/>
                </a:ln>
              </p:spPr>
              <p:txBody>
                <a:bodyPr/>
                <a:lstStyle/>
                <a:p>
                  <a:endParaRPr lang="zh-CN" altLang="en-US"/>
                </a:p>
              </p:txBody>
            </p:sp>
            <p:sp>
              <p:nvSpPr>
                <p:cNvPr id="35310" name="Freeform 994"/>
                <p:cNvSpPr>
                  <a:spLocks noChangeAspect="1"/>
                </p:cNvSpPr>
                <p:nvPr/>
              </p:nvSpPr>
              <p:spPr>
                <a:xfrm>
                  <a:off x="2478" y="1798"/>
                  <a:ext cx="24" cy="26"/>
                </a:xfrm>
                <a:custGeom>
                  <a:avLst/>
                  <a:gdLst>
                    <a:gd name="txL" fmla="*/ 0 w 119"/>
                    <a:gd name="txT" fmla="*/ 0 h 131"/>
                    <a:gd name="txR" fmla="*/ 119 w 119"/>
                    <a:gd name="txB" fmla="*/ 131 h 131"/>
                  </a:gdLst>
                  <a:ahLst/>
                  <a:cxnLst>
                    <a:cxn ang="0">
                      <a:pos x="1" y="0"/>
                    </a:cxn>
                    <a:cxn ang="0">
                      <a:pos x="5" y="4"/>
                    </a:cxn>
                    <a:cxn ang="0">
                      <a:pos x="4" y="5"/>
                    </a:cxn>
                    <a:cxn ang="0">
                      <a:pos x="0" y="1"/>
                    </a:cxn>
                    <a:cxn ang="0">
                      <a:pos x="1" y="0"/>
                    </a:cxn>
                  </a:cxnLst>
                  <a:rect l="txL" t="txT" r="txR" b="txB"/>
                  <a:pathLst>
                    <a:path w="119" h="131">
                      <a:moveTo>
                        <a:pt x="33" y="0"/>
                      </a:moveTo>
                      <a:lnTo>
                        <a:pt x="119" y="106"/>
                      </a:lnTo>
                      <a:lnTo>
                        <a:pt x="90" y="131"/>
                      </a:lnTo>
                      <a:lnTo>
                        <a:pt x="0" y="28"/>
                      </a:lnTo>
                      <a:lnTo>
                        <a:pt x="3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11" name="Freeform 995"/>
                <p:cNvSpPr>
                  <a:spLocks noChangeAspect="1"/>
                </p:cNvSpPr>
                <p:nvPr/>
              </p:nvSpPr>
              <p:spPr>
                <a:xfrm>
                  <a:off x="2472" y="1803"/>
                  <a:ext cx="24" cy="21"/>
                </a:xfrm>
                <a:custGeom>
                  <a:avLst/>
                  <a:gdLst>
                    <a:gd name="txL" fmla="*/ 0 w 122"/>
                    <a:gd name="txT" fmla="*/ 0 h 103"/>
                    <a:gd name="txR" fmla="*/ 122 w 122"/>
                    <a:gd name="txB" fmla="*/ 103 h 103"/>
                  </a:gdLst>
                  <a:ahLst/>
                  <a:cxnLst>
                    <a:cxn ang="0">
                      <a:pos x="1" y="0"/>
                    </a:cxn>
                    <a:cxn ang="0">
                      <a:pos x="5" y="4"/>
                    </a:cxn>
                    <a:cxn ang="0">
                      <a:pos x="0" y="1"/>
                    </a:cxn>
                    <a:cxn ang="0">
                      <a:pos x="1" y="0"/>
                    </a:cxn>
                  </a:cxnLst>
                  <a:rect l="txL" t="txT" r="txR" b="txB"/>
                  <a:pathLst>
                    <a:path w="122" h="103">
                      <a:moveTo>
                        <a:pt x="32" y="0"/>
                      </a:moveTo>
                      <a:lnTo>
                        <a:pt x="122" y="103"/>
                      </a:lnTo>
                      <a:lnTo>
                        <a:pt x="0" y="30"/>
                      </a:lnTo>
                      <a:lnTo>
                        <a:pt x="32" y="0"/>
                      </a:lnTo>
                      <a:close/>
                    </a:path>
                  </a:pathLst>
                </a:custGeom>
                <a:solidFill>
                  <a:srgbClr val="000000">
                    <a:alpha val="100000"/>
                  </a:srgbClr>
                </a:solidFill>
                <a:ln w="9525">
                  <a:noFill/>
                </a:ln>
              </p:spPr>
              <p:txBody>
                <a:bodyPr/>
                <a:lstStyle/>
                <a:p>
                  <a:endParaRPr lang="zh-CN" altLang="en-US"/>
                </a:p>
              </p:txBody>
            </p:sp>
            <p:sp>
              <p:nvSpPr>
                <p:cNvPr id="35312" name="Freeform 996"/>
                <p:cNvSpPr>
                  <a:spLocks noChangeAspect="1"/>
                </p:cNvSpPr>
                <p:nvPr/>
              </p:nvSpPr>
              <p:spPr>
                <a:xfrm>
                  <a:off x="2472" y="1809"/>
                  <a:ext cx="24" cy="20"/>
                </a:xfrm>
                <a:custGeom>
                  <a:avLst/>
                  <a:gdLst>
                    <a:gd name="txL" fmla="*/ 0 w 122"/>
                    <a:gd name="txT" fmla="*/ 0 h 99"/>
                    <a:gd name="txR" fmla="*/ 122 w 122"/>
                    <a:gd name="txB" fmla="*/ 99 h 99"/>
                  </a:gdLst>
                  <a:ahLst/>
                  <a:cxnLst>
                    <a:cxn ang="0">
                      <a:pos x="5" y="3"/>
                    </a:cxn>
                    <a:cxn ang="0">
                      <a:pos x="0" y="0"/>
                    </a:cxn>
                    <a:cxn ang="0">
                      <a:pos x="4" y="4"/>
                    </a:cxn>
                    <a:cxn ang="0">
                      <a:pos x="5" y="3"/>
                    </a:cxn>
                  </a:cxnLst>
                  <a:rect l="txL" t="txT" r="txR" b="txB"/>
                  <a:pathLst>
                    <a:path w="122" h="99">
                      <a:moveTo>
                        <a:pt x="122" y="73"/>
                      </a:moveTo>
                      <a:lnTo>
                        <a:pt x="0" y="0"/>
                      </a:lnTo>
                      <a:lnTo>
                        <a:pt x="94" y="99"/>
                      </a:lnTo>
                      <a:lnTo>
                        <a:pt x="122" y="73"/>
                      </a:lnTo>
                      <a:close/>
                    </a:path>
                  </a:pathLst>
                </a:custGeom>
                <a:solidFill>
                  <a:srgbClr val="000000">
                    <a:alpha val="100000"/>
                  </a:srgbClr>
                </a:solidFill>
                <a:ln w="9525">
                  <a:noFill/>
                </a:ln>
              </p:spPr>
              <p:txBody>
                <a:bodyPr/>
                <a:lstStyle/>
                <a:p>
                  <a:endParaRPr lang="zh-CN" altLang="en-US"/>
                </a:p>
              </p:txBody>
            </p:sp>
            <p:sp>
              <p:nvSpPr>
                <p:cNvPr id="35313" name="Freeform 997"/>
                <p:cNvSpPr>
                  <a:spLocks noChangeAspect="1"/>
                </p:cNvSpPr>
                <p:nvPr/>
              </p:nvSpPr>
              <p:spPr>
                <a:xfrm>
                  <a:off x="2472" y="1803"/>
                  <a:ext cx="24" cy="26"/>
                </a:xfrm>
                <a:custGeom>
                  <a:avLst/>
                  <a:gdLst>
                    <a:gd name="txL" fmla="*/ 0 w 122"/>
                    <a:gd name="txT" fmla="*/ 0 h 129"/>
                    <a:gd name="txR" fmla="*/ 122 w 122"/>
                    <a:gd name="txB" fmla="*/ 129 h 129"/>
                  </a:gdLst>
                  <a:ahLst/>
                  <a:cxnLst>
                    <a:cxn ang="0">
                      <a:pos x="1" y="0"/>
                    </a:cxn>
                    <a:cxn ang="0">
                      <a:pos x="5" y="4"/>
                    </a:cxn>
                    <a:cxn ang="0">
                      <a:pos x="4" y="5"/>
                    </a:cxn>
                    <a:cxn ang="0">
                      <a:pos x="0" y="1"/>
                    </a:cxn>
                    <a:cxn ang="0">
                      <a:pos x="1" y="0"/>
                    </a:cxn>
                  </a:cxnLst>
                  <a:rect l="txL" t="txT" r="txR" b="txB"/>
                  <a:pathLst>
                    <a:path w="122" h="129">
                      <a:moveTo>
                        <a:pt x="32" y="0"/>
                      </a:moveTo>
                      <a:lnTo>
                        <a:pt x="122" y="103"/>
                      </a:lnTo>
                      <a:lnTo>
                        <a:pt x="94" y="129"/>
                      </a:lnTo>
                      <a:lnTo>
                        <a:pt x="0" y="30"/>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14" name="Freeform 998"/>
                <p:cNvSpPr>
                  <a:spLocks noChangeAspect="1"/>
                </p:cNvSpPr>
                <p:nvPr/>
              </p:nvSpPr>
              <p:spPr>
                <a:xfrm>
                  <a:off x="2465" y="1809"/>
                  <a:ext cx="25" cy="20"/>
                </a:xfrm>
                <a:custGeom>
                  <a:avLst/>
                  <a:gdLst>
                    <a:gd name="txL" fmla="*/ 0 w 125"/>
                    <a:gd name="txT" fmla="*/ 0 h 99"/>
                    <a:gd name="txR" fmla="*/ 125 w 125"/>
                    <a:gd name="txB" fmla="*/ 99 h 99"/>
                  </a:gdLst>
                  <a:ahLst/>
                  <a:cxnLst>
                    <a:cxn ang="0">
                      <a:pos x="1" y="0"/>
                    </a:cxn>
                    <a:cxn ang="0">
                      <a:pos x="5" y="4"/>
                    </a:cxn>
                    <a:cxn ang="0">
                      <a:pos x="0" y="1"/>
                    </a:cxn>
                    <a:cxn ang="0">
                      <a:pos x="1" y="0"/>
                    </a:cxn>
                  </a:cxnLst>
                  <a:rect l="txL" t="txT" r="txR" b="txB"/>
                  <a:pathLst>
                    <a:path w="125" h="99">
                      <a:moveTo>
                        <a:pt x="31" y="0"/>
                      </a:moveTo>
                      <a:lnTo>
                        <a:pt x="125" y="99"/>
                      </a:lnTo>
                      <a:lnTo>
                        <a:pt x="0" y="31"/>
                      </a:lnTo>
                      <a:lnTo>
                        <a:pt x="31" y="0"/>
                      </a:lnTo>
                      <a:close/>
                    </a:path>
                  </a:pathLst>
                </a:custGeom>
                <a:solidFill>
                  <a:srgbClr val="000000">
                    <a:alpha val="100000"/>
                  </a:srgbClr>
                </a:solidFill>
                <a:ln w="9525">
                  <a:noFill/>
                </a:ln>
              </p:spPr>
              <p:txBody>
                <a:bodyPr/>
                <a:lstStyle/>
                <a:p>
                  <a:endParaRPr lang="zh-CN" altLang="en-US"/>
                </a:p>
              </p:txBody>
            </p:sp>
            <p:sp>
              <p:nvSpPr>
                <p:cNvPr id="35315" name="Freeform 999"/>
                <p:cNvSpPr>
                  <a:spLocks noChangeAspect="1"/>
                </p:cNvSpPr>
                <p:nvPr/>
              </p:nvSpPr>
              <p:spPr>
                <a:xfrm>
                  <a:off x="2465" y="1816"/>
                  <a:ext cx="25" cy="18"/>
                </a:xfrm>
                <a:custGeom>
                  <a:avLst/>
                  <a:gdLst>
                    <a:gd name="txL" fmla="*/ 0 w 125"/>
                    <a:gd name="txT" fmla="*/ 0 h 94"/>
                    <a:gd name="txR" fmla="*/ 125 w 125"/>
                    <a:gd name="txB" fmla="*/ 94 h 94"/>
                  </a:gdLst>
                  <a:ahLst/>
                  <a:cxnLst>
                    <a:cxn ang="0">
                      <a:pos x="5" y="2"/>
                    </a:cxn>
                    <a:cxn ang="0">
                      <a:pos x="0" y="0"/>
                    </a:cxn>
                    <a:cxn ang="0">
                      <a:pos x="4" y="3"/>
                    </a:cxn>
                    <a:cxn ang="0">
                      <a:pos x="5" y="2"/>
                    </a:cxn>
                  </a:cxnLst>
                  <a:rect l="txL" t="txT" r="txR" b="txB"/>
                  <a:pathLst>
                    <a:path w="125" h="94">
                      <a:moveTo>
                        <a:pt x="125" y="68"/>
                      </a:moveTo>
                      <a:lnTo>
                        <a:pt x="0" y="0"/>
                      </a:lnTo>
                      <a:lnTo>
                        <a:pt x="99" y="94"/>
                      </a:lnTo>
                      <a:lnTo>
                        <a:pt x="125" y="68"/>
                      </a:lnTo>
                      <a:close/>
                    </a:path>
                  </a:pathLst>
                </a:custGeom>
                <a:solidFill>
                  <a:srgbClr val="000000">
                    <a:alpha val="100000"/>
                  </a:srgbClr>
                </a:solidFill>
                <a:ln w="9525">
                  <a:noFill/>
                </a:ln>
              </p:spPr>
              <p:txBody>
                <a:bodyPr/>
                <a:lstStyle/>
                <a:p>
                  <a:endParaRPr lang="zh-CN" altLang="en-US"/>
                </a:p>
              </p:txBody>
            </p:sp>
            <p:sp>
              <p:nvSpPr>
                <p:cNvPr id="35316" name="Freeform 1000"/>
                <p:cNvSpPr>
                  <a:spLocks noChangeAspect="1"/>
                </p:cNvSpPr>
                <p:nvPr/>
              </p:nvSpPr>
              <p:spPr>
                <a:xfrm>
                  <a:off x="2465" y="1809"/>
                  <a:ext cx="25" cy="25"/>
                </a:xfrm>
                <a:custGeom>
                  <a:avLst/>
                  <a:gdLst>
                    <a:gd name="txL" fmla="*/ 0 w 125"/>
                    <a:gd name="txT" fmla="*/ 0 h 125"/>
                    <a:gd name="txR" fmla="*/ 125 w 125"/>
                    <a:gd name="txB" fmla="*/ 125 h 125"/>
                  </a:gdLst>
                  <a:ahLst/>
                  <a:cxnLst>
                    <a:cxn ang="0">
                      <a:pos x="1" y="0"/>
                    </a:cxn>
                    <a:cxn ang="0">
                      <a:pos x="5" y="4"/>
                    </a:cxn>
                    <a:cxn ang="0">
                      <a:pos x="4" y="5"/>
                    </a:cxn>
                    <a:cxn ang="0">
                      <a:pos x="0" y="1"/>
                    </a:cxn>
                    <a:cxn ang="0">
                      <a:pos x="1" y="0"/>
                    </a:cxn>
                  </a:cxnLst>
                  <a:rect l="txL" t="txT" r="txR" b="txB"/>
                  <a:pathLst>
                    <a:path w="125" h="125">
                      <a:moveTo>
                        <a:pt x="31" y="0"/>
                      </a:moveTo>
                      <a:lnTo>
                        <a:pt x="125" y="99"/>
                      </a:lnTo>
                      <a:lnTo>
                        <a:pt x="99" y="125"/>
                      </a:lnTo>
                      <a:lnTo>
                        <a:pt x="0" y="31"/>
                      </a:lnTo>
                      <a:lnTo>
                        <a:pt x="3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17" name="Freeform 1001"/>
                <p:cNvSpPr>
                  <a:spLocks noChangeAspect="1"/>
                </p:cNvSpPr>
                <p:nvPr/>
              </p:nvSpPr>
              <p:spPr>
                <a:xfrm>
                  <a:off x="2460" y="1816"/>
                  <a:ext cx="25" cy="18"/>
                </a:xfrm>
                <a:custGeom>
                  <a:avLst/>
                  <a:gdLst>
                    <a:gd name="txL" fmla="*/ 0 w 128"/>
                    <a:gd name="txT" fmla="*/ 0 h 94"/>
                    <a:gd name="txR" fmla="*/ 128 w 128"/>
                    <a:gd name="txB" fmla="*/ 94 h 94"/>
                  </a:gdLst>
                  <a:ahLst/>
                  <a:cxnLst>
                    <a:cxn ang="0">
                      <a:pos x="1" y="0"/>
                    </a:cxn>
                    <a:cxn ang="0">
                      <a:pos x="5" y="3"/>
                    </a:cxn>
                    <a:cxn ang="0">
                      <a:pos x="0" y="1"/>
                    </a:cxn>
                    <a:cxn ang="0">
                      <a:pos x="1" y="0"/>
                    </a:cxn>
                  </a:cxnLst>
                  <a:rect l="txL" t="txT" r="txR" b="txB"/>
                  <a:pathLst>
                    <a:path w="128" h="94">
                      <a:moveTo>
                        <a:pt x="29" y="0"/>
                      </a:moveTo>
                      <a:lnTo>
                        <a:pt x="128" y="94"/>
                      </a:lnTo>
                      <a:lnTo>
                        <a:pt x="0" y="31"/>
                      </a:lnTo>
                      <a:lnTo>
                        <a:pt x="29" y="0"/>
                      </a:lnTo>
                      <a:close/>
                    </a:path>
                  </a:pathLst>
                </a:custGeom>
                <a:solidFill>
                  <a:srgbClr val="000000">
                    <a:alpha val="100000"/>
                  </a:srgbClr>
                </a:solidFill>
                <a:ln w="9525">
                  <a:noFill/>
                </a:ln>
              </p:spPr>
              <p:txBody>
                <a:bodyPr/>
                <a:lstStyle/>
                <a:p>
                  <a:endParaRPr lang="zh-CN" altLang="en-US"/>
                </a:p>
              </p:txBody>
            </p:sp>
            <p:sp>
              <p:nvSpPr>
                <p:cNvPr id="35318" name="Freeform 1002"/>
                <p:cNvSpPr>
                  <a:spLocks noChangeAspect="1"/>
                </p:cNvSpPr>
                <p:nvPr/>
              </p:nvSpPr>
              <p:spPr>
                <a:xfrm>
                  <a:off x="2460" y="1822"/>
                  <a:ext cx="25" cy="18"/>
                </a:xfrm>
                <a:custGeom>
                  <a:avLst/>
                  <a:gdLst>
                    <a:gd name="txL" fmla="*/ 0 w 128"/>
                    <a:gd name="txT" fmla="*/ 0 h 91"/>
                    <a:gd name="txR" fmla="*/ 128 w 128"/>
                    <a:gd name="txB" fmla="*/ 91 h 91"/>
                  </a:gdLst>
                  <a:ahLst/>
                  <a:cxnLst>
                    <a:cxn ang="0">
                      <a:pos x="5" y="2"/>
                    </a:cxn>
                    <a:cxn ang="0">
                      <a:pos x="0" y="0"/>
                    </a:cxn>
                    <a:cxn ang="0">
                      <a:pos x="4" y="4"/>
                    </a:cxn>
                    <a:cxn ang="0">
                      <a:pos x="5" y="2"/>
                    </a:cxn>
                  </a:cxnLst>
                  <a:rect l="txL" t="txT" r="txR" b="txB"/>
                  <a:pathLst>
                    <a:path w="128" h="91">
                      <a:moveTo>
                        <a:pt x="128" y="63"/>
                      </a:moveTo>
                      <a:lnTo>
                        <a:pt x="0" y="0"/>
                      </a:lnTo>
                      <a:lnTo>
                        <a:pt x="102" y="91"/>
                      </a:lnTo>
                      <a:lnTo>
                        <a:pt x="128" y="63"/>
                      </a:lnTo>
                      <a:close/>
                    </a:path>
                  </a:pathLst>
                </a:custGeom>
                <a:solidFill>
                  <a:srgbClr val="000000">
                    <a:alpha val="100000"/>
                  </a:srgbClr>
                </a:solidFill>
                <a:ln w="9525">
                  <a:noFill/>
                </a:ln>
              </p:spPr>
              <p:txBody>
                <a:bodyPr/>
                <a:lstStyle/>
                <a:p>
                  <a:endParaRPr lang="zh-CN" altLang="en-US"/>
                </a:p>
              </p:txBody>
            </p:sp>
            <p:sp>
              <p:nvSpPr>
                <p:cNvPr id="35319" name="Freeform 1003"/>
                <p:cNvSpPr>
                  <a:spLocks noChangeAspect="1"/>
                </p:cNvSpPr>
                <p:nvPr/>
              </p:nvSpPr>
              <p:spPr>
                <a:xfrm>
                  <a:off x="2460" y="1816"/>
                  <a:ext cx="25" cy="24"/>
                </a:xfrm>
                <a:custGeom>
                  <a:avLst/>
                  <a:gdLst>
                    <a:gd name="txL" fmla="*/ 0 w 128"/>
                    <a:gd name="txT" fmla="*/ 0 h 122"/>
                    <a:gd name="txR" fmla="*/ 128 w 128"/>
                    <a:gd name="txB" fmla="*/ 122 h 122"/>
                  </a:gdLst>
                  <a:ahLst/>
                  <a:cxnLst>
                    <a:cxn ang="0">
                      <a:pos x="1" y="0"/>
                    </a:cxn>
                    <a:cxn ang="0">
                      <a:pos x="5" y="4"/>
                    </a:cxn>
                    <a:cxn ang="0">
                      <a:pos x="4" y="5"/>
                    </a:cxn>
                    <a:cxn ang="0">
                      <a:pos x="0" y="1"/>
                    </a:cxn>
                    <a:cxn ang="0">
                      <a:pos x="1" y="0"/>
                    </a:cxn>
                  </a:cxnLst>
                  <a:rect l="txL" t="txT" r="txR" b="txB"/>
                  <a:pathLst>
                    <a:path w="128" h="122">
                      <a:moveTo>
                        <a:pt x="29" y="0"/>
                      </a:moveTo>
                      <a:lnTo>
                        <a:pt x="128" y="94"/>
                      </a:lnTo>
                      <a:lnTo>
                        <a:pt x="102" y="122"/>
                      </a:lnTo>
                      <a:lnTo>
                        <a:pt x="0" y="31"/>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20" name="Freeform 1004"/>
                <p:cNvSpPr>
                  <a:spLocks noChangeAspect="1"/>
                </p:cNvSpPr>
                <p:nvPr/>
              </p:nvSpPr>
              <p:spPr>
                <a:xfrm>
                  <a:off x="2454" y="1822"/>
                  <a:ext cx="26" cy="18"/>
                </a:xfrm>
                <a:custGeom>
                  <a:avLst/>
                  <a:gdLst>
                    <a:gd name="txL" fmla="*/ 0 w 131"/>
                    <a:gd name="txT" fmla="*/ 0 h 91"/>
                    <a:gd name="txR" fmla="*/ 131 w 131"/>
                    <a:gd name="txB" fmla="*/ 91 h 91"/>
                  </a:gdLst>
                  <a:ahLst/>
                  <a:cxnLst>
                    <a:cxn ang="0">
                      <a:pos x="1" y="0"/>
                    </a:cxn>
                    <a:cxn ang="0">
                      <a:pos x="5" y="4"/>
                    </a:cxn>
                    <a:cxn ang="0">
                      <a:pos x="0" y="1"/>
                    </a:cxn>
                    <a:cxn ang="0">
                      <a:pos x="1" y="0"/>
                    </a:cxn>
                  </a:cxnLst>
                  <a:rect l="txL" t="txT" r="txR" b="txB"/>
                  <a:pathLst>
                    <a:path w="131" h="91">
                      <a:moveTo>
                        <a:pt x="29" y="0"/>
                      </a:moveTo>
                      <a:lnTo>
                        <a:pt x="131" y="91"/>
                      </a:lnTo>
                      <a:lnTo>
                        <a:pt x="0" y="34"/>
                      </a:lnTo>
                      <a:lnTo>
                        <a:pt x="29" y="0"/>
                      </a:lnTo>
                      <a:close/>
                    </a:path>
                  </a:pathLst>
                </a:custGeom>
                <a:solidFill>
                  <a:srgbClr val="000000">
                    <a:alpha val="100000"/>
                  </a:srgbClr>
                </a:solidFill>
                <a:ln w="9525">
                  <a:noFill/>
                </a:ln>
              </p:spPr>
              <p:txBody>
                <a:bodyPr/>
                <a:lstStyle/>
                <a:p>
                  <a:endParaRPr lang="zh-CN" altLang="en-US"/>
                </a:p>
              </p:txBody>
            </p:sp>
            <p:sp>
              <p:nvSpPr>
                <p:cNvPr id="35321" name="Freeform 1005"/>
                <p:cNvSpPr>
                  <a:spLocks noChangeAspect="1"/>
                </p:cNvSpPr>
                <p:nvPr/>
              </p:nvSpPr>
              <p:spPr>
                <a:xfrm>
                  <a:off x="2454" y="1829"/>
                  <a:ext cx="26" cy="17"/>
                </a:xfrm>
                <a:custGeom>
                  <a:avLst/>
                  <a:gdLst>
                    <a:gd name="txL" fmla="*/ 0 w 131"/>
                    <a:gd name="txT" fmla="*/ 0 h 87"/>
                    <a:gd name="txR" fmla="*/ 131 w 131"/>
                    <a:gd name="txB" fmla="*/ 87 h 87"/>
                  </a:gdLst>
                  <a:ahLst/>
                  <a:cxnLst>
                    <a:cxn ang="0">
                      <a:pos x="5" y="2"/>
                    </a:cxn>
                    <a:cxn ang="0">
                      <a:pos x="0" y="0"/>
                    </a:cxn>
                    <a:cxn ang="0">
                      <a:pos x="4" y="3"/>
                    </a:cxn>
                    <a:cxn ang="0">
                      <a:pos x="5" y="2"/>
                    </a:cxn>
                  </a:cxnLst>
                  <a:rect l="txL" t="txT" r="txR" b="txB"/>
                  <a:pathLst>
                    <a:path w="131" h="87">
                      <a:moveTo>
                        <a:pt x="131" y="57"/>
                      </a:moveTo>
                      <a:lnTo>
                        <a:pt x="0" y="0"/>
                      </a:lnTo>
                      <a:lnTo>
                        <a:pt x="106" y="87"/>
                      </a:lnTo>
                      <a:lnTo>
                        <a:pt x="131" y="57"/>
                      </a:lnTo>
                      <a:close/>
                    </a:path>
                  </a:pathLst>
                </a:custGeom>
                <a:solidFill>
                  <a:srgbClr val="000000">
                    <a:alpha val="100000"/>
                  </a:srgbClr>
                </a:solidFill>
                <a:ln w="9525">
                  <a:noFill/>
                </a:ln>
              </p:spPr>
              <p:txBody>
                <a:bodyPr/>
                <a:lstStyle/>
                <a:p>
                  <a:endParaRPr lang="zh-CN" altLang="en-US"/>
                </a:p>
              </p:txBody>
            </p:sp>
            <p:sp>
              <p:nvSpPr>
                <p:cNvPr id="35322" name="Freeform 1006"/>
                <p:cNvSpPr>
                  <a:spLocks noChangeAspect="1"/>
                </p:cNvSpPr>
                <p:nvPr/>
              </p:nvSpPr>
              <p:spPr>
                <a:xfrm>
                  <a:off x="2454" y="1822"/>
                  <a:ext cx="26" cy="24"/>
                </a:xfrm>
                <a:custGeom>
                  <a:avLst/>
                  <a:gdLst>
                    <a:gd name="txL" fmla="*/ 0 w 131"/>
                    <a:gd name="txT" fmla="*/ 0 h 121"/>
                    <a:gd name="txR" fmla="*/ 131 w 131"/>
                    <a:gd name="txB" fmla="*/ 121 h 121"/>
                  </a:gdLst>
                  <a:ahLst/>
                  <a:cxnLst>
                    <a:cxn ang="0">
                      <a:pos x="1" y="0"/>
                    </a:cxn>
                    <a:cxn ang="0">
                      <a:pos x="5" y="4"/>
                    </a:cxn>
                    <a:cxn ang="0">
                      <a:pos x="4" y="5"/>
                    </a:cxn>
                    <a:cxn ang="0">
                      <a:pos x="0" y="1"/>
                    </a:cxn>
                    <a:cxn ang="0">
                      <a:pos x="1" y="0"/>
                    </a:cxn>
                  </a:cxnLst>
                  <a:rect l="txL" t="txT" r="txR" b="txB"/>
                  <a:pathLst>
                    <a:path w="131" h="121">
                      <a:moveTo>
                        <a:pt x="29" y="0"/>
                      </a:moveTo>
                      <a:lnTo>
                        <a:pt x="131" y="91"/>
                      </a:lnTo>
                      <a:lnTo>
                        <a:pt x="106" y="121"/>
                      </a:lnTo>
                      <a:lnTo>
                        <a:pt x="0" y="34"/>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23" name="Freeform 1007"/>
                <p:cNvSpPr>
                  <a:spLocks noChangeAspect="1"/>
                </p:cNvSpPr>
                <p:nvPr/>
              </p:nvSpPr>
              <p:spPr>
                <a:xfrm>
                  <a:off x="2448" y="1829"/>
                  <a:ext cx="27" cy="17"/>
                </a:xfrm>
                <a:custGeom>
                  <a:avLst/>
                  <a:gdLst>
                    <a:gd name="txL" fmla="*/ 0 w 133"/>
                    <a:gd name="txT" fmla="*/ 0 h 87"/>
                    <a:gd name="txR" fmla="*/ 133 w 133"/>
                    <a:gd name="txB" fmla="*/ 87 h 87"/>
                  </a:gdLst>
                  <a:ahLst/>
                  <a:cxnLst>
                    <a:cxn ang="0">
                      <a:pos x="1" y="0"/>
                    </a:cxn>
                    <a:cxn ang="0">
                      <a:pos x="5" y="3"/>
                    </a:cxn>
                    <a:cxn ang="0">
                      <a:pos x="0" y="1"/>
                    </a:cxn>
                    <a:cxn ang="0">
                      <a:pos x="1" y="0"/>
                    </a:cxn>
                  </a:cxnLst>
                  <a:rect l="txL" t="txT" r="txR" b="txB"/>
                  <a:pathLst>
                    <a:path w="133" h="87">
                      <a:moveTo>
                        <a:pt x="27" y="0"/>
                      </a:moveTo>
                      <a:lnTo>
                        <a:pt x="133" y="87"/>
                      </a:lnTo>
                      <a:lnTo>
                        <a:pt x="0" y="34"/>
                      </a:lnTo>
                      <a:lnTo>
                        <a:pt x="27" y="0"/>
                      </a:lnTo>
                      <a:close/>
                    </a:path>
                  </a:pathLst>
                </a:custGeom>
                <a:solidFill>
                  <a:srgbClr val="000000">
                    <a:alpha val="100000"/>
                  </a:srgbClr>
                </a:solidFill>
                <a:ln w="9525">
                  <a:noFill/>
                </a:ln>
              </p:spPr>
              <p:txBody>
                <a:bodyPr/>
                <a:lstStyle/>
                <a:p>
                  <a:endParaRPr lang="zh-CN" altLang="en-US"/>
                </a:p>
              </p:txBody>
            </p:sp>
            <p:sp>
              <p:nvSpPr>
                <p:cNvPr id="35324" name="Freeform 1008"/>
                <p:cNvSpPr>
                  <a:spLocks noChangeAspect="1"/>
                </p:cNvSpPr>
                <p:nvPr/>
              </p:nvSpPr>
              <p:spPr>
                <a:xfrm>
                  <a:off x="2448" y="1835"/>
                  <a:ext cx="27" cy="17"/>
                </a:xfrm>
                <a:custGeom>
                  <a:avLst/>
                  <a:gdLst>
                    <a:gd name="txL" fmla="*/ 0 w 133"/>
                    <a:gd name="txT" fmla="*/ 0 h 82"/>
                    <a:gd name="txR" fmla="*/ 133 w 133"/>
                    <a:gd name="txB" fmla="*/ 82 h 82"/>
                  </a:gdLst>
                  <a:ahLst/>
                  <a:cxnLst>
                    <a:cxn ang="0">
                      <a:pos x="5" y="2"/>
                    </a:cxn>
                    <a:cxn ang="0">
                      <a:pos x="0" y="0"/>
                    </a:cxn>
                    <a:cxn ang="0">
                      <a:pos x="5" y="4"/>
                    </a:cxn>
                    <a:cxn ang="0">
                      <a:pos x="5" y="2"/>
                    </a:cxn>
                  </a:cxnLst>
                  <a:rect l="txL" t="txT" r="txR" b="txB"/>
                  <a:pathLst>
                    <a:path w="133" h="82">
                      <a:moveTo>
                        <a:pt x="133" y="53"/>
                      </a:moveTo>
                      <a:lnTo>
                        <a:pt x="0" y="0"/>
                      </a:lnTo>
                      <a:lnTo>
                        <a:pt x="111" y="82"/>
                      </a:lnTo>
                      <a:lnTo>
                        <a:pt x="133" y="53"/>
                      </a:lnTo>
                      <a:close/>
                    </a:path>
                  </a:pathLst>
                </a:custGeom>
                <a:solidFill>
                  <a:srgbClr val="000000">
                    <a:alpha val="100000"/>
                  </a:srgbClr>
                </a:solidFill>
                <a:ln w="9525">
                  <a:noFill/>
                </a:ln>
              </p:spPr>
              <p:txBody>
                <a:bodyPr/>
                <a:lstStyle/>
                <a:p>
                  <a:endParaRPr lang="zh-CN" altLang="en-US"/>
                </a:p>
              </p:txBody>
            </p:sp>
            <p:sp>
              <p:nvSpPr>
                <p:cNvPr id="35325" name="Freeform 1009"/>
                <p:cNvSpPr>
                  <a:spLocks noChangeAspect="1"/>
                </p:cNvSpPr>
                <p:nvPr/>
              </p:nvSpPr>
              <p:spPr>
                <a:xfrm>
                  <a:off x="2448" y="1829"/>
                  <a:ext cx="27" cy="23"/>
                </a:xfrm>
                <a:custGeom>
                  <a:avLst/>
                  <a:gdLst>
                    <a:gd name="txL" fmla="*/ 0 w 133"/>
                    <a:gd name="txT" fmla="*/ 0 h 116"/>
                    <a:gd name="txR" fmla="*/ 133 w 133"/>
                    <a:gd name="txB" fmla="*/ 116 h 116"/>
                  </a:gdLst>
                  <a:ahLst/>
                  <a:cxnLst>
                    <a:cxn ang="0">
                      <a:pos x="1" y="0"/>
                    </a:cxn>
                    <a:cxn ang="0">
                      <a:pos x="5" y="3"/>
                    </a:cxn>
                    <a:cxn ang="0">
                      <a:pos x="5" y="5"/>
                    </a:cxn>
                    <a:cxn ang="0">
                      <a:pos x="0" y="1"/>
                    </a:cxn>
                    <a:cxn ang="0">
                      <a:pos x="1" y="0"/>
                    </a:cxn>
                  </a:cxnLst>
                  <a:rect l="txL" t="txT" r="txR" b="txB"/>
                  <a:pathLst>
                    <a:path w="133" h="116">
                      <a:moveTo>
                        <a:pt x="27" y="0"/>
                      </a:moveTo>
                      <a:lnTo>
                        <a:pt x="133" y="87"/>
                      </a:lnTo>
                      <a:lnTo>
                        <a:pt x="111" y="116"/>
                      </a:lnTo>
                      <a:lnTo>
                        <a:pt x="0" y="34"/>
                      </a:lnTo>
                      <a:lnTo>
                        <a:pt x="2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326" name="Freeform 1010"/>
                <p:cNvSpPr>
                  <a:spLocks noChangeAspect="1"/>
                </p:cNvSpPr>
                <p:nvPr/>
              </p:nvSpPr>
              <p:spPr>
                <a:xfrm>
                  <a:off x="2443" y="1835"/>
                  <a:ext cx="28" cy="17"/>
                </a:xfrm>
                <a:custGeom>
                  <a:avLst/>
                  <a:gdLst>
                    <a:gd name="txL" fmla="*/ 0 w 136"/>
                    <a:gd name="txT" fmla="*/ 0 h 82"/>
                    <a:gd name="txR" fmla="*/ 136 w 136"/>
                    <a:gd name="txB" fmla="*/ 82 h 82"/>
                  </a:gdLst>
                  <a:ahLst/>
                  <a:cxnLst>
                    <a:cxn ang="0">
                      <a:pos x="1" y="0"/>
                    </a:cxn>
                    <a:cxn ang="0">
                      <a:pos x="6" y="4"/>
                    </a:cxn>
                    <a:cxn ang="0">
                      <a:pos x="0" y="1"/>
                    </a:cxn>
                    <a:cxn ang="0">
                      <a:pos x="1" y="0"/>
                    </a:cxn>
                  </a:cxnLst>
                  <a:rect l="txL" t="txT" r="txR" b="txB"/>
                  <a:pathLst>
                    <a:path w="136" h="82">
                      <a:moveTo>
                        <a:pt x="25" y="0"/>
                      </a:moveTo>
                      <a:lnTo>
                        <a:pt x="136" y="82"/>
                      </a:lnTo>
                      <a:lnTo>
                        <a:pt x="0" y="36"/>
                      </a:lnTo>
                      <a:lnTo>
                        <a:pt x="25" y="0"/>
                      </a:lnTo>
                      <a:close/>
                    </a:path>
                  </a:pathLst>
                </a:custGeom>
                <a:solidFill>
                  <a:srgbClr val="000000">
                    <a:alpha val="100000"/>
                  </a:srgbClr>
                </a:solidFill>
                <a:ln w="9525">
                  <a:noFill/>
                </a:ln>
              </p:spPr>
              <p:txBody>
                <a:bodyPr/>
                <a:lstStyle/>
                <a:p>
                  <a:endParaRPr lang="zh-CN" altLang="en-US"/>
                </a:p>
              </p:txBody>
            </p:sp>
          </p:grpSp>
          <p:grpSp>
            <p:nvGrpSpPr>
              <p:cNvPr id="34946" name="Group 1011"/>
              <p:cNvGrpSpPr>
                <a:grpSpLocks noChangeAspect="1"/>
              </p:cNvGrpSpPr>
              <p:nvPr/>
            </p:nvGrpSpPr>
            <p:grpSpPr>
              <a:xfrm>
                <a:off x="834" y="1683"/>
                <a:ext cx="2270" cy="2103"/>
                <a:chOff x="834" y="1683"/>
                <a:chExt cx="2270" cy="2103"/>
              </a:xfrm>
            </p:grpSpPr>
            <p:sp>
              <p:nvSpPr>
                <p:cNvPr id="34992" name="Freeform 1012"/>
                <p:cNvSpPr>
                  <a:spLocks noChangeAspect="1"/>
                </p:cNvSpPr>
                <p:nvPr/>
              </p:nvSpPr>
              <p:spPr>
                <a:xfrm>
                  <a:off x="2443" y="1843"/>
                  <a:ext cx="28" cy="15"/>
                </a:xfrm>
                <a:custGeom>
                  <a:avLst/>
                  <a:gdLst>
                    <a:gd name="txL" fmla="*/ 0 w 136"/>
                    <a:gd name="txT" fmla="*/ 0 h 77"/>
                    <a:gd name="txR" fmla="*/ 136 w 136"/>
                    <a:gd name="txB" fmla="*/ 77 h 77"/>
                  </a:gdLst>
                  <a:ahLst/>
                  <a:cxnLst>
                    <a:cxn ang="0">
                      <a:pos x="6" y="2"/>
                    </a:cxn>
                    <a:cxn ang="0">
                      <a:pos x="0" y="0"/>
                    </a:cxn>
                    <a:cxn ang="0">
                      <a:pos x="5" y="3"/>
                    </a:cxn>
                    <a:cxn ang="0">
                      <a:pos x="6" y="2"/>
                    </a:cxn>
                  </a:cxnLst>
                  <a:rect l="txL" t="txT" r="txR" b="txB"/>
                  <a:pathLst>
                    <a:path w="136" h="77">
                      <a:moveTo>
                        <a:pt x="136" y="46"/>
                      </a:moveTo>
                      <a:lnTo>
                        <a:pt x="0" y="0"/>
                      </a:lnTo>
                      <a:lnTo>
                        <a:pt x="114" y="77"/>
                      </a:lnTo>
                      <a:lnTo>
                        <a:pt x="136" y="46"/>
                      </a:lnTo>
                      <a:close/>
                    </a:path>
                  </a:pathLst>
                </a:custGeom>
                <a:solidFill>
                  <a:srgbClr val="000000">
                    <a:alpha val="100000"/>
                  </a:srgbClr>
                </a:solidFill>
                <a:ln w="9525">
                  <a:noFill/>
                </a:ln>
              </p:spPr>
              <p:txBody>
                <a:bodyPr/>
                <a:lstStyle/>
                <a:p>
                  <a:endParaRPr lang="zh-CN" altLang="en-US"/>
                </a:p>
              </p:txBody>
            </p:sp>
            <p:sp>
              <p:nvSpPr>
                <p:cNvPr id="34993" name="Freeform 1013"/>
                <p:cNvSpPr>
                  <a:spLocks noChangeAspect="1"/>
                </p:cNvSpPr>
                <p:nvPr/>
              </p:nvSpPr>
              <p:spPr>
                <a:xfrm>
                  <a:off x="2443" y="1835"/>
                  <a:ext cx="28" cy="23"/>
                </a:xfrm>
                <a:custGeom>
                  <a:avLst/>
                  <a:gdLst>
                    <a:gd name="txL" fmla="*/ 0 w 136"/>
                    <a:gd name="txT" fmla="*/ 0 h 113"/>
                    <a:gd name="txR" fmla="*/ 136 w 136"/>
                    <a:gd name="txB" fmla="*/ 113 h 113"/>
                  </a:gdLst>
                  <a:ahLst/>
                  <a:cxnLst>
                    <a:cxn ang="0">
                      <a:pos x="1" y="0"/>
                    </a:cxn>
                    <a:cxn ang="0">
                      <a:pos x="6" y="3"/>
                    </a:cxn>
                    <a:cxn ang="0">
                      <a:pos x="5" y="5"/>
                    </a:cxn>
                    <a:cxn ang="0">
                      <a:pos x="0" y="1"/>
                    </a:cxn>
                    <a:cxn ang="0">
                      <a:pos x="1" y="0"/>
                    </a:cxn>
                  </a:cxnLst>
                  <a:rect l="txL" t="txT" r="txR" b="txB"/>
                  <a:pathLst>
                    <a:path w="136" h="113">
                      <a:moveTo>
                        <a:pt x="25" y="0"/>
                      </a:moveTo>
                      <a:lnTo>
                        <a:pt x="136" y="82"/>
                      </a:lnTo>
                      <a:lnTo>
                        <a:pt x="114" y="113"/>
                      </a:lnTo>
                      <a:lnTo>
                        <a:pt x="0" y="36"/>
                      </a:lnTo>
                      <a:lnTo>
                        <a:pt x="2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4" name="Freeform 1014"/>
                <p:cNvSpPr>
                  <a:spLocks noChangeAspect="1"/>
                </p:cNvSpPr>
                <p:nvPr/>
              </p:nvSpPr>
              <p:spPr>
                <a:xfrm>
                  <a:off x="2439" y="1843"/>
                  <a:ext cx="27" cy="15"/>
                </a:xfrm>
                <a:custGeom>
                  <a:avLst/>
                  <a:gdLst>
                    <a:gd name="txL" fmla="*/ 0 w 137"/>
                    <a:gd name="txT" fmla="*/ 0 h 77"/>
                    <a:gd name="txR" fmla="*/ 137 w 137"/>
                    <a:gd name="txB" fmla="*/ 77 h 77"/>
                  </a:gdLst>
                  <a:ahLst/>
                  <a:cxnLst>
                    <a:cxn ang="0">
                      <a:pos x="1" y="0"/>
                    </a:cxn>
                    <a:cxn ang="0">
                      <a:pos x="5" y="3"/>
                    </a:cxn>
                    <a:cxn ang="0">
                      <a:pos x="0" y="1"/>
                    </a:cxn>
                    <a:cxn ang="0">
                      <a:pos x="1" y="0"/>
                    </a:cxn>
                  </a:cxnLst>
                  <a:rect l="txL" t="txT" r="txR" b="txB"/>
                  <a:pathLst>
                    <a:path w="137" h="77">
                      <a:moveTo>
                        <a:pt x="23" y="0"/>
                      </a:moveTo>
                      <a:lnTo>
                        <a:pt x="137" y="77"/>
                      </a:lnTo>
                      <a:lnTo>
                        <a:pt x="0" y="37"/>
                      </a:lnTo>
                      <a:lnTo>
                        <a:pt x="23" y="0"/>
                      </a:lnTo>
                      <a:close/>
                    </a:path>
                  </a:pathLst>
                </a:custGeom>
                <a:solidFill>
                  <a:srgbClr val="000000">
                    <a:alpha val="100000"/>
                  </a:srgbClr>
                </a:solidFill>
                <a:ln w="9525">
                  <a:noFill/>
                </a:ln>
              </p:spPr>
              <p:txBody>
                <a:bodyPr/>
                <a:lstStyle/>
                <a:p>
                  <a:endParaRPr lang="zh-CN" altLang="en-US"/>
                </a:p>
              </p:txBody>
            </p:sp>
            <p:sp>
              <p:nvSpPr>
                <p:cNvPr id="34995" name="Freeform 1015"/>
                <p:cNvSpPr>
                  <a:spLocks noChangeAspect="1"/>
                </p:cNvSpPr>
                <p:nvPr/>
              </p:nvSpPr>
              <p:spPr>
                <a:xfrm>
                  <a:off x="2439" y="1850"/>
                  <a:ext cx="27" cy="14"/>
                </a:xfrm>
                <a:custGeom>
                  <a:avLst/>
                  <a:gdLst>
                    <a:gd name="txL" fmla="*/ 0 w 137"/>
                    <a:gd name="txT" fmla="*/ 0 h 72"/>
                    <a:gd name="txR" fmla="*/ 137 w 137"/>
                    <a:gd name="txB" fmla="*/ 72 h 72"/>
                  </a:gdLst>
                  <a:ahLst/>
                  <a:cxnLst>
                    <a:cxn ang="0">
                      <a:pos x="5" y="2"/>
                    </a:cxn>
                    <a:cxn ang="0">
                      <a:pos x="0" y="0"/>
                    </a:cxn>
                    <a:cxn ang="0">
                      <a:pos x="5" y="3"/>
                    </a:cxn>
                    <a:cxn ang="0">
                      <a:pos x="5" y="2"/>
                    </a:cxn>
                  </a:cxnLst>
                  <a:rect l="txL" t="txT" r="txR" b="txB"/>
                  <a:pathLst>
                    <a:path w="137" h="72">
                      <a:moveTo>
                        <a:pt x="137" y="40"/>
                      </a:moveTo>
                      <a:lnTo>
                        <a:pt x="0" y="0"/>
                      </a:lnTo>
                      <a:lnTo>
                        <a:pt x="117" y="72"/>
                      </a:lnTo>
                      <a:lnTo>
                        <a:pt x="137" y="40"/>
                      </a:lnTo>
                      <a:close/>
                    </a:path>
                  </a:pathLst>
                </a:custGeom>
                <a:solidFill>
                  <a:srgbClr val="000000">
                    <a:alpha val="100000"/>
                  </a:srgbClr>
                </a:solidFill>
                <a:ln w="9525">
                  <a:noFill/>
                </a:ln>
              </p:spPr>
              <p:txBody>
                <a:bodyPr/>
                <a:lstStyle/>
                <a:p>
                  <a:endParaRPr lang="zh-CN" altLang="en-US"/>
                </a:p>
              </p:txBody>
            </p:sp>
            <p:sp>
              <p:nvSpPr>
                <p:cNvPr id="34996" name="Freeform 1016"/>
                <p:cNvSpPr>
                  <a:spLocks noChangeAspect="1"/>
                </p:cNvSpPr>
                <p:nvPr/>
              </p:nvSpPr>
              <p:spPr>
                <a:xfrm>
                  <a:off x="2439" y="1843"/>
                  <a:ext cx="27" cy="21"/>
                </a:xfrm>
                <a:custGeom>
                  <a:avLst/>
                  <a:gdLst>
                    <a:gd name="txL" fmla="*/ 0 w 137"/>
                    <a:gd name="txT" fmla="*/ 0 h 109"/>
                    <a:gd name="txR" fmla="*/ 137 w 137"/>
                    <a:gd name="txB" fmla="*/ 109 h 109"/>
                  </a:gdLst>
                  <a:ahLst/>
                  <a:cxnLst>
                    <a:cxn ang="0">
                      <a:pos x="1" y="0"/>
                    </a:cxn>
                    <a:cxn ang="0">
                      <a:pos x="5" y="3"/>
                    </a:cxn>
                    <a:cxn ang="0">
                      <a:pos x="5" y="4"/>
                    </a:cxn>
                    <a:cxn ang="0">
                      <a:pos x="0" y="1"/>
                    </a:cxn>
                    <a:cxn ang="0">
                      <a:pos x="1" y="0"/>
                    </a:cxn>
                  </a:cxnLst>
                  <a:rect l="txL" t="txT" r="txR" b="txB"/>
                  <a:pathLst>
                    <a:path w="137" h="109">
                      <a:moveTo>
                        <a:pt x="23" y="0"/>
                      </a:moveTo>
                      <a:lnTo>
                        <a:pt x="137" y="77"/>
                      </a:lnTo>
                      <a:lnTo>
                        <a:pt x="117" y="109"/>
                      </a:lnTo>
                      <a:lnTo>
                        <a:pt x="0" y="37"/>
                      </a:lnTo>
                      <a:lnTo>
                        <a:pt x="2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7" name="Freeform 1017"/>
                <p:cNvSpPr>
                  <a:spLocks noChangeAspect="1"/>
                </p:cNvSpPr>
                <p:nvPr/>
              </p:nvSpPr>
              <p:spPr>
                <a:xfrm>
                  <a:off x="2434" y="1850"/>
                  <a:ext cx="28" cy="14"/>
                </a:xfrm>
                <a:custGeom>
                  <a:avLst/>
                  <a:gdLst>
                    <a:gd name="txL" fmla="*/ 0 w 140"/>
                    <a:gd name="txT" fmla="*/ 0 h 72"/>
                    <a:gd name="txR" fmla="*/ 140 w 140"/>
                    <a:gd name="txB" fmla="*/ 72 h 72"/>
                  </a:gdLst>
                  <a:ahLst/>
                  <a:cxnLst>
                    <a:cxn ang="0">
                      <a:pos x="1" y="0"/>
                    </a:cxn>
                    <a:cxn ang="0">
                      <a:pos x="6" y="3"/>
                    </a:cxn>
                    <a:cxn ang="0">
                      <a:pos x="0" y="1"/>
                    </a:cxn>
                    <a:cxn ang="0">
                      <a:pos x="1" y="0"/>
                    </a:cxn>
                  </a:cxnLst>
                  <a:rect l="txL" t="txT" r="txR" b="txB"/>
                  <a:pathLst>
                    <a:path w="140" h="72">
                      <a:moveTo>
                        <a:pt x="23" y="0"/>
                      </a:moveTo>
                      <a:lnTo>
                        <a:pt x="140" y="72"/>
                      </a:lnTo>
                      <a:lnTo>
                        <a:pt x="0" y="38"/>
                      </a:lnTo>
                      <a:lnTo>
                        <a:pt x="23" y="0"/>
                      </a:lnTo>
                      <a:close/>
                    </a:path>
                  </a:pathLst>
                </a:custGeom>
                <a:solidFill>
                  <a:srgbClr val="000000">
                    <a:alpha val="100000"/>
                  </a:srgbClr>
                </a:solidFill>
                <a:ln w="9525">
                  <a:noFill/>
                </a:ln>
              </p:spPr>
              <p:txBody>
                <a:bodyPr/>
                <a:lstStyle/>
                <a:p>
                  <a:endParaRPr lang="zh-CN" altLang="en-US"/>
                </a:p>
              </p:txBody>
            </p:sp>
            <p:sp>
              <p:nvSpPr>
                <p:cNvPr id="34998" name="Freeform 1018"/>
                <p:cNvSpPr>
                  <a:spLocks noChangeAspect="1"/>
                </p:cNvSpPr>
                <p:nvPr/>
              </p:nvSpPr>
              <p:spPr>
                <a:xfrm>
                  <a:off x="2434" y="1858"/>
                  <a:ext cx="28" cy="13"/>
                </a:xfrm>
                <a:custGeom>
                  <a:avLst/>
                  <a:gdLst>
                    <a:gd name="txL" fmla="*/ 0 w 140"/>
                    <a:gd name="txT" fmla="*/ 0 h 67"/>
                    <a:gd name="txR" fmla="*/ 140 w 140"/>
                    <a:gd name="txB" fmla="*/ 67 h 67"/>
                  </a:gdLst>
                  <a:ahLst/>
                  <a:cxnLst>
                    <a:cxn ang="0">
                      <a:pos x="6" y="1"/>
                    </a:cxn>
                    <a:cxn ang="0">
                      <a:pos x="0" y="0"/>
                    </a:cxn>
                    <a:cxn ang="0">
                      <a:pos x="5" y="3"/>
                    </a:cxn>
                    <a:cxn ang="0">
                      <a:pos x="6" y="1"/>
                    </a:cxn>
                  </a:cxnLst>
                  <a:rect l="txL" t="txT" r="txR" b="txB"/>
                  <a:pathLst>
                    <a:path w="140" h="67">
                      <a:moveTo>
                        <a:pt x="140" y="34"/>
                      </a:moveTo>
                      <a:lnTo>
                        <a:pt x="0" y="0"/>
                      </a:lnTo>
                      <a:lnTo>
                        <a:pt x="120" y="67"/>
                      </a:lnTo>
                      <a:lnTo>
                        <a:pt x="140" y="34"/>
                      </a:lnTo>
                      <a:close/>
                    </a:path>
                  </a:pathLst>
                </a:custGeom>
                <a:solidFill>
                  <a:srgbClr val="000000">
                    <a:alpha val="100000"/>
                  </a:srgbClr>
                </a:solidFill>
                <a:ln w="9525">
                  <a:noFill/>
                </a:ln>
              </p:spPr>
              <p:txBody>
                <a:bodyPr/>
                <a:lstStyle/>
                <a:p>
                  <a:endParaRPr lang="zh-CN" altLang="en-US"/>
                </a:p>
              </p:txBody>
            </p:sp>
            <p:sp>
              <p:nvSpPr>
                <p:cNvPr id="34999" name="Freeform 1019"/>
                <p:cNvSpPr>
                  <a:spLocks noChangeAspect="1"/>
                </p:cNvSpPr>
                <p:nvPr/>
              </p:nvSpPr>
              <p:spPr>
                <a:xfrm>
                  <a:off x="2434" y="1850"/>
                  <a:ext cx="28" cy="21"/>
                </a:xfrm>
                <a:custGeom>
                  <a:avLst/>
                  <a:gdLst>
                    <a:gd name="txL" fmla="*/ 0 w 140"/>
                    <a:gd name="txT" fmla="*/ 0 h 105"/>
                    <a:gd name="txR" fmla="*/ 140 w 140"/>
                    <a:gd name="txB" fmla="*/ 105 h 105"/>
                  </a:gdLst>
                  <a:ahLst/>
                  <a:cxnLst>
                    <a:cxn ang="0">
                      <a:pos x="1" y="0"/>
                    </a:cxn>
                    <a:cxn ang="0">
                      <a:pos x="6" y="3"/>
                    </a:cxn>
                    <a:cxn ang="0">
                      <a:pos x="5" y="4"/>
                    </a:cxn>
                    <a:cxn ang="0">
                      <a:pos x="0" y="2"/>
                    </a:cxn>
                    <a:cxn ang="0">
                      <a:pos x="1" y="0"/>
                    </a:cxn>
                  </a:cxnLst>
                  <a:rect l="txL" t="txT" r="txR" b="txB"/>
                  <a:pathLst>
                    <a:path w="140" h="105">
                      <a:moveTo>
                        <a:pt x="23" y="0"/>
                      </a:moveTo>
                      <a:lnTo>
                        <a:pt x="140" y="72"/>
                      </a:lnTo>
                      <a:lnTo>
                        <a:pt x="120" y="105"/>
                      </a:lnTo>
                      <a:lnTo>
                        <a:pt x="0" y="38"/>
                      </a:lnTo>
                      <a:lnTo>
                        <a:pt x="2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0" name="Freeform 1020"/>
                <p:cNvSpPr>
                  <a:spLocks noChangeAspect="1"/>
                </p:cNvSpPr>
                <p:nvPr/>
              </p:nvSpPr>
              <p:spPr>
                <a:xfrm>
                  <a:off x="2430" y="1858"/>
                  <a:ext cx="28" cy="13"/>
                </a:xfrm>
                <a:custGeom>
                  <a:avLst/>
                  <a:gdLst>
                    <a:gd name="txL" fmla="*/ 0 w 141"/>
                    <a:gd name="txT" fmla="*/ 0 h 67"/>
                    <a:gd name="txR" fmla="*/ 141 w 141"/>
                    <a:gd name="txB" fmla="*/ 67 h 67"/>
                  </a:gdLst>
                  <a:ahLst/>
                  <a:cxnLst>
                    <a:cxn ang="0">
                      <a:pos x="1" y="0"/>
                    </a:cxn>
                    <a:cxn ang="0">
                      <a:pos x="6" y="3"/>
                    </a:cxn>
                    <a:cxn ang="0">
                      <a:pos x="0" y="1"/>
                    </a:cxn>
                    <a:cxn ang="0">
                      <a:pos x="1" y="0"/>
                    </a:cxn>
                  </a:cxnLst>
                  <a:rect l="txL" t="txT" r="txR" b="txB"/>
                  <a:pathLst>
                    <a:path w="141" h="67">
                      <a:moveTo>
                        <a:pt x="21" y="0"/>
                      </a:moveTo>
                      <a:lnTo>
                        <a:pt x="141" y="67"/>
                      </a:lnTo>
                      <a:lnTo>
                        <a:pt x="0" y="37"/>
                      </a:lnTo>
                      <a:lnTo>
                        <a:pt x="21" y="0"/>
                      </a:lnTo>
                      <a:close/>
                    </a:path>
                  </a:pathLst>
                </a:custGeom>
                <a:solidFill>
                  <a:srgbClr val="000000">
                    <a:alpha val="100000"/>
                  </a:srgbClr>
                </a:solidFill>
                <a:ln w="9525">
                  <a:noFill/>
                </a:ln>
              </p:spPr>
              <p:txBody>
                <a:bodyPr/>
                <a:lstStyle/>
                <a:p>
                  <a:endParaRPr lang="zh-CN" altLang="en-US"/>
                </a:p>
              </p:txBody>
            </p:sp>
            <p:sp>
              <p:nvSpPr>
                <p:cNvPr id="35001" name="Freeform 1021"/>
                <p:cNvSpPr>
                  <a:spLocks noChangeAspect="1"/>
                </p:cNvSpPr>
                <p:nvPr/>
              </p:nvSpPr>
              <p:spPr>
                <a:xfrm>
                  <a:off x="2430" y="1865"/>
                  <a:ext cx="28" cy="13"/>
                </a:xfrm>
                <a:custGeom>
                  <a:avLst/>
                  <a:gdLst>
                    <a:gd name="txL" fmla="*/ 0 w 141"/>
                    <a:gd name="txT" fmla="*/ 0 h 63"/>
                    <a:gd name="txR" fmla="*/ 141 w 141"/>
                    <a:gd name="txB" fmla="*/ 63 h 63"/>
                  </a:gdLst>
                  <a:ahLst/>
                  <a:cxnLst>
                    <a:cxn ang="0">
                      <a:pos x="6" y="1"/>
                    </a:cxn>
                    <a:cxn ang="0">
                      <a:pos x="0" y="0"/>
                    </a:cxn>
                    <a:cxn ang="0">
                      <a:pos x="5" y="3"/>
                    </a:cxn>
                    <a:cxn ang="0">
                      <a:pos x="6" y="1"/>
                    </a:cxn>
                  </a:cxnLst>
                  <a:rect l="txL" t="txT" r="txR" b="txB"/>
                  <a:pathLst>
                    <a:path w="141" h="63">
                      <a:moveTo>
                        <a:pt x="141" y="30"/>
                      </a:moveTo>
                      <a:lnTo>
                        <a:pt x="0" y="0"/>
                      </a:lnTo>
                      <a:lnTo>
                        <a:pt x="123" y="63"/>
                      </a:lnTo>
                      <a:lnTo>
                        <a:pt x="141" y="30"/>
                      </a:lnTo>
                      <a:close/>
                    </a:path>
                  </a:pathLst>
                </a:custGeom>
                <a:solidFill>
                  <a:srgbClr val="000000">
                    <a:alpha val="100000"/>
                  </a:srgbClr>
                </a:solidFill>
                <a:ln w="9525">
                  <a:noFill/>
                </a:ln>
              </p:spPr>
              <p:txBody>
                <a:bodyPr/>
                <a:lstStyle/>
                <a:p>
                  <a:endParaRPr lang="zh-CN" altLang="en-US"/>
                </a:p>
              </p:txBody>
            </p:sp>
            <p:sp>
              <p:nvSpPr>
                <p:cNvPr id="35002" name="Freeform 1022"/>
                <p:cNvSpPr>
                  <a:spLocks noChangeAspect="1"/>
                </p:cNvSpPr>
                <p:nvPr/>
              </p:nvSpPr>
              <p:spPr>
                <a:xfrm>
                  <a:off x="2430" y="1858"/>
                  <a:ext cx="28" cy="20"/>
                </a:xfrm>
                <a:custGeom>
                  <a:avLst/>
                  <a:gdLst>
                    <a:gd name="txL" fmla="*/ 0 w 141"/>
                    <a:gd name="txT" fmla="*/ 0 h 100"/>
                    <a:gd name="txR" fmla="*/ 141 w 141"/>
                    <a:gd name="txB" fmla="*/ 100 h 100"/>
                  </a:gdLst>
                  <a:ahLst/>
                  <a:cxnLst>
                    <a:cxn ang="0">
                      <a:pos x="1" y="0"/>
                    </a:cxn>
                    <a:cxn ang="0">
                      <a:pos x="6" y="3"/>
                    </a:cxn>
                    <a:cxn ang="0">
                      <a:pos x="5" y="4"/>
                    </a:cxn>
                    <a:cxn ang="0">
                      <a:pos x="0" y="1"/>
                    </a:cxn>
                    <a:cxn ang="0">
                      <a:pos x="1" y="0"/>
                    </a:cxn>
                  </a:cxnLst>
                  <a:rect l="txL" t="txT" r="txR" b="txB"/>
                  <a:pathLst>
                    <a:path w="141" h="100">
                      <a:moveTo>
                        <a:pt x="21" y="0"/>
                      </a:moveTo>
                      <a:lnTo>
                        <a:pt x="141" y="67"/>
                      </a:lnTo>
                      <a:lnTo>
                        <a:pt x="123" y="100"/>
                      </a:lnTo>
                      <a:lnTo>
                        <a:pt x="0" y="37"/>
                      </a:lnTo>
                      <a:lnTo>
                        <a:pt x="2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3" name="Freeform 1023"/>
                <p:cNvSpPr>
                  <a:spLocks noChangeAspect="1"/>
                </p:cNvSpPr>
                <p:nvPr/>
              </p:nvSpPr>
              <p:spPr>
                <a:xfrm>
                  <a:off x="2426" y="1865"/>
                  <a:ext cx="29" cy="13"/>
                </a:xfrm>
                <a:custGeom>
                  <a:avLst/>
                  <a:gdLst>
                    <a:gd name="txL" fmla="*/ 0 w 142"/>
                    <a:gd name="txT" fmla="*/ 0 h 63"/>
                    <a:gd name="txR" fmla="*/ 142 w 142"/>
                    <a:gd name="txB" fmla="*/ 63 h 63"/>
                  </a:gdLst>
                  <a:ahLst/>
                  <a:cxnLst>
                    <a:cxn ang="0">
                      <a:pos x="1" y="0"/>
                    </a:cxn>
                    <a:cxn ang="0">
                      <a:pos x="6" y="3"/>
                    </a:cxn>
                    <a:cxn ang="0">
                      <a:pos x="0" y="2"/>
                    </a:cxn>
                    <a:cxn ang="0">
                      <a:pos x="1" y="0"/>
                    </a:cxn>
                  </a:cxnLst>
                  <a:rect l="txL" t="txT" r="txR" b="txB"/>
                  <a:pathLst>
                    <a:path w="142" h="63">
                      <a:moveTo>
                        <a:pt x="19" y="0"/>
                      </a:moveTo>
                      <a:lnTo>
                        <a:pt x="142" y="63"/>
                      </a:lnTo>
                      <a:lnTo>
                        <a:pt x="0" y="40"/>
                      </a:lnTo>
                      <a:lnTo>
                        <a:pt x="19" y="0"/>
                      </a:lnTo>
                      <a:close/>
                    </a:path>
                  </a:pathLst>
                </a:custGeom>
                <a:solidFill>
                  <a:srgbClr val="000000">
                    <a:alpha val="100000"/>
                  </a:srgbClr>
                </a:solidFill>
                <a:ln w="9525">
                  <a:noFill/>
                </a:ln>
              </p:spPr>
              <p:txBody>
                <a:bodyPr/>
                <a:lstStyle/>
                <a:p>
                  <a:endParaRPr lang="zh-CN" altLang="en-US"/>
                </a:p>
              </p:txBody>
            </p:sp>
            <p:sp>
              <p:nvSpPr>
                <p:cNvPr id="35004" name="Freeform 1024"/>
                <p:cNvSpPr>
                  <a:spLocks noChangeAspect="1"/>
                </p:cNvSpPr>
                <p:nvPr/>
              </p:nvSpPr>
              <p:spPr>
                <a:xfrm>
                  <a:off x="2426" y="1873"/>
                  <a:ext cx="29" cy="11"/>
                </a:xfrm>
                <a:custGeom>
                  <a:avLst/>
                  <a:gdLst>
                    <a:gd name="txL" fmla="*/ 0 w 142"/>
                    <a:gd name="txT" fmla="*/ 0 h 57"/>
                    <a:gd name="txR" fmla="*/ 142 w 142"/>
                    <a:gd name="txB" fmla="*/ 57 h 57"/>
                  </a:gdLst>
                  <a:ahLst/>
                  <a:cxnLst>
                    <a:cxn ang="0">
                      <a:pos x="6" y="1"/>
                    </a:cxn>
                    <a:cxn ang="0">
                      <a:pos x="0" y="0"/>
                    </a:cxn>
                    <a:cxn ang="0">
                      <a:pos x="5" y="2"/>
                    </a:cxn>
                    <a:cxn ang="0">
                      <a:pos x="6" y="1"/>
                    </a:cxn>
                  </a:cxnLst>
                  <a:rect l="txL" t="txT" r="txR" b="txB"/>
                  <a:pathLst>
                    <a:path w="142" h="57">
                      <a:moveTo>
                        <a:pt x="142" y="23"/>
                      </a:moveTo>
                      <a:lnTo>
                        <a:pt x="0" y="0"/>
                      </a:lnTo>
                      <a:lnTo>
                        <a:pt x="125" y="57"/>
                      </a:lnTo>
                      <a:lnTo>
                        <a:pt x="142" y="23"/>
                      </a:lnTo>
                      <a:close/>
                    </a:path>
                  </a:pathLst>
                </a:custGeom>
                <a:solidFill>
                  <a:srgbClr val="000000">
                    <a:alpha val="100000"/>
                  </a:srgbClr>
                </a:solidFill>
                <a:ln w="9525">
                  <a:noFill/>
                </a:ln>
              </p:spPr>
              <p:txBody>
                <a:bodyPr/>
                <a:lstStyle/>
                <a:p>
                  <a:endParaRPr lang="zh-CN" altLang="en-US"/>
                </a:p>
              </p:txBody>
            </p:sp>
            <p:sp>
              <p:nvSpPr>
                <p:cNvPr id="35005" name="Freeform 1025"/>
                <p:cNvSpPr>
                  <a:spLocks noChangeAspect="1"/>
                </p:cNvSpPr>
                <p:nvPr/>
              </p:nvSpPr>
              <p:spPr>
                <a:xfrm>
                  <a:off x="2426" y="1865"/>
                  <a:ext cx="29" cy="19"/>
                </a:xfrm>
                <a:custGeom>
                  <a:avLst/>
                  <a:gdLst>
                    <a:gd name="txL" fmla="*/ 0 w 142"/>
                    <a:gd name="txT" fmla="*/ 0 h 97"/>
                    <a:gd name="txR" fmla="*/ 142 w 142"/>
                    <a:gd name="txB" fmla="*/ 97 h 97"/>
                  </a:gdLst>
                  <a:ahLst/>
                  <a:cxnLst>
                    <a:cxn ang="0">
                      <a:pos x="1" y="0"/>
                    </a:cxn>
                    <a:cxn ang="0">
                      <a:pos x="6" y="2"/>
                    </a:cxn>
                    <a:cxn ang="0">
                      <a:pos x="5" y="4"/>
                    </a:cxn>
                    <a:cxn ang="0">
                      <a:pos x="0" y="2"/>
                    </a:cxn>
                    <a:cxn ang="0">
                      <a:pos x="1" y="0"/>
                    </a:cxn>
                  </a:cxnLst>
                  <a:rect l="txL" t="txT" r="txR" b="txB"/>
                  <a:pathLst>
                    <a:path w="142" h="97">
                      <a:moveTo>
                        <a:pt x="19" y="0"/>
                      </a:moveTo>
                      <a:lnTo>
                        <a:pt x="142" y="63"/>
                      </a:lnTo>
                      <a:lnTo>
                        <a:pt x="125" y="97"/>
                      </a:lnTo>
                      <a:lnTo>
                        <a:pt x="0" y="40"/>
                      </a:lnTo>
                      <a:lnTo>
                        <a:pt x="1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6" name="Freeform 1026"/>
                <p:cNvSpPr>
                  <a:spLocks noChangeAspect="1"/>
                </p:cNvSpPr>
                <p:nvPr/>
              </p:nvSpPr>
              <p:spPr>
                <a:xfrm>
                  <a:off x="2423" y="1873"/>
                  <a:ext cx="28" cy="11"/>
                </a:xfrm>
                <a:custGeom>
                  <a:avLst/>
                  <a:gdLst>
                    <a:gd name="txL" fmla="*/ 0 w 141"/>
                    <a:gd name="txT" fmla="*/ 0 h 57"/>
                    <a:gd name="txR" fmla="*/ 141 w 141"/>
                    <a:gd name="txB" fmla="*/ 57 h 57"/>
                  </a:gdLst>
                  <a:ahLst/>
                  <a:cxnLst>
                    <a:cxn ang="0">
                      <a:pos x="1" y="0"/>
                    </a:cxn>
                    <a:cxn ang="0">
                      <a:pos x="6" y="2"/>
                    </a:cxn>
                    <a:cxn ang="0">
                      <a:pos x="0" y="2"/>
                    </a:cxn>
                    <a:cxn ang="0">
                      <a:pos x="1" y="0"/>
                    </a:cxn>
                  </a:cxnLst>
                  <a:rect l="txL" t="txT" r="txR" b="txB"/>
                  <a:pathLst>
                    <a:path w="141" h="57">
                      <a:moveTo>
                        <a:pt x="16" y="0"/>
                      </a:moveTo>
                      <a:lnTo>
                        <a:pt x="141" y="57"/>
                      </a:lnTo>
                      <a:lnTo>
                        <a:pt x="0" y="41"/>
                      </a:lnTo>
                      <a:lnTo>
                        <a:pt x="16" y="0"/>
                      </a:lnTo>
                      <a:close/>
                    </a:path>
                  </a:pathLst>
                </a:custGeom>
                <a:solidFill>
                  <a:srgbClr val="000000">
                    <a:alpha val="100000"/>
                  </a:srgbClr>
                </a:solidFill>
                <a:ln w="9525">
                  <a:noFill/>
                </a:ln>
              </p:spPr>
              <p:txBody>
                <a:bodyPr/>
                <a:lstStyle/>
                <a:p>
                  <a:endParaRPr lang="zh-CN" altLang="en-US"/>
                </a:p>
              </p:txBody>
            </p:sp>
            <p:sp>
              <p:nvSpPr>
                <p:cNvPr id="35007" name="Freeform 1027"/>
                <p:cNvSpPr>
                  <a:spLocks noChangeAspect="1"/>
                </p:cNvSpPr>
                <p:nvPr/>
              </p:nvSpPr>
              <p:spPr>
                <a:xfrm>
                  <a:off x="2423" y="1881"/>
                  <a:ext cx="28" cy="10"/>
                </a:xfrm>
                <a:custGeom>
                  <a:avLst/>
                  <a:gdLst>
                    <a:gd name="txL" fmla="*/ 0 w 141"/>
                    <a:gd name="txT" fmla="*/ 0 h 50"/>
                    <a:gd name="txR" fmla="*/ 141 w 141"/>
                    <a:gd name="txB" fmla="*/ 50 h 50"/>
                  </a:gdLst>
                  <a:ahLst/>
                  <a:cxnLst>
                    <a:cxn ang="0">
                      <a:pos x="6" y="1"/>
                    </a:cxn>
                    <a:cxn ang="0">
                      <a:pos x="0" y="0"/>
                    </a:cxn>
                    <a:cxn ang="0">
                      <a:pos x="5" y="2"/>
                    </a:cxn>
                    <a:cxn ang="0">
                      <a:pos x="6" y="1"/>
                    </a:cxn>
                  </a:cxnLst>
                  <a:rect l="txL" t="txT" r="txR" b="txB"/>
                  <a:pathLst>
                    <a:path w="141" h="50">
                      <a:moveTo>
                        <a:pt x="141" y="16"/>
                      </a:moveTo>
                      <a:lnTo>
                        <a:pt x="0" y="0"/>
                      </a:lnTo>
                      <a:lnTo>
                        <a:pt x="127" y="50"/>
                      </a:lnTo>
                      <a:lnTo>
                        <a:pt x="141" y="16"/>
                      </a:lnTo>
                      <a:close/>
                    </a:path>
                  </a:pathLst>
                </a:custGeom>
                <a:solidFill>
                  <a:srgbClr val="000000">
                    <a:alpha val="100000"/>
                  </a:srgbClr>
                </a:solidFill>
                <a:ln w="9525">
                  <a:noFill/>
                </a:ln>
              </p:spPr>
              <p:txBody>
                <a:bodyPr/>
                <a:lstStyle/>
                <a:p>
                  <a:endParaRPr lang="zh-CN" altLang="en-US"/>
                </a:p>
              </p:txBody>
            </p:sp>
            <p:sp>
              <p:nvSpPr>
                <p:cNvPr id="35008" name="Freeform 1028"/>
                <p:cNvSpPr>
                  <a:spLocks noChangeAspect="1"/>
                </p:cNvSpPr>
                <p:nvPr/>
              </p:nvSpPr>
              <p:spPr>
                <a:xfrm>
                  <a:off x="2423" y="1873"/>
                  <a:ext cx="28" cy="18"/>
                </a:xfrm>
                <a:custGeom>
                  <a:avLst/>
                  <a:gdLst>
                    <a:gd name="txL" fmla="*/ 0 w 141"/>
                    <a:gd name="txT" fmla="*/ 0 h 91"/>
                    <a:gd name="txR" fmla="*/ 141 w 141"/>
                    <a:gd name="txB" fmla="*/ 91 h 91"/>
                  </a:gdLst>
                  <a:ahLst/>
                  <a:cxnLst>
                    <a:cxn ang="0">
                      <a:pos x="1" y="0"/>
                    </a:cxn>
                    <a:cxn ang="0">
                      <a:pos x="6" y="2"/>
                    </a:cxn>
                    <a:cxn ang="0">
                      <a:pos x="5" y="4"/>
                    </a:cxn>
                    <a:cxn ang="0">
                      <a:pos x="0" y="2"/>
                    </a:cxn>
                    <a:cxn ang="0">
                      <a:pos x="1" y="0"/>
                    </a:cxn>
                  </a:cxnLst>
                  <a:rect l="txL" t="txT" r="txR" b="txB"/>
                  <a:pathLst>
                    <a:path w="141" h="91">
                      <a:moveTo>
                        <a:pt x="16" y="0"/>
                      </a:moveTo>
                      <a:lnTo>
                        <a:pt x="141" y="57"/>
                      </a:lnTo>
                      <a:lnTo>
                        <a:pt x="127" y="91"/>
                      </a:lnTo>
                      <a:lnTo>
                        <a:pt x="0" y="41"/>
                      </a:lnTo>
                      <a:lnTo>
                        <a:pt x="1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9" name="Freeform 1029"/>
                <p:cNvSpPr>
                  <a:spLocks noChangeAspect="1"/>
                </p:cNvSpPr>
                <p:nvPr/>
              </p:nvSpPr>
              <p:spPr>
                <a:xfrm>
                  <a:off x="2420" y="1881"/>
                  <a:ext cx="28" cy="10"/>
                </a:xfrm>
                <a:custGeom>
                  <a:avLst/>
                  <a:gdLst>
                    <a:gd name="txL" fmla="*/ 0 w 142"/>
                    <a:gd name="txT" fmla="*/ 0 h 50"/>
                    <a:gd name="txR" fmla="*/ 142 w 142"/>
                    <a:gd name="txB" fmla="*/ 50 h 50"/>
                  </a:gdLst>
                  <a:ahLst/>
                  <a:cxnLst>
                    <a:cxn ang="0">
                      <a:pos x="1" y="0"/>
                    </a:cxn>
                    <a:cxn ang="0">
                      <a:pos x="6" y="2"/>
                    </a:cxn>
                    <a:cxn ang="0">
                      <a:pos x="0" y="2"/>
                    </a:cxn>
                    <a:cxn ang="0">
                      <a:pos x="1" y="0"/>
                    </a:cxn>
                  </a:cxnLst>
                  <a:rect l="txL" t="txT" r="txR" b="txB"/>
                  <a:pathLst>
                    <a:path w="142" h="50">
                      <a:moveTo>
                        <a:pt x="15" y="0"/>
                      </a:moveTo>
                      <a:lnTo>
                        <a:pt x="142" y="50"/>
                      </a:lnTo>
                      <a:lnTo>
                        <a:pt x="0" y="40"/>
                      </a:lnTo>
                      <a:lnTo>
                        <a:pt x="15" y="0"/>
                      </a:lnTo>
                      <a:close/>
                    </a:path>
                  </a:pathLst>
                </a:custGeom>
                <a:solidFill>
                  <a:srgbClr val="000000">
                    <a:alpha val="100000"/>
                  </a:srgbClr>
                </a:solidFill>
                <a:ln w="9525">
                  <a:noFill/>
                </a:ln>
              </p:spPr>
              <p:txBody>
                <a:bodyPr/>
                <a:lstStyle/>
                <a:p>
                  <a:endParaRPr lang="zh-CN" altLang="en-US"/>
                </a:p>
              </p:txBody>
            </p:sp>
            <p:sp>
              <p:nvSpPr>
                <p:cNvPr id="35010" name="Freeform 1030"/>
                <p:cNvSpPr>
                  <a:spLocks noChangeAspect="1"/>
                </p:cNvSpPr>
                <p:nvPr/>
              </p:nvSpPr>
              <p:spPr>
                <a:xfrm>
                  <a:off x="2420" y="1889"/>
                  <a:ext cx="28" cy="9"/>
                </a:xfrm>
                <a:custGeom>
                  <a:avLst/>
                  <a:gdLst>
                    <a:gd name="txL" fmla="*/ 0 w 142"/>
                    <a:gd name="txT" fmla="*/ 0 h 46"/>
                    <a:gd name="txR" fmla="*/ 142 w 142"/>
                    <a:gd name="txB" fmla="*/ 46 h 46"/>
                  </a:gdLst>
                  <a:ahLst/>
                  <a:cxnLst>
                    <a:cxn ang="0">
                      <a:pos x="6" y="0"/>
                    </a:cxn>
                    <a:cxn ang="0">
                      <a:pos x="0" y="0"/>
                    </a:cxn>
                    <a:cxn ang="0">
                      <a:pos x="5" y="2"/>
                    </a:cxn>
                    <a:cxn ang="0">
                      <a:pos x="6" y="0"/>
                    </a:cxn>
                  </a:cxnLst>
                  <a:rect l="txL" t="txT" r="txR" b="txB"/>
                  <a:pathLst>
                    <a:path w="142" h="46">
                      <a:moveTo>
                        <a:pt x="142" y="10"/>
                      </a:moveTo>
                      <a:lnTo>
                        <a:pt x="0" y="0"/>
                      </a:lnTo>
                      <a:lnTo>
                        <a:pt x="128" y="46"/>
                      </a:lnTo>
                      <a:lnTo>
                        <a:pt x="142" y="10"/>
                      </a:lnTo>
                      <a:close/>
                    </a:path>
                  </a:pathLst>
                </a:custGeom>
                <a:solidFill>
                  <a:srgbClr val="000000">
                    <a:alpha val="100000"/>
                  </a:srgbClr>
                </a:solidFill>
                <a:ln w="9525">
                  <a:noFill/>
                </a:ln>
              </p:spPr>
              <p:txBody>
                <a:bodyPr/>
                <a:lstStyle/>
                <a:p>
                  <a:endParaRPr lang="zh-CN" altLang="en-US"/>
                </a:p>
              </p:txBody>
            </p:sp>
            <p:sp>
              <p:nvSpPr>
                <p:cNvPr id="35011" name="Freeform 1031"/>
                <p:cNvSpPr>
                  <a:spLocks noChangeAspect="1"/>
                </p:cNvSpPr>
                <p:nvPr/>
              </p:nvSpPr>
              <p:spPr>
                <a:xfrm>
                  <a:off x="2420" y="1881"/>
                  <a:ext cx="28" cy="17"/>
                </a:xfrm>
                <a:custGeom>
                  <a:avLst/>
                  <a:gdLst>
                    <a:gd name="txL" fmla="*/ 0 w 142"/>
                    <a:gd name="txT" fmla="*/ 0 h 86"/>
                    <a:gd name="txR" fmla="*/ 142 w 142"/>
                    <a:gd name="txB" fmla="*/ 86 h 86"/>
                  </a:gdLst>
                  <a:ahLst/>
                  <a:cxnLst>
                    <a:cxn ang="0">
                      <a:pos x="1" y="0"/>
                    </a:cxn>
                    <a:cxn ang="0">
                      <a:pos x="6" y="2"/>
                    </a:cxn>
                    <a:cxn ang="0">
                      <a:pos x="5" y="3"/>
                    </a:cxn>
                    <a:cxn ang="0">
                      <a:pos x="0" y="2"/>
                    </a:cxn>
                    <a:cxn ang="0">
                      <a:pos x="1" y="0"/>
                    </a:cxn>
                  </a:cxnLst>
                  <a:rect l="txL" t="txT" r="txR" b="txB"/>
                  <a:pathLst>
                    <a:path w="142" h="86">
                      <a:moveTo>
                        <a:pt x="15" y="0"/>
                      </a:moveTo>
                      <a:lnTo>
                        <a:pt x="142" y="50"/>
                      </a:lnTo>
                      <a:lnTo>
                        <a:pt x="128" y="86"/>
                      </a:lnTo>
                      <a:lnTo>
                        <a:pt x="0" y="40"/>
                      </a:lnTo>
                      <a:lnTo>
                        <a:pt x="1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2" name="Freeform 1032"/>
                <p:cNvSpPr>
                  <a:spLocks noChangeAspect="1"/>
                </p:cNvSpPr>
                <p:nvPr/>
              </p:nvSpPr>
              <p:spPr>
                <a:xfrm>
                  <a:off x="2417" y="1889"/>
                  <a:ext cx="29" cy="9"/>
                </a:xfrm>
                <a:custGeom>
                  <a:avLst/>
                  <a:gdLst>
                    <a:gd name="txL" fmla="*/ 0 w 143"/>
                    <a:gd name="txT" fmla="*/ 0 h 46"/>
                    <a:gd name="txR" fmla="*/ 143 w 143"/>
                    <a:gd name="txB" fmla="*/ 46 h 46"/>
                  </a:gdLst>
                  <a:ahLst/>
                  <a:cxnLst>
                    <a:cxn ang="0">
                      <a:pos x="1" y="0"/>
                    </a:cxn>
                    <a:cxn ang="0">
                      <a:pos x="6" y="2"/>
                    </a:cxn>
                    <a:cxn ang="0">
                      <a:pos x="0" y="2"/>
                    </a:cxn>
                    <a:cxn ang="0">
                      <a:pos x="1" y="0"/>
                    </a:cxn>
                  </a:cxnLst>
                  <a:rect l="txL" t="txT" r="txR" b="txB"/>
                  <a:pathLst>
                    <a:path w="143" h="46">
                      <a:moveTo>
                        <a:pt x="15" y="0"/>
                      </a:moveTo>
                      <a:lnTo>
                        <a:pt x="143" y="46"/>
                      </a:lnTo>
                      <a:lnTo>
                        <a:pt x="0" y="41"/>
                      </a:lnTo>
                      <a:lnTo>
                        <a:pt x="15" y="0"/>
                      </a:lnTo>
                      <a:close/>
                    </a:path>
                  </a:pathLst>
                </a:custGeom>
                <a:solidFill>
                  <a:srgbClr val="000000">
                    <a:alpha val="100000"/>
                  </a:srgbClr>
                </a:solidFill>
                <a:ln w="9525">
                  <a:noFill/>
                </a:ln>
              </p:spPr>
              <p:txBody>
                <a:bodyPr/>
                <a:lstStyle/>
                <a:p>
                  <a:endParaRPr lang="zh-CN" altLang="en-US"/>
                </a:p>
              </p:txBody>
            </p:sp>
            <p:sp>
              <p:nvSpPr>
                <p:cNvPr id="35013" name="Freeform 1033"/>
                <p:cNvSpPr>
                  <a:spLocks noChangeAspect="1"/>
                </p:cNvSpPr>
                <p:nvPr/>
              </p:nvSpPr>
              <p:spPr>
                <a:xfrm>
                  <a:off x="2417" y="1897"/>
                  <a:ext cx="29" cy="9"/>
                </a:xfrm>
                <a:custGeom>
                  <a:avLst/>
                  <a:gdLst>
                    <a:gd name="txL" fmla="*/ 0 w 143"/>
                    <a:gd name="txT" fmla="*/ 0 h 41"/>
                    <a:gd name="txR" fmla="*/ 143 w 143"/>
                    <a:gd name="txB" fmla="*/ 41 h 41"/>
                  </a:gdLst>
                  <a:ahLst/>
                  <a:cxnLst>
                    <a:cxn ang="0">
                      <a:pos x="6" y="0"/>
                    </a:cxn>
                    <a:cxn ang="0">
                      <a:pos x="0" y="0"/>
                    </a:cxn>
                    <a:cxn ang="0">
                      <a:pos x="5" y="2"/>
                    </a:cxn>
                    <a:cxn ang="0">
                      <a:pos x="6" y="0"/>
                    </a:cxn>
                  </a:cxnLst>
                  <a:rect l="txL" t="txT" r="txR" b="txB"/>
                  <a:pathLst>
                    <a:path w="143" h="41">
                      <a:moveTo>
                        <a:pt x="143" y="5"/>
                      </a:moveTo>
                      <a:lnTo>
                        <a:pt x="0" y="0"/>
                      </a:lnTo>
                      <a:lnTo>
                        <a:pt x="131" y="41"/>
                      </a:lnTo>
                      <a:lnTo>
                        <a:pt x="143" y="5"/>
                      </a:lnTo>
                      <a:close/>
                    </a:path>
                  </a:pathLst>
                </a:custGeom>
                <a:solidFill>
                  <a:srgbClr val="000000">
                    <a:alpha val="100000"/>
                  </a:srgbClr>
                </a:solidFill>
                <a:ln w="9525">
                  <a:noFill/>
                </a:ln>
              </p:spPr>
              <p:txBody>
                <a:bodyPr/>
                <a:lstStyle/>
                <a:p>
                  <a:endParaRPr lang="zh-CN" altLang="en-US"/>
                </a:p>
              </p:txBody>
            </p:sp>
            <p:sp>
              <p:nvSpPr>
                <p:cNvPr id="35014" name="Freeform 1034"/>
                <p:cNvSpPr>
                  <a:spLocks noChangeAspect="1"/>
                </p:cNvSpPr>
                <p:nvPr/>
              </p:nvSpPr>
              <p:spPr>
                <a:xfrm>
                  <a:off x="2417" y="1889"/>
                  <a:ext cx="29" cy="17"/>
                </a:xfrm>
                <a:custGeom>
                  <a:avLst/>
                  <a:gdLst>
                    <a:gd name="txL" fmla="*/ 0 w 143"/>
                    <a:gd name="txT" fmla="*/ 0 h 82"/>
                    <a:gd name="txR" fmla="*/ 143 w 143"/>
                    <a:gd name="txB" fmla="*/ 82 h 82"/>
                  </a:gdLst>
                  <a:ahLst/>
                  <a:cxnLst>
                    <a:cxn ang="0">
                      <a:pos x="1" y="0"/>
                    </a:cxn>
                    <a:cxn ang="0">
                      <a:pos x="6" y="2"/>
                    </a:cxn>
                    <a:cxn ang="0">
                      <a:pos x="5" y="4"/>
                    </a:cxn>
                    <a:cxn ang="0">
                      <a:pos x="0" y="2"/>
                    </a:cxn>
                    <a:cxn ang="0">
                      <a:pos x="1" y="0"/>
                    </a:cxn>
                  </a:cxnLst>
                  <a:rect l="txL" t="txT" r="txR" b="txB"/>
                  <a:pathLst>
                    <a:path w="143" h="82">
                      <a:moveTo>
                        <a:pt x="15" y="0"/>
                      </a:moveTo>
                      <a:lnTo>
                        <a:pt x="143" y="46"/>
                      </a:lnTo>
                      <a:lnTo>
                        <a:pt x="131" y="82"/>
                      </a:lnTo>
                      <a:lnTo>
                        <a:pt x="0" y="41"/>
                      </a:lnTo>
                      <a:lnTo>
                        <a:pt x="1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5" name="Freeform 1035"/>
                <p:cNvSpPr>
                  <a:spLocks noChangeAspect="1"/>
                </p:cNvSpPr>
                <p:nvPr/>
              </p:nvSpPr>
              <p:spPr>
                <a:xfrm>
                  <a:off x="2415" y="1897"/>
                  <a:ext cx="28" cy="9"/>
                </a:xfrm>
                <a:custGeom>
                  <a:avLst/>
                  <a:gdLst>
                    <a:gd name="txL" fmla="*/ 0 w 142"/>
                    <a:gd name="txT" fmla="*/ 0 h 42"/>
                    <a:gd name="txR" fmla="*/ 142 w 142"/>
                    <a:gd name="txB" fmla="*/ 42 h 42"/>
                  </a:gdLst>
                  <a:ahLst/>
                  <a:cxnLst>
                    <a:cxn ang="0">
                      <a:pos x="0" y="0"/>
                    </a:cxn>
                    <a:cxn ang="0">
                      <a:pos x="6" y="2"/>
                    </a:cxn>
                    <a:cxn ang="0">
                      <a:pos x="0" y="2"/>
                    </a:cxn>
                    <a:cxn ang="0">
                      <a:pos x="0" y="0"/>
                    </a:cxn>
                  </a:cxnLst>
                  <a:rect l="txL" t="txT" r="txR" b="txB"/>
                  <a:pathLst>
                    <a:path w="142" h="42">
                      <a:moveTo>
                        <a:pt x="11" y="0"/>
                      </a:moveTo>
                      <a:lnTo>
                        <a:pt x="142" y="41"/>
                      </a:lnTo>
                      <a:lnTo>
                        <a:pt x="0" y="42"/>
                      </a:lnTo>
                      <a:lnTo>
                        <a:pt x="11" y="0"/>
                      </a:lnTo>
                      <a:close/>
                    </a:path>
                  </a:pathLst>
                </a:custGeom>
                <a:solidFill>
                  <a:srgbClr val="000000">
                    <a:alpha val="100000"/>
                  </a:srgbClr>
                </a:solidFill>
                <a:ln w="9525">
                  <a:noFill/>
                </a:ln>
              </p:spPr>
              <p:txBody>
                <a:bodyPr/>
                <a:lstStyle/>
                <a:p>
                  <a:endParaRPr lang="zh-CN" altLang="en-US"/>
                </a:p>
              </p:txBody>
            </p:sp>
            <p:sp>
              <p:nvSpPr>
                <p:cNvPr id="35016" name="Freeform 1036"/>
                <p:cNvSpPr>
                  <a:spLocks noChangeAspect="1"/>
                </p:cNvSpPr>
                <p:nvPr/>
              </p:nvSpPr>
              <p:spPr>
                <a:xfrm>
                  <a:off x="2415" y="1906"/>
                  <a:ext cx="28" cy="7"/>
                </a:xfrm>
                <a:custGeom>
                  <a:avLst/>
                  <a:gdLst>
                    <a:gd name="txL" fmla="*/ 0 w 142"/>
                    <a:gd name="txT" fmla="*/ 0 h 37"/>
                    <a:gd name="txR" fmla="*/ 142 w 142"/>
                    <a:gd name="txB" fmla="*/ 37 h 37"/>
                  </a:gdLst>
                  <a:ahLst/>
                  <a:cxnLst>
                    <a:cxn ang="0">
                      <a:pos x="6" y="0"/>
                    </a:cxn>
                    <a:cxn ang="0">
                      <a:pos x="0" y="0"/>
                    </a:cxn>
                    <a:cxn ang="0">
                      <a:pos x="5" y="1"/>
                    </a:cxn>
                    <a:cxn ang="0">
                      <a:pos x="6" y="0"/>
                    </a:cxn>
                  </a:cxnLst>
                  <a:rect l="txL" t="txT" r="txR" b="txB"/>
                  <a:pathLst>
                    <a:path w="142" h="37">
                      <a:moveTo>
                        <a:pt x="142" y="0"/>
                      </a:moveTo>
                      <a:lnTo>
                        <a:pt x="0" y="1"/>
                      </a:lnTo>
                      <a:lnTo>
                        <a:pt x="133" y="37"/>
                      </a:lnTo>
                      <a:lnTo>
                        <a:pt x="142" y="0"/>
                      </a:lnTo>
                      <a:close/>
                    </a:path>
                  </a:pathLst>
                </a:custGeom>
                <a:solidFill>
                  <a:srgbClr val="000000">
                    <a:alpha val="100000"/>
                  </a:srgbClr>
                </a:solidFill>
                <a:ln w="9525">
                  <a:noFill/>
                </a:ln>
              </p:spPr>
              <p:txBody>
                <a:bodyPr/>
                <a:lstStyle/>
                <a:p>
                  <a:endParaRPr lang="zh-CN" altLang="en-US"/>
                </a:p>
              </p:txBody>
            </p:sp>
            <p:sp>
              <p:nvSpPr>
                <p:cNvPr id="35017" name="Freeform 1037"/>
                <p:cNvSpPr>
                  <a:spLocks noChangeAspect="1"/>
                </p:cNvSpPr>
                <p:nvPr/>
              </p:nvSpPr>
              <p:spPr>
                <a:xfrm>
                  <a:off x="2415" y="1897"/>
                  <a:ext cx="28" cy="16"/>
                </a:xfrm>
                <a:custGeom>
                  <a:avLst/>
                  <a:gdLst>
                    <a:gd name="txL" fmla="*/ 0 w 142"/>
                    <a:gd name="txT" fmla="*/ 0 h 78"/>
                    <a:gd name="txR" fmla="*/ 142 w 142"/>
                    <a:gd name="txB" fmla="*/ 78 h 78"/>
                  </a:gdLst>
                  <a:ahLst/>
                  <a:cxnLst>
                    <a:cxn ang="0">
                      <a:pos x="0" y="0"/>
                    </a:cxn>
                    <a:cxn ang="0">
                      <a:pos x="6" y="2"/>
                    </a:cxn>
                    <a:cxn ang="0">
                      <a:pos x="5" y="3"/>
                    </a:cxn>
                    <a:cxn ang="0">
                      <a:pos x="0" y="2"/>
                    </a:cxn>
                    <a:cxn ang="0">
                      <a:pos x="0" y="0"/>
                    </a:cxn>
                  </a:cxnLst>
                  <a:rect l="txL" t="txT" r="txR" b="txB"/>
                  <a:pathLst>
                    <a:path w="142" h="78">
                      <a:moveTo>
                        <a:pt x="11" y="0"/>
                      </a:moveTo>
                      <a:lnTo>
                        <a:pt x="142" y="41"/>
                      </a:lnTo>
                      <a:lnTo>
                        <a:pt x="133" y="78"/>
                      </a:lnTo>
                      <a:lnTo>
                        <a:pt x="0" y="42"/>
                      </a:lnTo>
                      <a:lnTo>
                        <a:pt x="1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8" name="Freeform 1038"/>
                <p:cNvSpPr>
                  <a:spLocks noChangeAspect="1"/>
                </p:cNvSpPr>
                <p:nvPr/>
              </p:nvSpPr>
              <p:spPr>
                <a:xfrm>
                  <a:off x="2413" y="1906"/>
                  <a:ext cx="28" cy="8"/>
                </a:xfrm>
                <a:custGeom>
                  <a:avLst/>
                  <a:gdLst>
                    <a:gd name="txL" fmla="*/ 0 w 144"/>
                    <a:gd name="txT" fmla="*/ 0 h 43"/>
                    <a:gd name="txR" fmla="*/ 144 w 144"/>
                    <a:gd name="txB" fmla="*/ 43 h 43"/>
                  </a:gdLst>
                  <a:ahLst/>
                  <a:cxnLst>
                    <a:cxn ang="0">
                      <a:pos x="0" y="0"/>
                    </a:cxn>
                    <a:cxn ang="0">
                      <a:pos x="5" y="1"/>
                    </a:cxn>
                    <a:cxn ang="0">
                      <a:pos x="0" y="1"/>
                    </a:cxn>
                    <a:cxn ang="0">
                      <a:pos x="0" y="0"/>
                    </a:cxn>
                  </a:cxnLst>
                  <a:rect l="txL" t="txT" r="txR" b="txB"/>
                  <a:pathLst>
                    <a:path w="144" h="43">
                      <a:moveTo>
                        <a:pt x="11" y="0"/>
                      </a:moveTo>
                      <a:lnTo>
                        <a:pt x="144" y="36"/>
                      </a:lnTo>
                      <a:lnTo>
                        <a:pt x="0" y="43"/>
                      </a:lnTo>
                      <a:lnTo>
                        <a:pt x="11" y="0"/>
                      </a:lnTo>
                      <a:close/>
                    </a:path>
                  </a:pathLst>
                </a:custGeom>
                <a:solidFill>
                  <a:srgbClr val="000000">
                    <a:alpha val="100000"/>
                  </a:srgbClr>
                </a:solidFill>
                <a:ln w="9525">
                  <a:noFill/>
                </a:ln>
              </p:spPr>
              <p:txBody>
                <a:bodyPr/>
                <a:lstStyle/>
                <a:p>
                  <a:endParaRPr lang="zh-CN" altLang="en-US"/>
                </a:p>
              </p:txBody>
            </p:sp>
            <p:sp>
              <p:nvSpPr>
                <p:cNvPr id="35019" name="Freeform 1039"/>
                <p:cNvSpPr>
                  <a:spLocks noChangeAspect="1"/>
                </p:cNvSpPr>
                <p:nvPr/>
              </p:nvSpPr>
              <p:spPr>
                <a:xfrm>
                  <a:off x="2413" y="1913"/>
                  <a:ext cx="28" cy="7"/>
                </a:xfrm>
                <a:custGeom>
                  <a:avLst/>
                  <a:gdLst>
                    <a:gd name="txL" fmla="*/ 0 w 144"/>
                    <a:gd name="txT" fmla="*/ 0 h 36"/>
                    <a:gd name="txR" fmla="*/ 144 w 144"/>
                    <a:gd name="txB" fmla="*/ 36 h 36"/>
                  </a:gdLst>
                  <a:ahLst/>
                  <a:cxnLst>
                    <a:cxn ang="0">
                      <a:pos x="5" y="0"/>
                    </a:cxn>
                    <a:cxn ang="0">
                      <a:pos x="0" y="0"/>
                    </a:cxn>
                    <a:cxn ang="0">
                      <a:pos x="5" y="1"/>
                    </a:cxn>
                    <a:cxn ang="0">
                      <a:pos x="5" y="0"/>
                    </a:cxn>
                  </a:cxnLst>
                  <a:rect l="txL" t="txT" r="txR" b="txB"/>
                  <a:pathLst>
                    <a:path w="144" h="36">
                      <a:moveTo>
                        <a:pt x="144" y="0"/>
                      </a:moveTo>
                      <a:lnTo>
                        <a:pt x="0" y="7"/>
                      </a:lnTo>
                      <a:lnTo>
                        <a:pt x="134" y="36"/>
                      </a:lnTo>
                      <a:lnTo>
                        <a:pt x="144" y="0"/>
                      </a:lnTo>
                      <a:close/>
                    </a:path>
                  </a:pathLst>
                </a:custGeom>
                <a:solidFill>
                  <a:srgbClr val="000000">
                    <a:alpha val="100000"/>
                  </a:srgbClr>
                </a:solidFill>
                <a:ln w="9525">
                  <a:noFill/>
                </a:ln>
              </p:spPr>
              <p:txBody>
                <a:bodyPr/>
                <a:lstStyle/>
                <a:p>
                  <a:endParaRPr lang="zh-CN" altLang="en-US"/>
                </a:p>
              </p:txBody>
            </p:sp>
            <p:sp>
              <p:nvSpPr>
                <p:cNvPr id="35020" name="Freeform 1040"/>
                <p:cNvSpPr>
                  <a:spLocks noChangeAspect="1"/>
                </p:cNvSpPr>
                <p:nvPr/>
              </p:nvSpPr>
              <p:spPr>
                <a:xfrm>
                  <a:off x="2413" y="1906"/>
                  <a:ext cx="28" cy="14"/>
                </a:xfrm>
                <a:custGeom>
                  <a:avLst/>
                  <a:gdLst>
                    <a:gd name="txL" fmla="*/ 0 w 144"/>
                    <a:gd name="txT" fmla="*/ 0 h 72"/>
                    <a:gd name="txR" fmla="*/ 144 w 144"/>
                    <a:gd name="txB" fmla="*/ 72 h 72"/>
                  </a:gdLst>
                  <a:ahLst/>
                  <a:cxnLst>
                    <a:cxn ang="0">
                      <a:pos x="0" y="0"/>
                    </a:cxn>
                    <a:cxn ang="0">
                      <a:pos x="5" y="1"/>
                    </a:cxn>
                    <a:cxn ang="0">
                      <a:pos x="5" y="3"/>
                    </a:cxn>
                    <a:cxn ang="0">
                      <a:pos x="0" y="2"/>
                    </a:cxn>
                    <a:cxn ang="0">
                      <a:pos x="0" y="0"/>
                    </a:cxn>
                  </a:cxnLst>
                  <a:rect l="txL" t="txT" r="txR" b="txB"/>
                  <a:pathLst>
                    <a:path w="144" h="72">
                      <a:moveTo>
                        <a:pt x="11" y="0"/>
                      </a:moveTo>
                      <a:lnTo>
                        <a:pt x="144" y="36"/>
                      </a:lnTo>
                      <a:lnTo>
                        <a:pt x="134" y="72"/>
                      </a:lnTo>
                      <a:lnTo>
                        <a:pt x="0" y="43"/>
                      </a:lnTo>
                      <a:lnTo>
                        <a:pt x="1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1" name="Freeform 1041"/>
                <p:cNvSpPr>
                  <a:spLocks noChangeAspect="1"/>
                </p:cNvSpPr>
                <p:nvPr/>
              </p:nvSpPr>
              <p:spPr>
                <a:xfrm>
                  <a:off x="2411" y="1914"/>
                  <a:ext cx="28" cy="9"/>
                </a:xfrm>
                <a:custGeom>
                  <a:avLst/>
                  <a:gdLst>
                    <a:gd name="txL" fmla="*/ 0 w 142"/>
                    <a:gd name="txT" fmla="*/ 0 h 42"/>
                    <a:gd name="txR" fmla="*/ 142 w 142"/>
                    <a:gd name="txB" fmla="*/ 42 h 42"/>
                  </a:gdLst>
                  <a:ahLst/>
                  <a:cxnLst>
                    <a:cxn ang="0">
                      <a:pos x="0" y="0"/>
                    </a:cxn>
                    <a:cxn ang="0">
                      <a:pos x="6" y="1"/>
                    </a:cxn>
                    <a:cxn ang="0">
                      <a:pos x="0" y="2"/>
                    </a:cxn>
                    <a:cxn ang="0">
                      <a:pos x="0" y="0"/>
                    </a:cxn>
                  </a:cxnLst>
                  <a:rect l="txL" t="txT" r="txR" b="txB"/>
                  <a:pathLst>
                    <a:path w="142" h="42">
                      <a:moveTo>
                        <a:pt x="8" y="0"/>
                      </a:moveTo>
                      <a:lnTo>
                        <a:pt x="142" y="29"/>
                      </a:lnTo>
                      <a:lnTo>
                        <a:pt x="0" y="42"/>
                      </a:lnTo>
                      <a:lnTo>
                        <a:pt x="8" y="0"/>
                      </a:lnTo>
                      <a:close/>
                    </a:path>
                  </a:pathLst>
                </a:custGeom>
                <a:solidFill>
                  <a:srgbClr val="000000">
                    <a:alpha val="100000"/>
                  </a:srgbClr>
                </a:solidFill>
                <a:ln w="9525">
                  <a:noFill/>
                </a:ln>
              </p:spPr>
              <p:txBody>
                <a:bodyPr/>
                <a:lstStyle/>
                <a:p>
                  <a:endParaRPr lang="zh-CN" altLang="en-US"/>
                </a:p>
              </p:txBody>
            </p:sp>
            <p:sp>
              <p:nvSpPr>
                <p:cNvPr id="35022" name="Freeform 1042"/>
                <p:cNvSpPr>
                  <a:spLocks noChangeAspect="1"/>
                </p:cNvSpPr>
                <p:nvPr/>
              </p:nvSpPr>
              <p:spPr>
                <a:xfrm>
                  <a:off x="2411" y="1920"/>
                  <a:ext cx="28" cy="8"/>
                </a:xfrm>
                <a:custGeom>
                  <a:avLst/>
                  <a:gdLst>
                    <a:gd name="txL" fmla="*/ 0 w 142"/>
                    <a:gd name="txT" fmla="*/ 0 h 37"/>
                    <a:gd name="txR" fmla="*/ 142 w 142"/>
                    <a:gd name="txB" fmla="*/ 37 h 37"/>
                  </a:gdLst>
                  <a:ahLst/>
                  <a:cxnLst>
                    <a:cxn ang="0">
                      <a:pos x="6" y="0"/>
                    </a:cxn>
                    <a:cxn ang="0">
                      <a:pos x="0" y="1"/>
                    </a:cxn>
                    <a:cxn ang="0">
                      <a:pos x="5" y="2"/>
                    </a:cxn>
                    <a:cxn ang="0">
                      <a:pos x="6" y="0"/>
                    </a:cxn>
                  </a:cxnLst>
                  <a:rect l="txL" t="txT" r="txR" b="txB"/>
                  <a:pathLst>
                    <a:path w="142" h="37">
                      <a:moveTo>
                        <a:pt x="142" y="0"/>
                      </a:moveTo>
                      <a:lnTo>
                        <a:pt x="0" y="13"/>
                      </a:lnTo>
                      <a:lnTo>
                        <a:pt x="135" y="37"/>
                      </a:lnTo>
                      <a:lnTo>
                        <a:pt x="142" y="0"/>
                      </a:lnTo>
                      <a:close/>
                    </a:path>
                  </a:pathLst>
                </a:custGeom>
                <a:solidFill>
                  <a:srgbClr val="000000">
                    <a:alpha val="100000"/>
                  </a:srgbClr>
                </a:solidFill>
                <a:ln w="9525">
                  <a:noFill/>
                </a:ln>
              </p:spPr>
              <p:txBody>
                <a:bodyPr/>
                <a:lstStyle/>
                <a:p>
                  <a:endParaRPr lang="zh-CN" altLang="en-US"/>
                </a:p>
              </p:txBody>
            </p:sp>
            <p:sp>
              <p:nvSpPr>
                <p:cNvPr id="35023" name="Freeform 1043"/>
                <p:cNvSpPr>
                  <a:spLocks noChangeAspect="1"/>
                </p:cNvSpPr>
                <p:nvPr/>
              </p:nvSpPr>
              <p:spPr>
                <a:xfrm>
                  <a:off x="2411" y="1914"/>
                  <a:ext cx="28" cy="14"/>
                </a:xfrm>
                <a:custGeom>
                  <a:avLst/>
                  <a:gdLst>
                    <a:gd name="txL" fmla="*/ 0 w 142"/>
                    <a:gd name="txT" fmla="*/ 0 h 66"/>
                    <a:gd name="txR" fmla="*/ 142 w 142"/>
                    <a:gd name="txB" fmla="*/ 66 h 66"/>
                  </a:gdLst>
                  <a:ahLst/>
                  <a:cxnLst>
                    <a:cxn ang="0">
                      <a:pos x="0" y="0"/>
                    </a:cxn>
                    <a:cxn ang="0">
                      <a:pos x="6" y="1"/>
                    </a:cxn>
                    <a:cxn ang="0">
                      <a:pos x="5" y="3"/>
                    </a:cxn>
                    <a:cxn ang="0">
                      <a:pos x="0" y="2"/>
                    </a:cxn>
                    <a:cxn ang="0">
                      <a:pos x="0" y="0"/>
                    </a:cxn>
                  </a:cxnLst>
                  <a:rect l="txL" t="txT" r="txR" b="txB"/>
                  <a:pathLst>
                    <a:path w="142" h="66">
                      <a:moveTo>
                        <a:pt x="8" y="0"/>
                      </a:moveTo>
                      <a:lnTo>
                        <a:pt x="142" y="29"/>
                      </a:lnTo>
                      <a:lnTo>
                        <a:pt x="135" y="66"/>
                      </a:lnTo>
                      <a:lnTo>
                        <a:pt x="0" y="42"/>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4" name="Freeform 1044"/>
                <p:cNvSpPr>
                  <a:spLocks noChangeAspect="1"/>
                </p:cNvSpPr>
                <p:nvPr/>
              </p:nvSpPr>
              <p:spPr>
                <a:xfrm>
                  <a:off x="2410" y="1923"/>
                  <a:ext cx="28" cy="9"/>
                </a:xfrm>
                <a:custGeom>
                  <a:avLst/>
                  <a:gdLst>
                    <a:gd name="txL" fmla="*/ 0 w 141"/>
                    <a:gd name="txT" fmla="*/ 0 h 44"/>
                    <a:gd name="txR" fmla="*/ 141 w 141"/>
                    <a:gd name="txB" fmla="*/ 44 h 44"/>
                  </a:gdLst>
                  <a:ahLst/>
                  <a:cxnLst>
                    <a:cxn ang="0">
                      <a:pos x="0" y="0"/>
                    </a:cxn>
                    <a:cxn ang="0">
                      <a:pos x="6" y="1"/>
                    </a:cxn>
                    <a:cxn ang="0">
                      <a:pos x="0" y="2"/>
                    </a:cxn>
                    <a:cxn ang="0">
                      <a:pos x="0" y="0"/>
                    </a:cxn>
                  </a:cxnLst>
                  <a:rect l="txL" t="txT" r="txR" b="txB"/>
                  <a:pathLst>
                    <a:path w="141" h="44">
                      <a:moveTo>
                        <a:pt x="6" y="0"/>
                      </a:moveTo>
                      <a:lnTo>
                        <a:pt x="141" y="24"/>
                      </a:lnTo>
                      <a:lnTo>
                        <a:pt x="0" y="44"/>
                      </a:lnTo>
                      <a:lnTo>
                        <a:pt x="6" y="0"/>
                      </a:lnTo>
                      <a:close/>
                    </a:path>
                  </a:pathLst>
                </a:custGeom>
                <a:solidFill>
                  <a:srgbClr val="000000">
                    <a:alpha val="100000"/>
                  </a:srgbClr>
                </a:solidFill>
                <a:ln w="9525">
                  <a:noFill/>
                </a:ln>
              </p:spPr>
              <p:txBody>
                <a:bodyPr/>
                <a:lstStyle/>
                <a:p>
                  <a:endParaRPr lang="zh-CN" altLang="en-US"/>
                </a:p>
              </p:txBody>
            </p:sp>
            <p:sp>
              <p:nvSpPr>
                <p:cNvPr id="35025" name="Freeform 1045"/>
                <p:cNvSpPr>
                  <a:spLocks noChangeAspect="1"/>
                </p:cNvSpPr>
                <p:nvPr/>
              </p:nvSpPr>
              <p:spPr>
                <a:xfrm>
                  <a:off x="2410" y="1928"/>
                  <a:ext cx="28" cy="7"/>
                </a:xfrm>
                <a:custGeom>
                  <a:avLst/>
                  <a:gdLst>
                    <a:gd name="txL" fmla="*/ 0 w 141"/>
                    <a:gd name="txT" fmla="*/ 0 h 38"/>
                    <a:gd name="txR" fmla="*/ 141 w 141"/>
                    <a:gd name="txB" fmla="*/ 38 h 38"/>
                  </a:gdLst>
                  <a:ahLst/>
                  <a:cxnLst>
                    <a:cxn ang="0">
                      <a:pos x="6" y="0"/>
                    </a:cxn>
                    <a:cxn ang="0">
                      <a:pos x="0" y="1"/>
                    </a:cxn>
                    <a:cxn ang="0">
                      <a:pos x="5" y="1"/>
                    </a:cxn>
                    <a:cxn ang="0">
                      <a:pos x="6" y="0"/>
                    </a:cxn>
                  </a:cxnLst>
                  <a:rect l="txL" t="txT" r="txR" b="txB"/>
                  <a:pathLst>
                    <a:path w="141" h="38">
                      <a:moveTo>
                        <a:pt x="141" y="0"/>
                      </a:moveTo>
                      <a:lnTo>
                        <a:pt x="0" y="20"/>
                      </a:lnTo>
                      <a:lnTo>
                        <a:pt x="135" y="38"/>
                      </a:lnTo>
                      <a:lnTo>
                        <a:pt x="141" y="0"/>
                      </a:lnTo>
                      <a:close/>
                    </a:path>
                  </a:pathLst>
                </a:custGeom>
                <a:solidFill>
                  <a:srgbClr val="000000">
                    <a:alpha val="100000"/>
                  </a:srgbClr>
                </a:solidFill>
                <a:ln w="9525">
                  <a:noFill/>
                </a:ln>
              </p:spPr>
              <p:txBody>
                <a:bodyPr/>
                <a:lstStyle/>
                <a:p>
                  <a:endParaRPr lang="zh-CN" altLang="en-US"/>
                </a:p>
              </p:txBody>
            </p:sp>
            <p:sp>
              <p:nvSpPr>
                <p:cNvPr id="35026" name="Freeform 1046"/>
                <p:cNvSpPr>
                  <a:spLocks noChangeAspect="1"/>
                </p:cNvSpPr>
                <p:nvPr/>
              </p:nvSpPr>
              <p:spPr>
                <a:xfrm>
                  <a:off x="2410" y="1923"/>
                  <a:ext cx="28" cy="12"/>
                </a:xfrm>
                <a:custGeom>
                  <a:avLst/>
                  <a:gdLst>
                    <a:gd name="txL" fmla="*/ 0 w 141"/>
                    <a:gd name="txT" fmla="*/ 0 h 62"/>
                    <a:gd name="txR" fmla="*/ 141 w 141"/>
                    <a:gd name="txB" fmla="*/ 62 h 62"/>
                  </a:gdLst>
                  <a:ahLst/>
                  <a:cxnLst>
                    <a:cxn ang="0">
                      <a:pos x="0" y="0"/>
                    </a:cxn>
                    <a:cxn ang="0">
                      <a:pos x="6" y="1"/>
                    </a:cxn>
                    <a:cxn ang="0">
                      <a:pos x="5" y="2"/>
                    </a:cxn>
                    <a:cxn ang="0">
                      <a:pos x="0" y="2"/>
                    </a:cxn>
                    <a:cxn ang="0">
                      <a:pos x="0" y="0"/>
                    </a:cxn>
                  </a:cxnLst>
                  <a:rect l="txL" t="txT" r="txR" b="txB"/>
                  <a:pathLst>
                    <a:path w="141" h="62">
                      <a:moveTo>
                        <a:pt x="6" y="0"/>
                      </a:moveTo>
                      <a:lnTo>
                        <a:pt x="141" y="24"/>
                      </a:lnTo>
                      <a:lnTo>
                        <a:pt x="135" y="62"/>
                      </a:lnTo>
                      <a:lnTo>
                        <a:pt x="0" y="44"/>
                      </a:lnTo>
                      <a:lnTo>
                        <a:pt x="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7" name="Freeform 1047"/>
                <p:cNvSpPr>
                  <a:spLocks noChangeAspect="1"/>
                </p:cNvSpPr>
                <p:nvPr/>
              </p:nvSpPr>
              <p:spPr>
                <a:xfrm>
                  <a:off x="2409" y="1932"/>
                  <a:ext cx="28" cy="8"/>
                </a:xfrm>
                <a:custGeom>
                  <a:avLst/>
                  <a:gdLst>
                    <a:gd name="txL" fmla="*/ 0 w 140"/>
                    <a:gd name="txT" fmla="*/ 0 h 44"/>
                    <a:gd name="txR" fmla="*/ 140 w 140"/>
                    <a:gd name="txB" fmla="*/ 44 h 44"/>
                  </a:gdLst>
                  <a:ahLst/>
                  <a:cxnLst>
                    <a:cxn ang="0">
                      <a:pos x="0" y="0"/>
                    </a:cxn>
                    <a:cxn ang="0">
                      <a:pos x="6" y="1"/>
                    </a:cxn>
                    <a:cxn ang="0">
                      <a:pos x="0" y="1"/>
                    </a:cxn>
                    <a:cxn ang="0">
                      <a:pos x="0" y="0"/>
                    </a:cxn>
                  </a:cxnLst>
                  <a:rect l="txL" t="txT" r="txR" b="txB"/>
                  <a:pathLst>
                    <a:path w="140" h="44">
                      <a:moveTo>
                        <a:pt x="5" y="0"/>
                      </a:moveTo>
                      <a:lnTo>
                        <a:pt x="140" y="18"/>
                      </a:lnTo>
                      <a:lnTo>
                        <a:pt x="0" y="44"/>
                      </a:lnTo>
                      <a:lnTo>
                        <a:pt x="5" y="0"/>
                      </a:lnTo>
                      <a:close/>
                    </a:path>
                  </a:pathLst>
                </a:custGeom>
                <a:solidFill>
                  <a:srgbClr val="000000">
                    <a:alpha val="100000"/>
                  </a:srgbClr>
                </a:solidFill>
                <a:ln w="9525">
                  <a:noFill/>
                </a:ln>
              </p:spPr>
              <p:txBody>
                <a:bodyPr/>
                <a:lstStyle/>
                <a:p>
                  <a:endParaRPr lang="zh-CN" altLang="en-US"/>
                </a:p>
              </p:txBody>
            </p:sp>
            <p:sp>
              <p:nvSpPr>
                <p:cNvPr id="35028" name="Freeform 1048"/>
                <p:cNvSpPr>
                  <a:spLocks noChangeAspect="1"/>
                </p:cNvSpPr>
                <p:nvPr/>
              </p:nvSpPr>
              <p:spPr>
                <a:xfrm>
                  <a:off x="2409" y="1935"/>
                  <a:ext cx="28" cy="8"/>
                </a:xfrm>
                <a:custGeom>
                  <a:avLst/>
                  <a:gdLst>
                    <a:gd name="txL" fmla="*/ 0 w 140"/>
                    <a:gd name="txT" fmla="*/ 0 h 38"/>
                    <a:gd name="txR" fmla="*/ 140 w 140"/>
                    <a:gd name="txB" fmla="*/ 38 h 38"/>
                  </a:gdLst>
                  <a:ahLst/>
                  <a:cxnLst>
                    <a:cxn ang="0">
                      <a:pos x="6" y="0"/>
                    </a:cxn>
                    <a:cxn ang="0">
                      <a:pos x="0" y="1"/>
                    </a:cxn>
                    <a:cxn ang="0">
                      <a:pos x="5" y="2"/>
                    </a:cxn>
                    <a:cxn ang="0">
                      <a:pos x="6" y="0"/>
                    </a:cxn>
                  </a:cxnLst>
                  <a:rect l="txL" t="txT" r="txR" b="txB"/>
                  <a:pathLst>
                    <a:path w="140" h="38">
                      <a:moveTo>
                        <a:pt x="140" y="0"/>
                      </a:moveTo>
                      <a:lnTo>
                        <a:pt x="0" y="26"/>
                      </a:lnTo>
                      <a:lnTo>
                        <a:pt x="137" y="38"/>
                      </a:lnTo>
                      <a:lnTo>
                        <a:pt x="140" y="0"/>
                      </a:lnTo>
                      <a:close/>
                    </a:path>
                  </a:pathLst>
                </a:custGeom>
                <a:solidFill>
                  <a:srgbClr val="000000">
                    <a:alpha val="100000"/>
                  </a:srgbClr>
                </a:solidFill>
                <a:ln w="9525">
                  <a:noFill/>
                </a:ln>
              </p:spPr>
              <p:txBody>
                <a:bodyPr/>
                <a:lstStyle/>
                <a:p>
                  <a:endParaRPr lang="zh-CN" altLang="en-US"/>
                </a:p>
              </p:txBody>
            </p:sp>
            <p:sp>
              <p:nvSpPr>
                <p:cNvPr id="35029" name="Freeform 1049"/>
                <p:cNvSpPr>
                  <a:spLocks noChangeAspect="1"/>
                </p:cNvSpPr>
                <p:nvPr/>
              </p:nvSpPr>
              <p:spPr>
                <a:xfrm>
                  <a:off x="2409" y="1932"/>
                  <a:ext cx="28" cy="11"/>
                </a:xfrm>
                <a:custGeom>
                  <a:avLst/>
                  <a:gdLst>
                    <a:gd name="txL" fmla="*/ 0 w 140"/>
                    <a:gd name="txT" fmla="*/ 0 h 56"/>
                    <a:gd name="txR" fmla="*/ 140 w 140"/>
                    <a:gd name="txB" fmla="*/ 56 h 56"/>
                  </a:gdLst>
                  <a:ahLst/>
                  <a:cxnLst>
                    <a:cxn ang="0">
                      <a:pos x="0" y="0"/>
                    </a:cxn>
                    <a:cxn ang="0">
                      <a:pos x="6" y="1"/>
                    </a:cxn>
                    <a:cxn ang="0">
                      <a:pos x="5" y="2"/>
                    </a:cxn>
                    <a:cxn ang="0">
                      <a:pos x="0" y="2"/>
                    </a:cxn>
                    <a:cxn ang="0">
                      <a:pos x="0" y="0"/>
                    </a:cxn>
                  </a:cxnLst>
                  <a:rect l="txL" t="txT" r="txR" b="txB"/>
                  <a:pathLst>
                    <a:path w="140" h="56">
                      <a:moveTo>
                        <a:pt x="5" y="0"/>
                      </a:moveTo>
                      <a:lnTo>
                        <a:pt x="140" y="18"/>
                      </a:lnTo>
                      <a:lnTo>
                        <a:pt x="137" y="56"/>
                      </a:lnTo>
                      <a:lnTo>
                        <a:pt x="0" y="44"/>
                      </a:lnTo>
                      <a:lnTo>
                        <a:pt x="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0" name="Freeform 1050"/>
                <p:cNvSpPr>
                  <a:spLocks noChangeAspect="1"/>
                </p:cNvSpPr>
                <p:nvPr/>
              </p:nvSpPr>
              <p:spPr>
                <a:xfrm>
                  <a:off x="2408" y="1940"/>
                  <a:ext cx="28" cy="9"/>
                </a:xfrm>
                <a:custGeom>
                  <a:avLst/>
                  <a:gdLst>
                    <a:gd name="txL" fmla="*/ 0 w 140"/>
                    <a:gd name="txT" fmla="*/ 0 h 43"/>
                    <a:gd name="txR" fmla="*/ 140 w 140"/>
                    <a:gd name="txB" fmla="*/ 43 h 43"/>
                  </a:gdLst>
                  <a:ahLst/>
                  <a:cxnLst>
                    <a:cxn ang="0">
                      <a:pos x="0" y="0"/>
                    </a:cxn>
                    <a:cxn ang="0">
                      <a:pos x="6" y="1"/>
                    </a:cxn>
                    <a:cxn ang="0">
                      <a:pos x="0" y="2"/>
                    </a:cxn>
                    <a:cxn ang="0">
                      <a:pos x="0" y="0"/>
                    </a:cxn>
                  </a:cxnLst>
                  <a:rect l="txL" t="txT" r="txR" b="txB"/>
                  <a:pathLst>
                    <a:path w="140" h="43">
                      <a:moveTo>
                        <a:pt x="3" y="0"/>
                      </a:moveTo>
                      <a:lnTo>
                        <a:pt x="140" y="12"/>
                      </a:lnTo>
                      <a:lnTo>
                        <a:pt x="0" y="43"/>
                      </a:lnTo>
                      <a:lnTo>
                        <a:pt x="3" y="0"/>
                      </a:lnTo>
                      <a:close/>
                    </a:path>
                  </a:pathLst>
                </a:custGeom>
                <a:solidFill>
                  <a:srgbClr val="000000">
                    <a:alpha val="100000"/>
                  </a:srgbClr>
                </a:solidFill>
                <a:ln w="9525">
                  <a:noFill/>
                </a:ln>
              </p:spPr>
              <p:txBody>
                <a:bodyPr/>
                <a:lstStyle/>
                <a:p>
                  <a:endParaRPr lang="zh-CN" altLang="en-US"/>
                </a:p>
              </p:txBody>
            </p:sp>
            <p:sp>
              <p:nvSpPr>
                <p:cNvPr id="35031" name="Freeform 1051"/>
                <p:cNvSpPr>
                  <a:spLocks noChangeAspect="1"/>
                </p:cNvSpPr>
                <p:nvPr/>
              </p:nvSpPr>
              <p:spPr>
                <a:xfrm>
                  <a:off x="2408" y="1943"/>
                  <a:ext cx="28" cy="7"/>
                </a:xfrm>
                <a:custGeom>
                  <a:avLst/>
                  <a:gdLst>
                    <a:gd name="txL" fmla="*/ 0 w 140"/>
                    <a:gd name="txT" fmla="*/ 0 h 37"/>
                    <a:gd name="txR" fmla="*/ 140 w 140"/>
                    <a:gd name="txB" fmla="*/ 37 h 37"/>
                  </a:gdLst>
                  <a:ahLst/>
                  <a:cxnLst>
                    <a:cxn ang="0">
                      <a:pos x="6" y="0"/>
                    </a:cxn>
                    <a:cxn ang="0">
                      <a:pos x="0" y="1"/>
                    </a:cxn>
                    <a:cxn ang="0">
                      <a:pos x="6" y="1"/>
                    </a:cxn>
                    <a:cxn ang="0">
                      <a:pos x="6" y="0"/>
                    </a:cxn>
                  </a:cxnLst>
                  <a:rect l="txL" t="txT" r="txR" b="txB"/>
                  <a:pathLst>
                    <a:path w="140" h="37">
                      <a:moveTo>
                        <a:pt x="140" y="0"/>
                      </a:moveTo>
                      <a:lnTo>
                        <a:pt x="0" y="31"/>
                      </a:lnTo>
                      <a:lnTo>
                        <a:pt x="138" y="37"/>
                      </a:lnTo>
                      <a:lnTo>
                        <a:pt x="140" y="0"/>
                      </a:lnTo>
                      <a:close/>
                    </a:path>
                  </a:pathLst>
                </a:custGeom>
                <a:solidFill>
                  <a:srgbClr val="000000">
                    <a:alpha val="100000"/>
                  </a:srgbClr>
                </a:solidFill>
                <a:ln w="9525">
                  <a:noFill/>
                </a:ln>
              </p:spPr>
              <p:txBody>
                <a:bodyPr/>
                <a:lstStyle/>
                <a:p>
                  <a:endParaRPr lang="zh-CN" altLang="en-US"/>
                </a:p>
              </p:txBody>
            </p:sp>
            <p:sp>
              <p:nvSpPr>
                <p:cNvPr id="35032" name="Freeform 1052"/>
                <p:cNvSpPr>
                  <a:spLocks noChangeAspect="1"/>
                </p:cNvSpPr>
                <p:nvPr/>
              </p:nvSpPr>
              <p:spPr>
                <a:xfrm>
                  <a:off x="2408" y="1940"/>
                  <a:ext cx="28" cy="10"/>
                </a:xfrm>
                <a:custGeom>
                  <a:avLst/>
                  <a:gdLst>
                    <a:gd name="txL" fmla="*/ 0 w 140"/>
                    <a:gd name="txT" fmla="*/ 0 h 49"/>
                    <a:gd name="txR" fmla="*/ 140 w 140"/>
                    <a:gd name="txB" fmla="*/ 49 h 49"/>
                  </a:gdLst>
                  <a:ahLst/>
                  <a:cxnLst>
                    <a:cxn ang="0">
                      <a:pos x="0" y="0"/>
                    </a:cxn>
                    <a:cxn ang="0">
                      <a:pos x="6" y="0"/>
                    </a:cxn>
                    <a:cxn ang="0">
                      <a:pos x="6" y="2"/>
                    </a:cxn>
                    <a:cxn ang="0">
                      <a:pos x="0" y="2"/>
                    </a:cxn>
                    <a:cxn ang="0">
                      <a:pos x="0" y="0"/>
                    </a:cxn>
                  </a:cxnLst>
                  <a:rect l="txL" t="txT" r="txR" b="txB"/>
                  <a:pathLst>
                    <a:path w="140" h="49">
                      <a:moveTo>
                        <a:pt x="3" y="0"/>
                      </a:moveTo>
                      <a:lnTo>
                        <a:pt x="140" y="12"/>
                      </a:lnTo>
                      <a:lnTo>
                        <a:pt x="138" y="49"/>
                      </a:lnTo>
                      <a:lnTo>
                        <a:pt x="0" y="43"/>
                      </a:lnTo>
                      <a:lnTo>
                        <a:pt x="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3" name="Freeform 1053"/>
                <p:cNvSpPr>
                  <a:spLocks noChangeAspect="1"/>
                </p:cNvSpPr>
                <p:nvPr/>
              </p:nvSpPr>
              <p:spPr>
                <a:xfrm>
                  <a:off x="2408" y="1949"/>
                  <a:ext cx="28" cy="9"/>
                </a:xfrm>
                <a:custGeom>
                  <a:avLst/>
                  <a:gdLst>
                    <a:gd name="txL" fmla="*/ 0 w 140"/>
                    <a:gd name="txT" fmla="*/ 0 h 44"/>
                    <a:gd name="txR" fmla="*/ 140 w 140"/>
                    <a:gd name="txB" fmla="*/ 44 h 44"/>
                  </a:gdLst>
                  <a:ahLst/>
                  <a:cxnLst>
                    <a:cxn ang="0">
                      <a:pos x="0" y="0"/>
                    </a:cxn>
                    <a:cxn ang="0">
                      <a:pos x="6" y="0"/>
                    </a:cxn>
                    <a:cxn ang="0">
                      <a:pos x="0" y="2"/>
                    </a:cxn>
                    <a:cxn ang="0">
                      <a:pos x="0" y="0"/>
                    </a:cxn>
                  </a:cxnLst>
                  <a:rect l="txL" t="txT" r="txR" b="txB"/>
                  <a:pathLst>
                    <a:path w="140" h="44">
                      <a:moveTo>
                        <a:pt x="2" y="0"/>
                      </a:moveTo>
                      <a:lnTo>
                        <a:pt x="140" y="6"/>
                      </a:lnTo>
                      <a:lnTo>
                        <a:pt x="0" y="44"/>
                      </a:lnTo>
                      <a:lnTo>
                        <a:pt x="2" y="0"/>
                      </a:lnTo>
                      <a:close/>
                    </a:path>
                  </a:pathLst>
                </a:custGeom>
                <a:solidFill>
                  <a:srgbClr val="000000">
                    <a:alpha val="100000"/>
                  </a:srgbClr>
                </a:solidFill>
                <a:ln w="9525">
                  <a:noFill/>
                </a:ln>
              </p:spPr>
              <p:txBody>
                <a:bodyPr/>
                <a:lstStyle/>
                <a:p>
                  <a:endParaRPr lang="zh-CN" altLang="en-US"/>
                </a:p>
              </p:txBody>
            </p:sp>
            <p:sp>
              <p:nvSpPr>
                <p:cNvPr id="35034" name="Freeform 1054"/>
                <p:cNvSpPr>
                  <a:spLocks noChangeAspect="1"/>
                </p:cNvSpPr>
                <p:nvPr/>
              </p:nvSpPr>
              <p:spPr>
                <a:xfrm>
                  <a:off x="2408" y="1950"/>
                  <a:ext cx="28" cy="8"/>
                </a:xfrm>
                <a:custGeom>
                  <a:avLst/>
                  <a:gdLst>
                    <a:gd name="txL" fmla="*/ 0 w 140"/>
                    <a:gd name="txT" fmla="*/ 0 h 38"/>
                    <a:gd name="txR" fmla="*/ 140 w 140"/>
                    <a:gd name="txB" fmla="*/ 38 h 38"/>
                  </a:gdLst>
                  <a:ahLst/>
                  <a:cxnLst>
                    <a:cxn ang="0">
                      <a:pos x="6" y="0"/>
                    </a:cxn>
                    <a:cxn ang="0">
                      <a:pos x="0" y="2"/>
                    </a:cxn>
                    <a:cxn ang="0">
                      <a:pos x="6" y="2"/>
                    </a:cxn>
                    <a:cxn ang="0">
                      <a:pos x="6" y="0"/>
                    </a:cxn>
                  </a:cxnLst>
                  <a:rect l="txL" t="txT" r="txR" b="txB"/>
                  <a:pathLst>
                    <a:path w="140" h="38">
                      <a:moveTo>
                        <a:pt x="140" y="0"/>
                      </a:moveTo>
                      <a:lnTo>
                        <a:pt x="0" y="38"/>
                      </a:lnTo>
                      <a:lnTo>
                        <a:pt x="138" y="38"/>
                      </a:lnTo>
                      <a:lnTo>
                        <a:pt x="140" y="0"/>
                      </a:lnTo>
                      <a:close/>
                    </a:path>
                  </a:pathLst>
                </a:custGeom>
                <a:solidFill>
                  <a:srgbClr val="000000">
                    <a:alpha val="100000"/>
                  </a:srgbClr>
                </a:solidFill>
                <a:ln w="9525">
                  <a:noFill/>
                </a:ln>
              </p:spPr>
              <p:txBody>
                <a:bodyPr/>
                <a:lstStyle/>
                <a:p>
                  <a:endParaRPr lang="zh-CN" altLang="en-US"/>
                </a:p>
              </p:txBody>
            </p:sp>
            <p:sp>
              <p:nvSpPr>
                <p:cNvPr id="35035" name="Freeform 1055"/>
                <p:cNvSpPr>
                  <a:spLocks noChangeAspect="1"/>
                </p:cNvSpPr>
                <p:nvPr/>
              </p:nvSpPr>
              <p:spPr>
                <a:xfrm>
                  <a:off x="2408" y="1949"/>
                  <a:ext cx="28" cy="9"/>
                </a:xfrm>
                <a:custGeom>
                  <a:avLst/>
                  <a:gdLst>
                    <a:gd name="txL" fmla="*/ 0 w 140"/>
                    <a:gd name="txT" fmla="*/ 0 h 44"/>
                    <a:gd name="txR" fmla="*/ 140 w 140"/>
                    <a:gd name="txB" fmla="*/ 44 h 44"/>
                  </a:gdLst>
                  <a:ahLst/>
                  <a:cxnLst>
                    <a:cxn ang="0">
                      <a:pos x="0" y="0"/>
                    </a:cxn>
                    <a:cxn ang="0">
                      <a:pos x="6" y="0"/>
                    </a:cxn>
                    <a:cxn ang="0">
                      <a:pos x="6" y="2"/>
                    </a:cxn>
                    <a:cxn ang="0">
                      <a:pos x="0" y="2"/>
                    </a:cxn>
                    <a:cxn ang="0">
                      <a:pos x="0" y="0"/>
                    </a:cxn>
                  </a:cxnLst>
                  <a:rect l="txL" t="txT" r="txR" b="txB"/>
                  <a:pathLst>
                    <a:path w="140" h="44">
                      <a:moveTo>
                        <a:pt x="2" y="0"/>
                      </a:moveTo>
                      <a:lnTo>
                        <a:pt x="140" y="6"/>
                      </a:lnTo>
                      <a:lnTo>
                        <a:pt x="138" y="44"/>
                      </a:lnTo>
                      <a:lnTo>
                        <a:pt x="0" y="44"/>
                      </a:lnTo>
                      <a:lnTo>
                        <a:pt x="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6" name="Freeform 1056"/>
                <p:cNvSpPr>
                  <a:spLocks noChangeAspect="1"/>
                </p:cNvSpPr>
                <p:nvPr/>
              </p:nvSpPr>
              <p:spPr>
                <a:xfrm>
                  <a:off x="2408" y="1958"/>
                  <a:ext cx="27" cy="9"/>
                </a:xfrm>
                <a:custGeom>
                  <a:avLst/>
                  <a:gdLst>
                    <a:gd name="txL" fmla="*/ 0 w 138"/>
                    <a:gd name="txT" fmla="*/ 0 h 44"/>
                    <a:gd name="txR" fmla="*/ 138 w 138"/>
                    <a:gd name="txB" fmla="*/ 44 h 44"/>
                  </a:gdLst>
                  <a:ahLst/>
                  <a:cxnLst>
                    <a:cxn ang="0">
                      <a:pos x="0" y="0"/>
                    </a:cxn>
                    <a:cxn ang="0">
                      <a:pos x="5" y="0"/>
                    </a:cxn>
                    <a:cxn ang="0">
                      <a:pos x="0" y="2"/>
                    </a:cxn>
                    <a:cxn ang="0">
                      <a:pos x="0" y="0"/>
                    </a:cxn>
                  </a:cxnLst>
                  <a:rect l="txL" t="txT" r="txR" b="txB"/>
                  <a:pathLst>
                    <a:path w="138" h="44">
                      <a:moveTo>
                        <a:pt x="0" y="0"/>
                      </a:moveTo>
                      <a:lnTo>
                        <a:pt x="138" y="0"/>
                      </a:lnTo>
                      <a:lnTo>
                        <a:pt x="2" y="44"/>
                      </a:lnTo>
                      <a:lnTo>
                        <a:pt x="0" y="0"/>
                      </a:lnTo>
                      <a:close/>
                    </a:path>
                  </a:pathLst>
                </a:custGeom>
                <a:solidFill>
                  <a:srgbClr val="000000">
                    <a:alpha val="100000"/>
                  </a:srgbClr>
                </a:solidFill>
                <a:ln w="9525">
                  <a:noFill/>
                </a:ln>
              </p:spPr>
              <p:txBody>
                <a:bodyPr/>
                <a:lstStyle/>
                <a:p>
                  <a:endParaRPr lang="zh-CN" altLang="en-US"/>
                </a:p>
              </p:txBody>
            </p:sp>
            <p:sp>
              <p:nvSpPr>
                <p:cNvPr id="35037" name="Freeform 1057"/>
                <p:cNvSpPr>
                  <a:spLocks noChangeAspect="1"/>
                </p:cNvSpPr>
                <p:nvPr/>
              </p:nvSpPr>
              <p:spPr>
                <a:xfrm>
                  <a:off x="2408" y="1958"/>
                  <a:ext cx="27" cy="9"/>
                </a:xfrm>
                <a:custGeom>
                  <a:avLst/>
                  <a:gdLst>
                    <a:gd name="txL" fmla="*/ 0 w 136"/>
                    <a:gd name="txT" fmla="*/ 0 h 44"/>
                    <a:gd name="txR" fmla="*/ 136 w 136"/>
                    <a:gd name="txB" fmla="*/ 44 h 44"/>
                  </a:gdLst>
                  <a:ahLst/>
                  <a:cxnLst>
                    <a:cxn ang="0">
                      <a:pos x="5" y="0"/>
                    </a:cxn>
                    <a:cxn ang="0">
                      <a:pos x="0" y="2"/>
                    </a:cxn>
                    <a:cxn ang="0">
                      <a:pos x="5" y="2"/>
                    </a:cxn>
                    <a:cxn ang="0">
                      <a:pos x="5" y="0"/>
                    </a:cxn>
                  </a:cxnLst>
                  <a:rect l="txL" t="txT" r="txR" b="txB"/>
                  <a:pathLst>
                    <a:path w="136" h="44">
                      <a:moveTo>
                        <a:pt x="136" y="0"/>
                      </a:moveTo>
                      <a:lnTo>
                        <a:pt x="0" y="44"/>
                      </a:lnTo>
                      <a:lnTo>
                        <a:pt x="136" y="38"/>
                      </a:lnTo>
                      <a:lnTo>
                        <a:pt x="136" y="0"/>
                      </a:lnTo>
                      <a:close/>
                    </a:path>
                  </a:pathLst>
                </a:custGeom>
                <a:solidFill>
                  <a:srgbClr val="000000">
                    <a:alpha val="100000"/>
                  </a:srgbClr>
                </a:solidFill>
                <a:ln w="9525">
                  <a:noFill/>
                </a:ln>
              </p:spPr>
              <p:txBody>
                <a:bodyPr/>
                <a:lstStyle/>
                <a:p>
                  <a:endParaRPr lang="zh-CN" altLang="en-US"/>
                </a:p>
              </p:txBody>
            </p:sp>
            <p:sp>
              <p:nvSpPr>
                <p:cNvPr id="35038" name="Freeform 1058"/>
                <p:cNvSpPr>
                  <a:spLocks noChangeAspect="1"/>
                </p:cNvSpPr>
                <p:nvPr/>
              </p:nvSpPr>
              <p:spPr>
                <a:xfrm>
                  <a:off x="2408" y="1958"/>
                  <a:ext cx="27" cy="9"/>
                </a:xfrm>
                <a:custGeom>
                  <a:avLst/>
                  <a:gdLst>
                    <a:gd name="txL" fmla="*/ 0 w 138"/>
                    <a:gd name="txT" fmla="*/ 0 h 44"/>
                    <a:gd name="txR" fmla="*/ 138 w 138"/>
                    <a:gd name="txB" fmla="*/ 44 h 44"/>
                  </a:gdLst>
                  <a:ahLst/>
                  <a:cxnLst>
                    <a:cxn ang="0">
                      <a:pos x="0" y="0"/>
                    </a:cxn>
                    <a:cxn ang="0">
                      <a:pos x="5" y="0"/>
                    </a:cxn>
                    <a:cxn ang="0">
                      <a:pos x="5" y="2"/>
                    </a:cxn>
                    <a:cxn ang="0">
                      <a:pos x="0" y="2"/>
                    </a:cxn>
                    <a:cxn ang="0">
                      <a:pos x="0" y="0"/>
                    </a:cxn>
                  </a:cxnLst>
                  <a:rect l="txL" t="txT" r="txR" b="txB"/>
                  <a:pathLst>
                    <a:path w="138" h="44">
                      <a:moveTo>
                        <a:pt x="0" y="0"/>
                      </a:moveTo>
                      <a:lnTo>
                        <a:pt x="138" y="0"/>
                      </a:lnTo>
                      <a:lnTo>
                        <a:pt x="138" y="38"/>
                      </a:lnTo>
                      <a:lnTo>
                        <a:pt x="2" y="4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9" name="Freeform 1059"/>
                <p:cNvSpPr>
                  <a:spLocks noChangeAspect="1"/>
                </p:cNvSpPr>
                <p:nvPr/>
              </p:nvSpPr>
              <p:spPr>
                <a:xfrm>
                  <a:off x="2408" y="1965"/>
                  <a:ext cx="27" cy="10"/>
                </a:xfrm>
                <a:custGeom>
                  <a:avLst/>
                  <a:gdLst>
                    <a:gd name="txL" fmla="*/ 0 w 136"/>
                    <a:gd name="txT" fmla="*/ 0 h 49"/>
                    <a:gd name="txR" fmla="*/ 136 w 136"/>
                    <a:gd name="txB" fmla="*/ 49 h 49"/>
                  </a:gdLst>
                  <a:ahLst/>
                  <a:cxnLst>
                    <a:cxn ang="0">
                      <a:pos x="0" y="0"/>
                    </a:cxn>
                    <a:cxn ang="0">
                      <a:pos x="5" y="0"/>
                    </a:cxn>
                    <a:cxn ang="0">
                      <a:pos x="0" y="2"/>
                    </a:cxn>
                    <a:cxn ang="0">
                      <a:pos x="0" y="0"/>
                    </a:cxn>
                  </a:cxnLst>
                  <a:rect l="txL" t="txT" r="txR" b="txB"/>
                  <a:pathLst>
                    <a:path w="136" h="49">
                      <a:moveTo>
                        <a:pt x="0" y="6"/>
                      </a:moveTo>
                      <a:lnTo>
                        <a:pt x="136" y="0"/>
                      </a:lnTo>
                      <a:lnTo>
                        <a:pt x="2" y="49"/>
                      </a:lnTo>
                      <a:lnTo>
                        <a:pt x="0" y="6"/>
                      </a:lnTo>
                      <a:close/>
                    </a:path>
                  </a:pathLst>
                </a:custGeom>
                <a:solidFill>
                  <a:srgbClr val="000000">
                    <a:alpha val="100000"/>
                  </a:srgbClr>
                </a:solidFill>
                <a:ln w="9525">
                  <a:noFill/>
                </a:ln>
              </p:spPr>
              <p:txBody>
                <a:bodyPr/>
                <a:lstStyle/>
                <a:p>
                  <a:endParaRPr lang="zh-CN" altLang="en-US"/>
                </a:p>
              </p:txBody>
            </p:sp>
            <p:sp>
              <p:nvSpPr>
                <p:cNvPr id="35040" name="Freeform 1060"/>
                <p:cNvSpPr>
                  <a:spLocks noChangeAspect="1"/>
                </p:cNvSpPr>
                <p:nvPr/>
              </p:nvSpPr>
              <p:spPr>
                <a:xfrm>
                  <a:off x="2409" y="1965"/>
                  <a:ext cx="27" cy="10"/>
                </a:xfrm>
                <a:custGeom>
                  <a:avLst/>
                  <a:gdLst>
                    <a:gd name="txL" fmla="*/ 0 w 137"/>
                    <a:gd name="txT" fmla="*/ 0 h 49"/>
                    <a:gd name="txR" fmla="*/ 137 w 137"/>
                    <a:gd name="txB" fmla="*/ 49 h 49"/>
                  </a:gdLst>
                  <a:ahLst/>
                  <a:cxnLst>
                    <a:cxn ang="0">
                      <a:pos x="5" y="0"/>
                    </a:cxn>
                    <a:cxn ang="0">
                      <a:pos x="0" y="2"/>
                    </a:cxn>
                    <a:cxn ang="0">
                      <a:pos x="5" y="2"/>
                    </a:cxn>
                    <a:cxn ang="0">
                      <a:pos x="5" y="0"/>
                    </a:cxn>
                  </a:cxnLst>
                  <a:rect l="txL" t="txT" r="txR" b="txB"/>
                  <a:pathLst>
                    <a:path w="137" h="49">
                      <a:moveTo>
                        <a:pt x="134" y="0"/>
                      </a:moveTo>
                      <a:lnTo>
                        <a:pt x="0" y="49"/>
                      </a:lnTo>
                      <a:lnTo>
                        <a:pt x="137" y="38"/>
                      </a:lnTo>
                      <a:lnTo>
                        <a:pt x="134" y="0"/>
                      </a:lnTo>
                      <a:close/>
                    </a:path>
                  </a:pathLst>
                </a:custGeom>
                <a:solidFill>
                  <a:srgbClr val="000000">
                    <a:alpha val="100000"/>
                  </a:srgbClr>
                </a:solidFill>
                <a:ln w="9525">
                  <a:noFill/>
                </a:ln>
              </p:spPr>
              <p:txBody>
                <a:bodyPr/>
                <a:lstStyle/>
                <a:p>
                  <a:endParaRPr lang="zh-CN" altLang="en-US"/>
                </a:p>
              </p:txBody>
            </p:sp>
            <p:sp>
              <p:nvSpPr>
                <p:cNvPr id="35041" name="Freeform 1061"/>
                <p:cNvSpPr>
                  <a:spLocks noChangeAspect="1"/>
                </p:cNvSpPr>
                <p:nvPr/>
              </p:nvSpPr>
              <p:spPr>
                <a:xfrm>
                  <a:off x="2408" y="1965"/>
                  <a:ext cx="28" cy="10"/>
                </a:xfrm>
                <a:custGeom>
                  <a:avLst/>
                  <a:gdLst>
                    <a:gd name="txL" fmla="*/ 0 w 139"/>
                    <a:gd name="txT" fmla="*/ 0 h 49"/>
                    <a:gd name="txR" fmla="*/ 139 w 139"/>
                    <a:gd name="txB" fmla="*/ 49 h 49"/>
                  </a:gdLst>
                  <a:ahLst/>
                  <a:cxnLst>
                    <a:cxn ang="0">
                      <a:pos x="0" y="0"/>
                    </a:cxn>
                    <a:cxn ang="0">
                      <a:pos x="5" y="0"/>
                    </a:cxn>
                    <a:cxn ang="0">
                      <a:pos x="6" y="2"/>
                    </a:cxn>
                    <a:cxn ang="0">
                      <a:pos x="0" y="2"/>
                    </a:cxn>
                    <a:cxn ang="0">
                      <a:pos x="0" y="0"/>
                    </a:cxn>
                  </a:cxnLst>
                  <a:rect l="txL" t="txT" r="txR" b="txB"/>
                  <a:pathLst>
                    <a:path w="139" h="49">
                      <a:moveTo>
                        <a:pt x="0" y="6"/>
                      </a:moveTo>
                      <a:lnTo>
                        <a:pt x="136" y="0"/>
                      </a:lnTo>
                      <a:lnTo>
                        <a:pt x="139" y="38"/>
                      </a:lnTo>
                      <a:lnTo>
                        <a:pt x="2" y="49"/>
                      </a:lnTo>
                      <a:lnTo>
                        <a:pt x="0" y="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2" name="Freeform 1062"/>
                <p:cNvSpPr>
                  <a:spLocks noChangeAspect="1"/>
                </p:cNvSpPr>
                <p:nvPr/>
              </p:nvSpPr>
              <p:spPr>
                <a:xfrm>
                  <a:off x="2409" y="1973"/>
                  <a:ext cx="27" cy="11"/>
                </a:xfrm>
                <a:custGeom>
                  <a:avLst/>
                  <a:gdLst>
                    <a:gd name="txL" fmla="*/ 0 w 137"/>
                    <a:gd name="txT" fmla="*/ 0 h 54"/>
                    <a:gd name="txR" fmla="*/ 137 w 137"/>
                    <a:gd name="txB" fmla="*/ 54 h 54"/>
                  </a:gdLst>
                  <a:ahLst/>
                  <a:cxnLst>
                    <a:cxn ang="0">
                      <a:pos x="0" y="0"/>
                    </a:cxn>
                    <a:cxn ang="0">
                      <a:pos x="5" y="0"/>
                    </a:cxn>
                    <a:cxn ang="0">
                      <a:pos x="0" y="2"/>
                    </a:cxn>
                    <a:cxn ang="0">
                      <a:pos x="0" y="0"/>
                    </a:cxn>
                  </a:cxnLst>
                  <a:rect l="txL" t="txT" r="txR" b="txB"/>
                  <a:pathLst>
                    <a:path w="137" h="54">
                      <a:moveTo>
                        <a:pt x="0" y="11"/>
                      </a:moveTo>
                      <a:lnTo>
                        <a:pt x="137" y="0"/>
                      </a:lnTo>
                      <a:lnTo>
                        <a:pt x="5" y="54"/>
                      </a:lnTo>
                      <a:lnTo>
                        <a:pt x="0" y="11"/>
                      </a:lnTo>
                      <a:close/>
                    </a:path>
                  </a:pathLst>
                </a:custGeom>
                <a:solidFill>
                  <a:srgbClr val="000000">
                    <a:alpha val="100000"/>
                  </a:srgbClr>
                </a:solidFill>
                <a:ln w="9525">
                  <a:noFill/>
                </a:ln>
              </p:spPr>
              <p:txBody>
                <a:bodyPr/>
                <a:lstStyle/>
                <a:p>
                  <a:endParaRPr lang="zh-CN" altLang="en-US"/>
                </a:p>
              </p:txBody>
            </p:sp>
            <p:sp>
              <p:nvSpPr>
                <p:cNvPr id="35043" name="Freeform 1063"/>
                <p:cNvSpPr>
                  <a:spLocks noChangeAspect="1"/>
                </p:cNvSpPr>
                <p:nvPr/>
              </p:nvSpPr>
              <p:spPr>
                <a:xfrm>
                  <a:off x="2410" y="1973"/>
                  <a:ext cx="27" cy="11"/>
                </a:xfrm>
                <a:custGeom>
                  <a:avLst/>
                  <a:gdLst>
                    <a:gd name="txL" fmla="*/ 0 w 136"/>
                    <a:gd name="txT" fmla="*/ 0 h 54"/>
                    <a:gd name="txR" fmla="*/ 136 w 136"/>
                    <a:gd name="txB" fmla="*/ 54 h 54"/>
                  </a:gdLst>
                  <a:ahLst/>
                  <a:cxnLst>
                    <a:cxn ang="0">
                      <a:pos x="5" y="0"/>
                    </a:cxn>
                    <a:cxn ang="0">
                      <a:pos x="0" y="2"/>
                    </a:cxn>
                    <a:cxn ang="0">
                      <a:pos x="5" y="2"/>
                    </a:cxn>
                    <a:cxn ang="0">
                      <a:pos x="5" y="0"/>
                    </a:cxn>
                  </a:cxnLst>
                  <a:rect l="txL" t="txT" r="txR" b="txB"/>
                  <a:pathLst>
                    <a:path w="136" h="54">
                      <a:moveTo>
                        <a:pt x="132" y="0"/>
                      </a:moveTo>
                      <a:lnTo>
                        <a:pt x="0" y="54"/>
                      </a:lnTo>
                      <a:lnTo>
                        <a:pt x="136" y="37"/>
                      </a:lnTo>
                      <a:lnTo>
                        <a:pt x="132" y="0"/>
                      </a:lnTo>
                      <a:close/>
                    </a:path>
                  </a:pathLst>
                </a:custGeom>
                <a:solidFill>
                  <a:srgbClr val="000000">
                    <a:alpha val="100000"/>
                  </a:srgbClr>
                </a:solidFill>
                <a:ln w="9525">
                  <a:noFill/>
                </a:ln>
              </p:spPr>
              <p:txBody>
                <a:bodyPr/>
                <a:lstStyle/>
                <a:p>
                  <a:endParaRPr lang="zh-CN" altLang="en-US"/>
                </a:p>
              </p:txBody>
            </p:sp>
            <p:sp>
              <p:nvSpPr>
                <p:cNvPr id="35044" name="Freeform 1064"/>
                <p:cNvSpPr>
                  <a:spLocks noChangeAspect="1"/>
                </p:cNvSpPr>
                <p:nvPr/>
              </p:nvSpPr>
              <p:spPr>
                <a:xfrm>
                  <a:off x="2409" y="1973"/>
                  <a:ext cx="28" cy="11"/>
                </a:xfrm>
                <a:custGeom>
                  <a:avLst/>
                  <a:gdLst>
                    <a:gd name="txL" fmla="*/ 0 w 141"/>
                    <a:gd name="txT" fmla="*/ 0 h 54"/>
                    <a:gd name="txR" fmla="*/ 141 w 141"/>
                    <a:gd name="txB" fmla="*/ 54 h 54"/>
                  </a:gdLst>
                  <a:ahLst/>
                  <a:cxnLst>
                    <a:cxn ang="0">
                      <a:pos x="0" y="0"/>
                    </a:cxn>
                    <a:cxn ang="0">
                      <a:pos x="5" y="0"/>
                    </a:cxn>
                    <a:cxn ang="0">
                      <a:pos x="6" y="2"/>
                    </a:cxn>
                    <a:cxn ang="0">
                      <a:pos x="0" y="2"/>
                    </a:cxn>
                    <a:cxn ang="0">
                      <a:pos x="0" y="0"/>
                    </a:cxn>
                  </a:cxnLst>
                  <a:rect l="txL" t="txT" r="txR" b="txB"/>
                  <a:pathLst>
                    <a:path w="141" h="54">
                      <a:moveTo>
                        <a:pt x="0" y="11"/>
                      </a:moveTo>
                      <a:lnTo>
                        <a:pt x="137" y="0"/>
                      </a:lnTo>
                      <a:lnTo>
                        <a:pt x="141" y="37"/>
                      </a:lnTo>
                      <a:lnTo>
                        <a:pt x="5" y="54"/>
                      </a:lnTo>
                      <a:lnTo>
                        <a:pt x="0" y="1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5" name="Freeform 1065"/>
                <p:cNvSpPr>
                  <a:spLocks noChangeAspect="1"/>
                </p:cNvSpPr>
                <p:nvPr/>
              </p:nvSpPr>
              <p:spPr>
                <a:xfrm>
                  <a:off x="2410" y="1980"/>
                  <a:ext cx="27" cy="12"/>
                </a:xfrm>
                <a:custGeom>
                  <a:avLst/>
                  <a:gdLst>
                    <a:gd name="txL" fmla="*/ 0 w 136"/>
                    <a:gd name="txT" fmla="*/ 0 h 60"/>
                    <a:gd name="txR" fmla="*/ 136 w 136"/>
                    <a:gd name="txB" fmla="*/ 60 h 60"/>
                  </a:gdLst>
                  <a:ahLst/>
                  <a:cxnLst>
                    <a:cxn ang="0">
                      <a:pos x="0" y="1"/>
                    </a:cxn>
                    <a:cxn ang="0">
                      <a:pos x="5" y="0"/>
                    </a:cxn>
                    <a:cxn ang="0">
                      <a:pos x="0" y="2"/>
                    </a:cxn>
                    <a:cxn ang="0">
                      <a:pos x="0" y="1"/>
                    </a:cxn>
                  </a:cxnLst>
                  <a:rect l="txL" t="txT" r="txR" b="txB"/>
                  <a:pathLst>
                    <a:path w="136" h="60">
                      <a:moveTo>
                        <a:pt x="0" y="17"/>
                      </a:moveTo>
                      <a:lnTo>
                        <a:pt x="136" y="0"/>
                      </a:lnTo>
                      <a:lnTo>
                        <a:pt x="6" y="60"/>
                      </a:lnTo>
                      <a:lnTo>
                        <a:pt x="0" y="17"/>
                      </a:lnTo>
                      <a:close/>
                    </a:path>
                  </a:pathLst>
                </a:custGeom>
                <a:solidFill>
                  <a:srgbClr val="000000">
                    <a:alpha val="100000"/>
                  </a:srgbClr>
                </a:solidFill>
                <a:ln w="9525">
                  <a:noFill/>
                </a:ln>
              </p:spPr>
              <p:txBody>
                <a:bodyPr/>
                <a:lstStyle/>
                <a:p>
                  <a:endParaRPr lang="zh-CN" altLang="en-US"/>
                </a:p>
              </p:txBody>
            </p:sp>
            <p:sp>
              <p:nvSpPr>
                <p:cNvPr id="35046" name="Freeform 1066"/>
                <p:cNvSpPr>
                  <a:spLocks noChangeAspect="1"/>
                </p:cNvSpPr>
                <p:nvPr/>
              </p:nvSpPr>
              <p:spPr>
                <a:xfrm>
                  <a:off x="2411" y="1980"/>
                  <a:ext cx="27" cy="12"/>
                </a:xfrm>
                <a:custGeom>
                  <a:avLst/>
                  <a:gdLst>
                    <a:gd name="txL" fmla="*/ 0 w 135"/>
                    <a:gd name="txT" fmla="*/ 0 h 60"/>
                    <a:gd name="txR" fmla="*/ 135 w 135"/>
                    <a:gd name="txB" fmla="*/ 60 h 60"/>
                  </a:gdLst>
                  <a:ahLst/>
                  <a:cxnLst>
                    <a:cxn ang="0">
                      <a:pos x="5" y="0"/>
                    </a:cxn>
                    <a:cxn ang="0">
                      <a:pos x="0" y="2"/>
                    </a:cxn>
                    <a:cxn ang="0">
                      <a:pos x="5" y="2"/>
                    </a:cxn>
                    <a:cxn ang="0">
                      <a:pos x="5" y="0"/>
                    </a:cxn>
                  </a:cxnLst>
                  <a:rect l="txL" t="txT" r="txR" b="txB"/>
                  <a:pathLst>
                    <a:path w="135" h="60">
                      <a:moveTo>
                        <a:pt x="130" y="0"/>
                      </a:moveTo>
                      <a:lnTo>
                        <a:pt x="0" y="60"/>
                      </a:lnTo>
                      <a:lnTo>
                        <a:pt x="135" y="38"/>
                      </a:lnTo>
                      <a:lnTo>
                        <a:pt x="130" y="0"/>
                      </a:lnTo>
                      <a:close/>
                    </a:path>
                  </a:pathLst>
                </a:custGeom>
                <a:solidFill>
                  <a:srgbClr val="000000">
                    <a:alpha val="100000"/>
                  </a:srgbClr>
                </a:solidFill>
                <a:ln w="9525">
                  <a:noFill/>
                </a:ln>
              </p:spPr>
              <p:txBody>
                <a:bodyPr/>
                <a:lstStyle/>
                <a:p>
                  <a:endParaRPr lang="zh-CN" altLang="en-US"/>
                </a:p>
              </p:txBody>
            </p:sp>
            <p:sp>
              <p:nvSpPr>
                <p:cNvPr id="35047" name="Freeform 1067"/>
                <p:cNvSpPr>
                  <a:spLocks noChangeAspect="1"/>
                </p:cNvSpPr>
                <p:nvPr/>
              </p:nvSpPr>
              <p:spPr>
                <a:xfrm>
                  <a:off x="2410" y="1980"/>
                  <a:ext cx="28" cy="12"/>
                </a:xfrm>
                <a:custGeom>
                  <a:avLst/>
                  <a:gdLst>
                    <a:gd name="txL" fmla="*/ 0 w 141"/>
                    <a:gd name="txT" fmla="*/ 0 h 60"/>
                    <a:gd name="txR" fmla="*/ 141 w 141"/>
                    <a:gd name="txB" fmla="*/ 60 h 60"/>
                  </a:gdLst>
                  <a:ahLst/>
                  <a:cxnLst>
                    <a:cxn ang="0">
                      <a:pos x="0" y="1"/>
                    </a:cxn>
                    <a:cxn ang="0">
                      <a:pos x="5" y="0"/>
                    </a:cxn>
                    <a:cxn ang="0">
                      <a:pos x="6" y="2"/>
                    </a:cxn>
                    <a:cxn ang="0">
                      <a:pos x="0" y="2"/>
                    </a:cxn>
                    <a:cxn ang="0">
                      <a:pos x="0" y="1"/>
                    </a:cxn>
                  </a:cxnLst>
                  <a:rect l="txL" t="txT" r="txR" b="txB"/>
                  <a:pathLst>
                    <a:path w="141" h="60">
                      <a:moveTo>
                        <a:pt x="0" y="17"/>
                      </a:moveTo>
                      <a:lnTo>
                        <a:pt x="136" y="0"/>
                      </a:lnTo>
                      <a:lnTo>
                        <a:pt x="141" y="38"/>
                      </a:lnTo>
                      <a:lnTo>
                        <a:pt x="6" y="60"/>
                      </a:lnTo>
                      <a:lnTo>
                        <a:pt x="0" y="1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8" name="Freeform 1068"/>
                <p:cNvSpPr>
                  <a:spLocks noChangeAspect="1"/>
                </p:cNvSpPr>
                <p:nvPr/>
              </p:nvSpPr>
              <p:spPr>
                <a:xfrm>
                  <a:off x="2411" y="1988"/>
                  <a:ext cx="27" cy="13"/>
                </a:xfrm>
                <a:custGeom>
                  <a:avLst/>
                  <a:gdLst>
                    <a:gd name="txL" fmla="*/ 0 w 135"/>
                    <a:gd name="txT" fmla="*/ 0 h 65"/>
                    <a:gd name="txR" fmla="*/ 135 w 135"/>
                    <a:gd name="txB" fmla="*/ 65 h 65"/>
                  </a:gdLst>
                  <a:ahLst/>
                  <a:cxnLst>
                    <a:cxn ang="0">
                      <a:pos x="0" y="1"/>
                    </a:cxn>
                    <a:cxn ang="0">
                      <a:pos x="5" y="0"/>
                    </a:cxn>
                    <a:cxn ang="0">
                      <a:pos x="0" y="3"/>
                    </a:cxn>
                    <a:cxn ang="0">
                      <a:pos x="0" y="1"/>
                    </a:cxn>
                  </a:cxnLst>
                  <a:rect l="txL" t="txT" r="txR" b="txB"/>
                  <a:pathLst>
                    <a:path w="135" h="65">
                      <a:moveTo>
                        <a:pt x="0" y="22"/>
                      </a:moveTo>
                      <a:lnTo>
                        <a:pt x="135" y="0"/>
                      </a:lnTo>
                      <a:lnTo>
                        <a:pt x="8" y="65"/>
                      </a:lnTo>
                      <a:lnTo>
                        <a:pt x="0" y="22"/>
                      </a:lnTo>
                      <a:close/>
                    </a:path>
                  </a:pathLst>
                </a:custGeom>
                <a:solidFill>
                  <a:srgbClr val="000000">
                    <a:alpha val="100000"/>
                  </a:srgbClr>
                </a:solidFill>
                <a:ln w="9525">
                  <a:noFill/>
                </a:ln>
              </p:spPr>
              <p:txBody>
                <a:bodyPr/>
                <a:lstStyle/>
                <a:p>
                  <a:endParaRPr lang="zh-CN" altLang="en-US"/>
                </a:p>
              </p:txBody>
            </p:sp>
            <p:sp>
              <p:nvSpPr>
                <p:cNvPr id="35049" name="Freeform 1069"/>
                <p:cNvSpPr>
                  <a:spLocks noChangeAspect="1"/>
                </p:cNvSpPr>
                <p:nvPr/>
              </p:nvSpPr>
              <p:spPr>
                <a:xfrm>
                  <a:off x="2412" y="1988"/>
                  <a:ext cx="27" cy="13"/>
                </a:xfrm>
                <a:custGeom>
                  <a:avLst/>
                  <a:gdLst>
                    <a:gd name="txL" fmla="*/ 0 w 134"/>
                    <a:gd name="txT" fmla="*/ 0 h 65"/>
                    <a:gd name="txR" fmla="*/ 134 w 134"/>
                    <a:gd name="txB" fmla="*/ 65 h 65"/>
                  </a:gdLst>
                  <a:ahLst/>
                  <a:cxnLst>
                    <a:cxn ang="0">
                      <a:pos x="5" y="0"/>
                    </a:cxn>
                    <a:cxn ang="0">
                      <a:pos x="0" y="3"/>
                    </a:cxn>
                    <a:cxn ang="0">
                      <a:pos x="5" y="1"/>
                    </a:cxn>
                    <a:cxn ang="0">
                      <a:pos x="5" y="0"/>
                    </a:cxn>
                  </a:cxnLst>
                  <a:rect l="txL" t="txT" r="txR" b="txB"/>
                  <a:pathLst>
                    <a:path w="134" h="65">
                      <a:moveTo>
                        <a:pt x="127" y="0"/>
                      </a:moveTo>
                      <a:lnTo>
                        <a:pt x="0" y="65"/>
                      </a:lnTo>
                      <a:lnTo>
                        <a:pt x="134" y="37"/>
                      </a:lnTo>
                      <a:lnTo>
                        <a:pt x="127" y="0"/>
                      </a:lnTo>
                      <a:close/>
                    </a:path>
                  </a:pathLst>
                </a:custGeom>
                <a:solidFill>
                  <a:srgbClr val="000000">
                    <a:alpha val="100000"/>
                  </a:srgbClr>
                </a:solidFill>
                <a:ln w="9525">
                  <a:noFill/>
                </a:ln>
              </p:spPr>
              <p:txBody>
                <a:bodyPr/>
                <a:lstStyle/>
                <a:p>
                  <a:endParaRPr lang="zh-CN" altLang="en-US"/>
                </a:p>
              </p:txBody>
            </p:sp>
            <p:sp>
              <p:nvSpPr>
                <p:cNvPr id="35050" name="Freeform 1070"/>
                <p:cNvSpPr>
                  <a:spLocks noChangeAspect="1"/>
                </p:cNvSpPr>
                <p:nvPr/>
              </p:nvSpPr>
              <p:spPr>
                <a:xfrm>
                  <a:off x="2411" y="1988"/>
                  <a:ext cx="28" cy="13"/>
                </a:xfrm>
                <a:custGeom>
                  <a:avLst/>
                  <a:gdLst>
                    <a:gd name="txL" fmla="*/ 0 w 142"/>
                    <a:gd name="txT" fmla="*/ 0 h 65"/>
                    <a:gd name="txR" fmla="*/ 142 w 142"/>
                    <a:gd name="txB" fmla="*/ 65 h 65"/>
                  </a:gdLst>
                  <a:ahLst/>
                  <a:cxnLst>
                    <a:cxn ang="0">
                      <a:pos x="0" y="1"/>
                    </a:cxn>
                    <a:cxn ang="0">
                      <a:pos x="5" y="0"/>
                    </a:cxn>
                    <a:cxn ang="0">
                      <a:pos x="6" y="1"/>
                    </a:cxn>
                    <a:cxn ang="0">
                      <a:pos x="0" y="3"/>
                    </a:cxn>
                    <a:cxn ang="0">
                      <a:pos x="0" y="1"/>
                    </a:cxn>
                  </a:cxnLst>
                  <a:rect l="txL" t="txT" r="txR" b="txB"/>
                  <a:pathLst>
                    <a:path w="142" h="65">
                      <a:moveTo>
                        <a:pt x="0" y="22"/>
                      </a:moveTo>
                      <a:lnTo>
                        <a:pt x="135" y="0"/>
                      </a:lnTo>
                      <a:lnTo>
                        <a:pt x="142" y="37"/>
                      </a:lnTo>
                      <a:lnTo>
                        <a:pt x="8" y="65"/>
                      </a:lnTo>
                      <a:lnTo>
                        <a:pt x="0" y="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51" name="Line 1071"/>
                <p:cNvSpPr>
                  <a:spLocks noChangeAspect="1"/>
                </p:cNvSpPr>
                <p:nvPr/>
              </p:nvSpPr>
              <p:spPr>
                <a:xfrm flipH="1" flipV="1">
                  <a:off x="1447" y="1798"/>
                  <a:ext cx="67" cy="68"/>
                </a:xfrm>
                <a:prstGeom prst="line">
                  <a:avLst/>
                </a:prstGeom>
                <a:ln w="0" cap="flat" cmpd="sng">
                  <a:solidFill>
                    <a:srgbClr val="000000"/>
                  </a:solidFill>
                  <a:prstDash val="solid"/>
                  <a:headEnd type="none" w="med" len="med"/>
                  <a:tailEnd type="none" w="med" len="med"/>
                </a:ln>
              </p:spPr>
            </p:sp>
            <p:sp>
              <p:nvSpPr>
                <p:cNvPr id="35052" name="Line 1072"/>
                <p:cNvSpPr>
                  <a:spLocks noChangeAspect="1"/>
                </p:cNvSpPr>
                <p:nvPr/>
              </p:nvSpPr>
              <p:spPr>
                <a:xfrm flipH="1" flipV="1">
                  <a:off x="1447" y="1706"/>
                  <a:ext cx="128" cy="128"/>
                </a:xfrm>
                <a:prstGeom prst="line">
                  <a:avLst/>
                </a:prstGeom>
                <a:ln w="0" cap="flat" cmpd="sng">
                  <a:solidFill>
                    <a:srgbClr val="000000"/>
                  </a:solidFill>
                  <a:prstDash val="solid"/>
                  <a:headEnd type="none" w="med" len="med"/>
                  <a:tailEnd type="none" w="med" len="med"/>
                </a:ln>
              </p:spPr>
            </p:sp>
            <p:sp>
              <p:nvSpPr>
                <p:cNvPr id="35053" name="Line 1073"/>
                <p:cNvSpPr>
                  <a:spLocks noChangeAspect="1"/>
                </p:cNvSpPr>
                <p:nvPr/>
              </p:nvSpPr>
              <p:spPr>
                <a:xfrm flipH="1" flipV="1">
                  <a:off x="1517" y="1683"/>
                  <a:ext cx="108" cy="108"/>
                </a:xfrm>
                <a:prstGeom prst="line">
                  <a:avLst/>
                </a:prstGeom>
                <a:ln w="0" cap="flat" cmpd="sng">
                  <a:solidFill>
                    <a:srgbClr val="000000"/>
                  </a:solidFill>
                  <a:prstDash val="solid"/>
                  <a:headEnd type="none" w="med" len="med"/>
                  <a:tailEnd type="none" w="med" len="med"/>
                </a:ln>
              </p:spPr>
            </p:sp>
            <p:sp>
              <p:nvSpPr>
                <p:cNvPr id="35054" name="Line 1074"/>
                <p:cNvSpPr>
                  <a:spLocks noChangeAspect="1"/>
                </p:cNvSpPr>
                <p:nvPr/>
              </p:nvSpPr>
              <p:spPr>
                <a:xfrm flipH="1" flipV="1">
                  <a:off x="1610" y="1683"/>
                  <a:ext cx="84" cy="85"/>
                </a:xfrm>
                <a:prstGeom prst="line">
                  <a:avLst/>
                </a:prstGeom>
                <a:ln w="0" cap="flat" cmpd="sng">
                  <a:solidFill>
                    <a:srgbClr val="000000"/>
                  </a:solidFill>
                  <a:prstDash val="solid"/>
                  <a:headEnd type="none" w="med" len="med"/>
                  <a:tailEnd type="none" w="med" len="med"/>
                </a:ln>
              </p:spPr>
            </p:sp>
            <p:sp>
              <p:nvSpPr>
                <p:cNvPr id="35055" name="Freeform 1075"/>
                <p:cNvSpPr>
                  <a:spLocks noChangeAspect="1"/>
                </p:cNvSpPr>
                <p:nvPr/>
              </p:nvSpPr>
              <p:spPr>
                <a:xfrm>
                  <a:off x="1702" y="1683"/>
                  <a:ext cx="100" cy="101"/>
                </a:xfrm>
                <a:custGeom>
                  <a:avLst/>
                  <a:gdLst>
                    <a:gd name="txL" fmla="*/ 0 w 501"/>
                    <a:gd name="txT" fmla="*/ 0 h 501"/>
                    <a:gd name="txR" fmla="*/ 501 w 501"/>
                    <a:gd name="txB" fmla="*/ 501 h 501"/>
                  </a:gdLst>
                  <a:ahLst/>
                  <a:cxnLst>
                    <a:cxn ang="0">
                      <a:pos x="20" y="20"/>
                    </a:cxn>
                    <a:cxn ang="0">
                      <a:pos x="4" y="4"/>
                    </a:cxn>
                    <a:cxn ang="0">
                      <a:pos x="0" y="0"/>
                    </a:cxn>
                  </a:cxnLst>
                  <a:rect l="txL" t="txT" r="txR" b="txB"/>
                  <a:pathLst>
                    <a:path w="501" h="501">
                      <a:moveTo>
                        <a:pt x="501" y="501"/>
                      </a:moveTo>
                      <a:lnTo>
                        <a:pt x="97" y="97"/>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56" name="Line 1076"/>
                <p:cNvSpPr>
                  <a:spLocks noChangeAspect="1"/>
                </p:cNvSpPr>
                <p:nvPr/>
              </p:nvSpPr>
              <p:spPr>
                <a:xfrm flipH="1" flipV="1">
                  <a:off x="1794" y="1683"/>
                  <a:ext cx="183" cy="183"/>
                </a:xfrm>
                <a:prstGeom prst="line">
                  <a:avLst/>
                </a:prstGeom>
                <a:ln w="0" cap="flat" cmpd="sng">
                  <a:solidFill>
                    <a:srgbClr val="000000"/>
                  </a:solidFill>
                  <a:prstDash val="solid"/>
                  <a:headEnd type="none" w="med" len="med"/>
                  <a:tailEnd type="none" w="med" len="med"/>
                </a:ln>
              </p:spPr>
            </p:sp>
            <p:sp>
              <p:nvSpPr>
                <p:cNvPr id="35057" name="Line 1077"/>
                <p:cNvSpPr>
                  <a:spLocks noChangeAspect="1"/>
                </p:cNvSpPr>
                <p:nvPr/>
              </p:nvSpPr>
              <p:spPr>
                <a:xfrm flipH="1" flipV="1">
                  <a:off x="1887" y="1683"/>
                  <a:ext cx="109" cy="109"/>
                </a:xfrm>
                <a:prstGeom prst="line">
                  <a:avLst/>
                </a:prstGeom>
                <a:ln w="0" cap="flat" cmpd="sng">
                  <a:solidFill>
                    <a:srgbClr val="000000"/>
                  </a:solidFill>
                  <a:prstDash val="solid"/>
                  <a:headEnd type="none" w="med" len="med"/>
                  <a:tailEnd type="none" w="med" len="med"/>
                </a:ln>
              </p:spPr>
            </p:sp>
            <p:sp>
              <p:nvSpPr>
                <p:cNvPr id="35058" name="Line 1078"/>
                <p:cNvSpPr>
                  <a:spLocks noChangeAspect="1"/>
                </p:cNvSpPr>
                <p:nvPr/>
              </p:nvSpPr>
              <p:spPr>
                <a:xfrm flipH="1" flipV="1">
                  <a:off x="1980" y="1683"/>
                  <a:ext cx="16" cy="17"/>
                </a:xfrm>
                <a:prstGeom prst="line">
                  <a:avLst/>
                </a:prstGeom>
                <a:ln w="0" cap="flat" cmpd="sng">
                  <a:solidFill>
                    <a:srgbClr val="000000"/>
                  </a:solidFill>
                  <a:prstDash val="solid"/>
                  <a:headEnd type="none" w="med" len="med"/>
                  <a:tailEnd type="none" w="med" len="med"/>
                </a:ln>
              </p:spPr>
            </p:sp>
            <p:sp>
              <p:nvSpPr>
                <p:cNvPr id="35059" name="Line 1079"/>
                <p:cNvSpPr>
                  <a:spLocks noChangeAspect="1"/>
                </p:cNvSpPr>
                <p:nvPr/>
              </p:nvSpPr>
              <p:spPr>
                <a:xfrm flipH="1" flipV="1">
                  <a:off x="2339" y="1858"/>
                  <a:ext cx="8" cy="8"/>
                </a:xfrm>
                <a:prstGeom prst="line">
                  <a:avLst/>
                </a:prstGeom>
                <a:ln w="0" cap="flat" cmpd="sng">
                  <a:solidFill>
                    <a:srgbClr val="000000"/>
                  </a:solidFill>
                  <a:prstDash val="solid"/>
                  <a:headEnd type="none" w="med" len="med"/>
                  <a:tailEnd type="none" w="med" len="med"/>
                </a:ln>
              </p:spPr>
            </p:sp>
            <p:sp>
              <p:nvSpPr>
                <p:cNvPr id="35060" name="Line 1080"/>
                <p:cNvSpPr>
                  <a:spLocks noChangeAspect="1"/>
                </p:cNvSpPr>
                <p:nvPr/>
              </p:nvSpPr>
              <p:spPr>
                <a:xfrm flipH="1" flipV="1">
                  <a:off x="2339" y="1766"/>
                  <a:ext cx="100" cy="100"/>
                </a:xfrm>
                <a:prstGeom prst="line">
                  <a:avLst/>
                </a:prstGeom>
                <a:ln w="0" cap="flat" cmpd="sng">
                  <a:solidFill>
                    <a:srgbClr val="000000"/>
                  </a:solidFill>
                  <a:prstDash val="solid"/>
                  <a:headEnd type="none" w="med" len="med"/>
                  <a:tailEnd type="none" w="med" len="med"/>
                </a:ln>
              </p:spPr>
            </p:sp>
            <p:sp>
              <p:nvSpPr>
                <p:cNvPr id="35061" name="Line 1081"/>
                <p:cNvSpPr>
                  <a:spLocks noChangeAspect="1"/>
                </p:cNvSpPr>
                <p:nvPr/>
              </p:nvSpPr>
              <p:spPr>
                <a:xfrm flipH="1" flipV="1">
                  <a:off x="2349" y="1683"/>
                  <a:ext cx="134" cy="134"/>
                </a:xfrm>
                <a:prstGeom prst="line">
                  <a:avLst/>
                </a:prstGeom>
                <a:ln w="0" cap="flat" cmpd="sng">
                  <a:solidFill>
                    <a:srgbClr val="000000"/>
                  </a:solidFill>
                  <a:prstDash val="solid"/>
                  <a:headEnd type="none" w="med" len="med"/>
                  <a:tailEnd type="none" w="med" len="med"/>
                </a:ln>
              </p:spPr>
            </p:sp>
            <p:sp>
              <p:nvSpPr>
                <p:cNvPr id="35062" name="Line 1082"/>
                <p:cNvSpPr>
                  <a:spLocks noChangeAspect="1"/>
                </p:cNvSpPr>
                <p:nvPr/>
              </p:nvSpPr>
              <p:spPr>
                <a:xfrm flipH="1" flipV="1">
                  <a:off x="2442" y="1683"/>
                  <a:ext cx="97" cy="98"/>
                </a:xfrm>
                <a:prstGeom prst="line">
                  <a:avLst/>
                </a:prstGeom>
                <a:ln w="0" cap="flat" cmpd="sng">
                  <a:solidFill>
                    <a:srgbClr val="000000"/>
                  </a:solidFill>
                  <a:prstDash val="solid"/>
                  <a:headEnd type="none" w="med" len="med"/>
                  <a:tailEnd type="none" w="med" len="med"/>
                </a:ln>
              </p:spPr>
            </p:sp>
            <p:sp>
              <p:nvSpPr>
                <p:cNvPr id="35063" name="Freeform 1083"/>
                <p:cNvSpPr>
                  <a:spLocks noChangeAspect="1"/>
                </p:cNvSpPr>
                <p:nvPr/>
              </p:nvSpPr>
              <p:spPr>
                <a:xfrm>
                  <a:off x="2535" y="1683"/>
                  <a:ext cx="82" cy="83"/>
                </a:xfrm>
                <a:custGeom>
                  <a:avLst/>
                  <a:gdLst>
                    <a:gd name="txL" fmla="*/ 0 w 411"/>
                    <a:gd name="txT" fmla="*/ 0 h 412"/>
                    <a:gd name="txR" fmla="*/ 411 w 411"/>
                    <a:gd name="txB" fmla="*/ 412 h 412"/>
                  </a:gdLst>
                  <a:ahLst/>
                  <a:cxnLst>
                    <a:cxn ang="0">
                      <a:pos x="16" y="17"/>
                    </a:cxn>
                    <a:cxn ang="0">
                      <a:pos x="16" y="16"/>
                    </a:cxn>
                    <a:cxn ang="0">
                      <a:pos x="0" y="0"/>
                    </a:cxn>
                  </a:cxnLst>
                  <a:rect l="txL" t="txT" r="txR" b="txB"/>
                  <a:pathLst>
                    <a:path w="411" h="412">
                      <a:moveTo>
                        <a:pt x="411" y="412"/>
                      </a:moveTo>
                      <a:lnTo>
                        <a:pt x="397" y="39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64" name="Line 1084"/>
                <p:cNvSpPr>
                  <a:spLocks noChangeAspect="1"/>
                </p:cNvSpPr>
                <p:nvPr/>
              </p:nvSpPr>
              <p:spPr>
                <a:xfrm flipH="1" flipV="1">
                  <a:off x="2627" y="1683"/>
                  <a:ext cx="182" cy="183"/>
                </a:xfrm>
                <a:prstGeom prst="line">
                  <a:avLst/>
                </a:prstGeom>
                <a:ln w="0" cap="flat" cmpd="sng">
                  <a:solidFill>
                    <a:srgbClr val="000000"/>
                  </a:solidFill>
                  <a:prstDash val="solid"/>
                  <a:headEnd type="none" w="med" len="med"/>
                  <a:tailEnd type="none" w="med" len="med"/>
                </a:ln>
              </p:spPr>
            </p:sp>
            <p:sp>
              <p:nvSpPr>
                <p:cNvPr id="35065" name="Line 1085"/>
                <p:cNvSpPr>
                  <a:spLocks noChangeAspect="1"/>
                </p:cNvSpPr>
                <p:nvPr/>
              </p:nvSpPr>
              <p:spPr>
                <a:xfrm flipH="1" flipV="1">
                  <a:off x="2719" y="1683"/>
                  <a:ext cx="170" cy="170"/>
                </a:xfrm>
                <a:prstGeom prst="line">
                  <a:avLst/>
                </a:prstGeom>
                <a:ln w="0" cap="flat" cmpd="sng">
                  <a:solidFill>
                    <a:srgbClr val="000000"/>
                  </a:solidFill>
                  <a:prstDash val="solid"/>
                  <a:headEnd type="none" w="med" len="med"/>
                  <a:tailEnd type="none" w="med" len="med"/>
                </a:ln>
              </p:spPr>
            </p:sp>
            <p:sp>
              <p:nvSpPr>
                <p:cNvPr id="35066" name="Line 1086"/>
                <p:cNvSpPr>
                  <a:spLocks noChangeAspect="1"/>
                </p:cNvSpPr>
                <p:nvPr/>
              </p:nvSpPr>
              <p:spPr>
                <a:xfrm flipH="1" flipV="1">
                  <a:off x="2812" y="1683"/>
                  <a:ext cx="77" cy="77"/>
                </a:xfrm>
                <a:prstGeom prst="line">
                  <a:avLst/>
                </a:prstGeom>
                <a:ln w="0" cap="flat" cmpd="sng">
                  <a:solidFill>
                    <a:srgbClr val="000000"/>
                  </a:solidFill>
                  <a:prstDash val="solid"/>
                  <a:headEnd type="none" w="med" len="med"/>
                  <a:tailEnd type="none" w="med" len="med"/>
                </a:ln>
              </p:spPr>
            </p:sp>
            <p:sp>
              <p:nvSpPr>
                <p:cNvPr id="35067" name="Freeform 1087"/>
                <p:cNvSpPr>
                  <a:spLocks noChangeAspect="1"/>
                </p:cNvSpPr>
                <p:nvPr/>
              </p:nvSpPr>
              <p:spPr>
                <a:xfrm>
                  <a:off x="1543" y="3595"/>
                  <a:ext cx="337" cy="28"/>
                </a:xfrm>
                <a:custGeom>
                  <a:avLst/>
                  <a:gdLst>
                    <a:gd name="txL" fmla="*/ 0 w 1683"/>
                    <a:gd name="txT" fmla="*/ 0 h 138"/>
                    <a:gd name="txR" fmla="*/ 1683 w 1683"/>
                    <a:gd name="txB" fmla="*/ 138 h 138"/>
                  </a:gdLst>
                  <a:ahLst/>
                  <a:cxnLst>
                    <a:cxn ang="0">
                      <a:pos x="0" y="0"/>
                    </a:cxn>
                    <a:cxn ang="0">
                      <a:pos x="0" y="6"/>
                    </a:cxn>
                    <a:cxn ang="0">
                      <a:pos x="67" y="0"/>
                    </a:cxn>
                    <a:cxn ang="0">
                      <a:pos x="0" y="0"/>
                    </a:cxn>
                  </a:cxnLst>
                  <a:rect l="txL" t="txT" r="txR" b="txB"/>
                  <a:pathLst>
                    <a:path w="1683" h="138">
                      <a:moveTo>
                        <a:pt x="0" y="0"/>
                      </a:moveTo>
                      <a:lnTo>
                        <a:pt x="0" y="138"/>
                      </a:lnTo>
                      <a:lnTo>
                        <a:pt x="1683" y="0"/>
                      </a:lnTo>
                      <a:lnTo>
                        <a:pt x="0" y="0"/>
                      </a:lnTo>
                      <a:close/>
                    </a:path>
                  </a:pathLst>
                </a:custGeom>
                <a:solidFill>
                  <a:srgbClr val="000000">
                    <a:alpha val="100000"/>
                  </a:srgbClr>
                </a:solidFill>
                <a:ln w="9525">
                  <a:noFill/>
                </a:ln>
              </p:spPr>
              <p:txBody>
                <a:bodyPr/>
                <a:lstStyle/>
                <a:p>
                  <a:endParaRPr lang="zh-CN" altLang="en-US"/>
                </a:p>
              </p:txBody>
            </p:sp>
            <p:sp>
              <p:nvSpPr>
                <p:cNvPr id="35068" name="Freeform 1088"/>
                <p:cNvSpPr>
                  <a:spLocks noChangeAspect="1"/>
                </p:cNvSpPr>
                <p:nvPr/>
              </p:nvSpPr>
              <p:spPr>
                <a:xfrm>
                  <a:off x="1543" y="3595"/>
                  <a:ext cx="337" cy="28"/>
                </a:xfrm>
                <a:custGeom>
                  <a:avLst/>
                  <a:gdLst>
                    <a:gd name="txL" fmla="*/ 0 w 1683"/>
                    <a:gd name="txT" fmla="*/ 0 h 138"/>
                    <a:gd name="txR" fmla="*/ 1683 w 1683"/>
                    <a:gd name="txB" fmla="*/ 138 h 138"/>
                  </a:gdLst>
                  <a:ahLst/>
                  <a:cxnLst>
                    <a:cxn ang="0">
                      <a:pos x="0" y="6"/>
                    </a:cxn>
                    <a:cxn ang="0">
                      <a:pos x="67" y="0"/>
                    </a:cxn>
                    <a:cxn ang="0">
                      <a:pos x="67" y="6"/>
                    </a:cxn>
                    <a:cxn ang="0">
                      <a:pos x="0" y="6"/>
                    </a:cxn>
                  </a:cxnLst>
                  <a:rect l="txL" t="txT" r="txR" b="txB"/>
                  <a:pathLst>
                    <a:path w="1683" h="138">
                      <a:moveTo>
                        <a:pt x="0" y="138"/>
                      </a:moveTo>
                      <a:lnTo>
                        <a:pt x="1683" y="0"/>
                      </a:lnTo>
                      <a:lnTo>
                        <a:pt x="1683" y="138"/>
                      </a:lnTo>
                      <a:lnTo>
                        <a:pt x="0" y="138"/>
                      </a:lnTo>
                      <a:close/>
                    </a:path>
                  </a:pathLst>
                </a:custGeom>
                <a:solidFill>
                  <a:srgbClr val="000000">
                    <a:alpha val="100000"/>
                  </a:srgbClr>
                </a:solidFill>
                <a:ln w="9525">
                  <a:noFill/>
                </a:ln>
              </p:spPr>
              <p:txBody>
                <a:bodyPr/>
                <a:lstStyle/>
                <a:p>
                  <a:endParaRPr lang="zh-CN" altLang="en-US"/>
                </a:p>
              </p:txBody>
            </p:sp>
            <p:sp>
              <p:nvSpPr>
                <p:cNvPr id="35069" name="Rectangle 1089"/>
                <p:cNvSpPr>
                  <a:spLocks noChangeAspect="1"/>
                </p:cNvSpPr>
                <p:nvPr/>
              </p:nvSpPr>
              <p:spPr>
                <a:xfrm>
                  <a:off x="1543" y="3595"/>
                  <a:ext cx="337"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070" name="Freeform 1090"/>
                <p:cNvSpPr>
                  <a:spLocks noChangeAspect="1"/>
                </p:cNvSpPr>
                <p:nvPr/>
              </p:nvSpPr>
              <p:spPr>
                <a:xfrm>
                  <a:off x="1699" y="3441"/>
                  <a:ext cx="27" cy="345"/>
                </a:xfrm>
                <a:custGeom>
                  <a:avLst/>
                  <a:gdLst>
                    <a:gd name="txL" fmla="*/ 0 w 137"/>
                    <a:gd name="txT" fmla="*/ 0 h 1729"/>
                    <a:gd name="txR" fmla="*/ 137 w 137"/>
                    <a:gd name="txB" fmla="*/ 1729 h 1729"/>
                  </a:gdLst>
                  <a:ahLst/>
                  <a:cxnLst>
                    <a:cxn ang="0">
                      <a:pos x="5" y="0"/>
                    </a:cxn>
                    <a:cxn ang="0">
                      <a:pos x="0" y="0"/>
                    </a:cxn>
                    <a:cxn ang="0">
                      <a:pos x="5" y="69"/>
                    </a:cxn>
                    <a:cxn ang="0">
                      <a:pos x="5" y="0"/>
                    </a:cxn>
                  </a:cxnLst>
                  <a:rect l="txL" t="txT" r="txR" b="txB"/>
                  <a:pathLst>
                    <a:path w="137" h="1729">
                      <a:moveTo>
                        <a:pt x="137" y="0"/>
                      </a:moveTo>
                      <a:lnTo>
                        <a:pt x="0" y="0"/>
                      </a:lnTo>
                      <a:lnTo>
                        <a:pt x="137" y="1729"/>
                      </a:lnTo>
                      <a:lnTo>
                        <a:pt x="137" y="0"/>
                      </a:lnTo>
                      <a:close/>
                    </a:path>
                  </a:pathLst>
                </a:custGeom>
                <a:solidFill>
                  <a:srgbClr val="000000">
                    <a:alpha val="100000"/>
                  </a:srgbClr>
                </a:solidFill>
                <a:ln w="9525">
                  <a:noFill/>
                </a:ln>
              </p:spPr>
              <p:txBody>
                <a:bodyPr/>
                <a:lstStyle/>
                <a:p>
                  <a:endParaRPr lang="zh-CN" altLang="en-US"/>
                </a:p>
              </p:txBody>
            </p:sp>
            <p:sp>
              <p:nvSpPr>
                <p:cNvPr id="35071" name="Freeform 1091"/>
                <p:cNvSpPr>
                  <a:spLocks noChangeAspect="1"/>
                </p:cNvSpPr>
                <p:nvPr/>
              </p:nvSpPr>
              <p:spPr>
                <a:xfrm>
                  <a:off x="1699" y="3441"/>
                  <a:ext cx="27" cy="345"/>
                </a:xfrm>
                <a:custGeom>
                  <a:avLst/>
                  <a:gdLst>
                    <a:gd name="txL" fmla="*/ 0 w 137"/>
                    <a:gd name="txT" fmla="*/ 0 h 1729"/>
                    <a:gd name="txR" fmla="*/ 137 w 137"/>
                    <a:gd name="txB" fmla="*/ 1729 h 1729"/>
                  </a:gdLst>
                  <a:ahLst/>
                  <a:cxnLst>
                    <a:cxn ang="0">
                      <a:pos x="0" y="0"/>
                    </a:cxn>
                    <a:cxn ang="0">
                      <a:pos x="5" y="69"/>
                    </a:cxn>
                    <a:cxn ang="0">
                      <a:pos x="0" y="69"/>
                    </a:cxn>
                    <a:cxn ang="0">
                      <a:pos x="0" y="0"/>
                    </a:cxn>
                  </a:cxnLst>
                  <a:rect l="txL" t="txT" r="txR" b="txB"/>
                  <a:pathLst>
                    <a:path w="137" h="1729">
                      <a:moveTo>
                        <a:pt x="0" y="0"/>
                      </a:moveTo>
                      <a:lnTo>
                        <a:pt x="137" y="1729"/>
                      </a:lnTo>
                      <a:lnTo>
                        <a:pt x="0" y="1729"/>
                      </a:lnTo>
                      <a:lnTo>
                        <a:pt x="0" y="0"/>
                      </a:lnTo>
                      <a:close/>
                    </a:path>
                  </a:pathLst>
                </a:custGeom>
                <a:solidFill>
                  <a:srgbClr val="000000">
                    <a:alpha val="100000"/>
                  </a:srgbClr>
                </a:solidFill>
                <a:ln w="9525">
                  <a:noFill/>
                </a:ln>
              </p:spPr>
              <p:txBody>
                <a:bodyPr/>
                <a:lstStyle/>
                <a:p>
                  <a:endParaRPr lang="zh-CN" altLang="en-US"/>
                </a:p>
              </p:txBody>
            </p:sp>
            <p:sp>
              <p:nvSpPr>
                <p:cNvPr id="35072" name="Rectangle 1092"/>
                <p:cNvSpPr>
                  <a:spLocks noChangeAspect="1"/>
                </p:cNvSpPr>
                <p:nvPr/>
              </p:nvSpPr>
              <p:spPr>
                <a:xfrm>
                  <a:off x="1699" y="3441"/>
                  <a:ext cx="27" cy="34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073" name="Freeform 1093"/>
                <p:cNvSpPr>
                  <a:spLocks noChangeAspect="1"/>
                </p:cNvSpPr>
                <p:nvPr/>
              </p:nvSpPr>
              <p:spPr>
                <a:xfrm>
                  <a:off x="2435" y="3595"/>
                  <a:ext cx="336" cy="28"/>
                </a:xfrm>
                <a:custGeom>
                  <a:avLst/>
                  <a:gdLst>
                    <a:gd name="txL" fmla="*/ 0 w 1682"/>
                    <a:gd name="txT" fmla="*/ 0 h 138"/>
                    <a:gd name="txR" fmla="*/ 1682 w 1682"/>
                    <a:gd name="txB" fmla="*/ 138 h 138"/>
                  </a:gdLst>
                  <a:ahLst/>
                  <a:cxnLst>
                    <a:cxn ang="0">
                      <a:pos x="0" y="0"/>
                    </a:cxn>
                    <a:cxn ang="0">
                      <a:pos x="0" y="6"/>
                    </a:cxn>
                    <a:cxn ang="0">
                      <a:pos x="67" y="0"/>
                    </a:cxn>
                    <a:cxn ang="0">
                      <a:pos x="0" y="0"/>
                    </a:cxn>
                  </a:cxnLst>
                  <a:rect l="txL" t="txT" r="txR" b="txB"/>
                  <a:pathLst>
                    <a:path w="1682" h="138">
                      <a:moveTo>
                        <a:pt x="0" y="0"/>
                      </a:moveTo>
                      <a:lnTo>
                        <a:pt x="0" y="138"/>
                      </a:lnTo>
                      <a:lnTo>
                        <a:pt x="1682" y="0"/>
                      </a:lnTo>
                      <a:lnTo>
                        <a:pt x="0" y="0"/>
                      </a:lnTo>
                      <a:close/>
                    </a:path>
                  </a:pathLst>
                </a:custGeom>
                <a:solidFill>
                  <a:srgbClr val="000000">
                    <a:alpha val="100000"/>
                  </a:srgbClr>
                </a:solidFill>
                <a:ln w="9525">
                  <a:noFill/>
                </a:ln>
              </p:spPr>
              <p:txBody>
                <a:bodyPr/>
                <a:lstStyle/>
                <a:p>
                  <a:endParaRPr lang="zh-CN" altLang="en-US"/>
                </a:p>
              </p:txBody>
            </p:sp>
            <p:sp>
              <p:nvSpPr>
                <p:cNvPr id="35074" name="Freeform 1094"/>
                <p:cNvSpPr>
                  <a:spLocks noChangeAspect="1"/>
                </p:cNvSpPr>
                <p:nvPr/>
              </p:nvSpPr>
              <p:spPr>
                <a:xfrm>
                  <a:off x="2435" y="3595"/>
                  <a:ext cx="336" cy="28"/>
                </a:xfrm>
                <a:custGeom>
                  <a:avLst/>
                  <a:gdLst>
                    <a:gd name="txL" fmla="*/ 0 w 1682"/>
                    <a:gd name="txT" fmla="*/ 0 h 138"/>
                    <a:gd name="txR" fmla="*/ 1682 w 1682"/>
                    <a:gd name="txB" fmla="*/ 138 h 138"/>
                  </a:gdLst>
                  <a:ahLst/>
                  <a:cxnLst>
                    <a:cxn ang="0">
                      <a:pos x="0" y="6"/>
                    </a:cxn>
                    <a:cxn ang="0">
                      <a:pos x="67" y="0"/>
                    </a:cxn>
                    <a:cxn ang="0">
                      <a:pos x="67" y="6"/>
                    </a:cxn>
                    <a:cxn ang="0">
                      <a:pos x="0" y="6"/>
                    </a:cxn>
                  </a:cxnLst>
                  <a:rect l="txL" t="txT" r="txR" b="txB"/>
                  <a:pathLst>
                    <a:path w="1682" h="138">
                      <a:moveTo>
                        <a:pt x="0" y="138"/>
                      </a:moveTo>
                      <a:lnTo>
                        <a:pt x="1682" y="0"/>
                      </a:lnTo>
                      <a:lnTo>
                        <a:pt x="1682" y="138"/>
                      </a:lnTo>
                      <a:lnTo>
                        <a:pt x="0" y="138"/>
                      </a:lnTo>
                      <a:close/>
                    </a:path>
                  </a:pathLst>
                </a:custGeom>
                <a:solidFill>
                  <a:srgbClr val="000000">
                    <a:alpha val="100000"/>
                  </a:srgbClr>
                </a:solidFill>
                <a:ln w="9525">
                  <a:noFill/>
                </a:ln>
              </p:spPr>
              <p:txBody>
                <a:bodyPr/>
                <a:lstStyle/>
                <a:p>
                  <a:endParaRPr lang="zh-CN" altLang="en-US"/>
                </a:p>
              </p:txBody>
            </p:sp>
            <p:sp>
              <p:nvSpPr>
                <p:cNvPr id="35075" name="Rectangle 1095"/>
                <p:cNvSpPr>
                  <a:spLocks noChangeAspect="1"/>
                </p:cNvSpPr>
                <p:nvPr/>
              </p:nvSpPr>
              <p:spPr>
                <a:xfrm>
                  <a:off x="2435" y="3595"/>
                  <a:ext cx="336" cy="2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076" name="Freeform 1096"/>
                <p:cNvSpPr>
                  <a:spLocks noChangeAspect="1"/>
                </p:cNvSpPr>
                <p:nvPr/>
              </p:nvSpPr>
              <p:spPr>
                <a:xfrm>
                  <a:off x="2590" y="3441"/>
                  <a:ext cx="27" cy="345"/>
                </a:xfrm>
                <a:custGeom>
                  <a:avLst/>
                  <a:gdLst>
                    <a:gd name="txL" fmla="*/ 0 w 137"/>
                    <a:gd name="txT" fmla="*/ 0 h 1729"/>
                    <a:gd name="txR" fmla="*/ 137 w 137"/>
                    <a:gd name="txB" fmla="*/ 1729 h 1729"/>
                  </a:gdLst>
                  <a:ahLst/>
                  <a:cxnLst>
                    <a:cxn ang="0">
                      <a:pos x="5" y="0"/>
                    </a:cxn>
                    <a:cxn ang="0">
                      <a:pos x="0" y="0"/>
                    </a:cxn>
                    <a:cxn ang="0">
                      <a:pos x="5" y="69"/>
                    </a:cxn>
                    <a:cxn ang="0">
                      <a:pos x="5" y="0"/>
                    </a:cxn>
                  </a:cxnLst>
                  <a:rect l="txL" t="txT" r="txR" b="txB"/>
                  <a:pathLst>
                    <a:path w="137" h="1729">
                      <a:moveTo>
                        <a:pt x="137" y="0"/>
                      </a:moveTo>
                      <a:lnTo>
                        <a:pt x="0" y="0"/>
                      </a:lnTo>
                      <a:lnTo>
                        <a:pt x="137" y="1729"/>
                      </a:lnTo>
                      <a:lnTo>
                        <a:pt x="137" y="0"/>
                      </a:lnTo>
                      <a:close/>
                    </a:path>
                  </a:pathLst>
                </a:custGeom>
                <a:solidFill>
                  <a:srgbClr val="000000">
                    <a:alpha val="100000"/>
                  </a:srgbClr>
                </a:solidFill>
                <a:ln w="9525">
                  <a:noFill/>
                </a:ln>
              </p:spPr>
              <p:txBody>
                <a:bodyPr/>
                <a:lstStyle/>
                <a:p>
                  <a:endParaRPr lang="zh-CN" altLang="en-US"/>
                </a:p>
              </p:txBody>
            </p:sp>
            <p:sp>
              <p:nvSpPr>
                <p:cNvPr id="35077" name="Freeform 1097"/>
                <p:cNvSpPr>
                  <a:spLocks noChangeAspect="1"/>
                </p:cNvSpPr>
                <p:nvPr/>
              </p:nvSpPr>
              <p:spPr>
                <a:xfrm>
                  <a:off x="2590" y="3441"/>
                  <a:ext cx="27" cy="345"/>
                </a:xfrm>
                <a:custGeom>
                  <a:avLst/>
                  <a:gdLst>
                    <a:gd name="txL" fmla="*/ 0 w 137"/>
                    <a:gd name="txT" fmla="*/ 0 h 1729"/>
                    <a:gd name="txR" fmla="*/ 137 w 137"/>
                    <a:gd name="txB" fmla="*/ 1729 h 1729"/>
                  </a:gdLst>
                  <a:ahLst/>
                  <a:cxnLst>
                    <a:cxn ang="0">
                      <a:pos x="0" y="0"/>
                    </a:cxn>
                    <a:cxn ang="0">
                      <a:pos x="5" y="69"/>
                    </a:cxn>
                    <a:cxn ang="0">
                      <a:pos x="0" y="69"/>
                    </a:cxn>
                    <a:cxn ang="0">
                      <a:pos x="0" y="0"/>
                    </a:cxn>
                  </a:cxnLst>
                  <a:rect l="txL" t="txT" r="txR" b="txB"/>
                  <a:pathLst>
                    <a:path w="137" h="1729">
                      <a:moveTo>
                        <a:pt x="0" y="0"/>
                      </a:moveTo>
                      <a:lnTo>
                        <a:pt x="137" y="1729"/>
                      </a:lnTo>
                      <a:lnTo>
                        <a:pt x="0" y="1729"/>
                      </a:lnTo>
                      <a:lnTo>
                        <a:pt x="0" y="0"/>
                      </a:lnTo>
                      <a:close/>
                    </a:path>
                  </a:pathLst>
                </a:custGeom>
                <a:solidFill>
                  <a:srgbClr val="000000">
                    <a:alpha val="100000"/>
                  </a:srgbClr>
                </a:solidFill>
                <a:ln w="9525">
                  <a:noFill/>
                </a:ln>
              </p:spPr>
              <p:txBody>
                <a:bodyPr/>
                <a:lstStyle/>
                <a:p>
                  <a:endParaRPr lang="zh-CN" altLang="en-US"/>
                </a:p>
              </p:txBody>
            </p:sp>
            <p:sp>
              <p:nvSpPr>
                <p:cNvPr id="35078" name="Rectangle 1098"/>
                <p:cNvSpPr>
                  <a:spLocks noChangeAspect="1"/>
                </p:cNvSpPr>
                <p:nvPr/>
              </p:nvSpPr>
              <p:spPr>
                <a:xfrm>
                  <a:off x="2590" y="3441"/>
                  <a:ext cx="27" cy="34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079" name="Line 1099"/>
                <p:cNvSpPr>
                  <a:spLocks noChangeAspect="1"/>
                </p:cNvSpPr>
                <p:nvPr/>
              </p:nvSpPr>
              <p:spPr>
                <a:xfrm flipH="1" flipV="1">
                  <a:off x="834" y="3346"/>
                  <a:ext cx="126" cy="125"/>
                </a:xfrm>
                <a:prstGeom prst="line">
                  <a:avLst/>
                </a:prstGeom>
                <a:ln w="0" cap="flat" cmpd="sng">
                  <a:solidFill>
                    <a:srgbClr val="000000"/>
                  </a:solidFill>
                  <a:prstDash val="solid"/>
                  <a:headEnd type="none" w="med" len="med"/>
                  <a:tailEnd type="none" w="med" len="med"/>
                </a:ln>
              </p:spPr>
            </p:sp>
            <p:sp>
              <p:nvSpPr>
                <p:cNvPr id="35080" name="Line 1100"/>
                <p:cNvSpPr>
                  <a:spLocks noChangeAspect="1"/>
                </p:cNvSpPr>
                <p:nvPr/>
              </p:nvSpPr>
              <p:spPr>
                <a:xfrm flipH="1" flipV="1">
                  <a:off x="908" y="3265"/>
                  <a:ext cx="206" cy="206"/>
                </a:xfrm>
                <a:prstGeom prst="line">
                  <a:avLst/>
                </a:prstGeom>
                <a:ln w="0" cap="flat" cmpd="sng">
                  <a:solidFill>
                    <a:srgbClr val="000000"/>
                  </a:solidFill>
                  <a:prstDash val="solid"/>
                  <a:headEnd type="none" w="med" len="med"/>
                  <a:tailEnd type="none" w="med" len="med"/>
                </a:ln>
              </p:spPr>
            </p:sp>
            <p:sp>
              <p:nvSpPr>
                <p:cNvPr id="35081" name="Line 1101"/>
                <p:cNvSpPr>
                  <a:spLocks noChangeAspect="1"/>
                </p:cNvSpPr>
                <p:nvPr/>
              </p:nvSpPr>
              <p:spPr>
                <a:xfrm flipH="1" flipV="1">
                  <a:off x="1062" y="3265"/>
                  <a:ext cx="206" cy="206"/>
                </a:xfrm>
                <a:prstGeom prst="line">
                  <a:avLst/>
                </a:prstGeom>
                <a:ln w="0" cap="flat" cmpd="sng">
                  <a:solidFill>
                    <a:srgbClr val="000000"/>
                  </a:solidFill>
                  <a:prstDash val="solid"/>
                  <a:headEnd type="none" w="med" len="med"/>
                  <a:tailEnd type="none" w="med" len="med"/>
                </a:ln>
              </p:spPr>
            </p:sp>
            <p:sp>
              <p:nvSpPr>
                <p:cNvPr id="35082" name="Line 1102"/>
                <p:cNvSpPr>
                  <a:spLocks noChangeAspect="1"/>
                </p:cNvSpPr>
                <p:nvPr/>
              </p:nvSpPr>
              <p:spPr>
                <a:xfrm flipH="1" flipV="1">
                  <a:off x="1216" y="3265"/>
                  <a:ext cx="206" cy="206"/>
                </a:xfrm>
                <a:prstGeom prst="line">
                  <a:avLst/>
                </a:prstGeom>
                <a:ln w="0" cap="flat" cmpd="sng">
                  <a:solidFill>
                    <a:srgbClr val="000000"/>
                  </a:solidFill>
                  <a:prstDash val="solid"/>
                  <a:headEnd type="none" w="med" len="med"/>
                  <a:tailEnd type="none" w="med" len="med"/>
                </a:ln>
              </p:spPr>
            </p:sp>
            <p:sp>
              <p:nvSpPr>
                <p:cNvPr id="35083" name="Line 1103"/>
                <p:cNvSpPr>
                  <a:spLocks noChangeAspect="1"/>
                </p:cNvSpPr>
                <p:nvPr/>
              </p:nvSpPr>
              <p:spPr>
                <a:xfrm flipH="1" flipV="1">
                  <a:off x="1309" y="3204"/>
                  <a:ext cx="103" cy="102"/>
                </a:xfrm>
                <a:prstGeom prst="line">
                  <a:avLst/>
                </a:prstGeom>
                <a:ln w="0" cap="flat" cmpd="sng">
                  <a:solidFill>
                    <a:srgbClr val="000000"/>
                  </a:solidFill>
                  <a:prstDash val="solid"/>
                  <a:headEnd type="none" w="med" len="med"/>
                  <a:tailEnd type="none" w="med" len="med"/>
                </a:ln>
              </p:spPr>
            </p:sp>
            <p:sp>
              <p:nvSpPr>
                <p:cNvPr id="35084" name="Line 1104"/>
                <p:cNvSpPr>
                  <a:spLocks noChangeAspect="1"/>
                </p:cNvSpPr>
                <p:nvPr/>
              </p:nvSpPr>
              <p:spPr>
                <a:xfrm flipH="1" flipV="1">
                  <a:off x="1387" y="3127"/>
                  <a:ext cx="206" cy="206"/>
                </a:xfrm>
                <a:prstGeom prst="line">
                  <a:avLst/>
                </a:prstGeom>
                <a:ln w="0" cap="flat" cmpd="sng">
                  <a:solidFill>
                    <a:srgbClr val="000000"/>
                  </a:solidFill>
                  <a:prstDash val="solid"/>
                  <a:headEnd type="none" w="med" len="med"/>
                  <a:tailEnd type="none" w="med" len="med"/>
                </a:ln>
              </p:spPr>
            </p:sp>
            <p:sp>
              <p:nvSpPr>
                <p:cNvPr id="35085" name="Line 1105"/>
                <p:cNvSpPr>
                  <a:spLocks noChangeAspect="1"/>
                </p:cNvSpPr>
                <p:nvPr/>
              </p:nvSpPr>
              <p:spPr>
                <a:xfrm flipH="1" flipV="1">
                  <a:off x="1541" y="3127"/>
                  <a:ext cx="206" cy="206"/>
                </a:xfrm>
                <a:prstGeom prst="line">
                  <a:avLst/>
                </a:prstGeom>
                <a:ln w="0" cap="flat" cmpd="sng">
                  <a:solidFill>
                    <a:srgbClr val="000000"/>
                  </a:solidFill>
                  <a:prstDash val="solid"/>
                  <a:headEnd type="none" w="med" len="med"/>
                  <a:tailEnd type="none" w="med" len="med"/>
                </a:ln>
              </p:spPr>
            </p:sp>
            <p:sp>
              <p:nvSpPr>
                <p:cNvPr id="35086" name="Line 1106"/>
                <p:cNvSpPr>
                  <a:spLocks noChangeAspect="1"/>
                </p:cNvSpPr>
                <p:nvPr/>
              </p:nvSpPr>
              <p:spPr>
                <a:xfrm flipH="1" flipV="1">
                  <a:off x="1695" y="3127"/>
                  <a:ext cx="206" cy="206"/>
                </a:xfrm>
                <a:prstGeom prst="line">
                  <a:avLst/>
                </a:prstGeom>
                <a:ln w="0" cap="flat" cmpd="sng">
                  <a:solidFill>
                    <a:srgbClr val="000000"/>
                  </a:solidFill>
                  <a:prstDash val="solid"/>
                  <a:headEnd type="none" w="med" len="med"/>
                  <a:tailEnd type="none" w="med" len="med"/>
                </a:ln>
              </p:spPr>
            </p:sp>
            <p:sp>
              <p:nvSpPr>
                <p:cNvPr id="35087" name="Line 1107"/>
                <p:cNvSpPr>
                  <a:spLocks noChangeAspect="1"/>
                </p:cNvSpPr>
                <p:nvPr/>
              </p:nvSpPr>
              <p:spPr>
                <a:xfrm flipH="1" flipV="1">
                  <a:off x="849" y="2280"/>
                  <a:ext cx="22" cy="22"/>
                </a:xfrm>
                <a:prstGeom prst="line">
                  <a:avLst/>
                </a:prstGeom>
                <a:ln w="0" cap="flat" cmpd="sng">
                  <a:solidFill>
                    <a:srgbClr val="000000"/>
                  </a:solidFill>
                  <a:prstDash val="solid"/>
                  <a:headEnd type="none" w="med" len="med"/>
                  <a:tailEnd type="none" w="med" len="med"/>
                </a:ln>
              </p:spPr>
            </p:sp>
            <p:sp>
              <p:nvSpPr>
                <p:cNvPr id="35088" name="Line 1108"/>
                <p:cNvSpPr>
                  <a:spLocks noChangeAspect="1"/>
                </p:cNvSpPr>
                <p:nvPr/>
              </p:nvSpPr>
              <p:spPr>
                <a:xfrm flipH="1" flipV="1">
                  <a:off x="1849" y="3127"/>
                  <a:ext cx="206" cy="206"/>
                </a:xfrm>
                <a:prstGeom prst="line">
                  <a:avLst/>
                </a:prstGeom>
                <a:ln w="0" cap="flat" cmpd="sng">
                  <a:solidFill>
                    <a:srgbClr val="000000"/>
                  </a:solidFill>
                  <a:prstDash val="solid"/>
                  <a:headEnd type="none" w="med" len="med"/>
                  <a:tailEnd type="none" w="med" len="med"/>
                </a:ln>
              </p:spPr>
            </p:sp>
            <p:sp>
              <p:nvSpPr>
                <p:cNvPr id="35089" name="Line 1109"/>
                <p:cNvSpPr>
                  <a:spLocks noChangeAspect="1"/>
                </p:cNvSpPr>
                <p:nvPr/>
              </p:nvSpPr>
              <p:spPr>
                <a:xfrm flipH="1" flipV="1">
                  <a:off x="909" y="2185"/>
                  <a:ext cx="117" cy="117"/>
                </a:xfrm>
                <a:prstGeom prst="line">
                  <a:avLst/>
                </a:prstGeom>
                <a:ln w="0" cap="flat" cmpd="sng">
                  <a:solidFill>
                    <a:srgbClr val="000000"/>
                  </a:solidFill>
                  <a:prstDash val="solid"/>
                  <a:headEnd type="none" w="med" len="med"/>
                  <a:tailEnd type="none" w="med" len="med"/>
                </a:ln>
              </p:spPr>
            </p:sp>
            <p:sp>
              <p:nvSpPr>
                <p:cNvPr id="35090" name="Line 1110"/>
                <p:cNvSpPr>
                  <a:spLocks noChangeAspect="1"/>
                </p:cNvSpPr>
                <p:nvPr/>
              </p:nvSpPr>
              <p:spPr>
                <a:xfrm flipH="1" flipV="1">
                  <a:off x="2004" y="3127"/>
                  <a:ext cx="206" cy="206"/>
                </a:xfrm>
                <a:prstGeom prst="line">
                  <a:avLst/>
                </a:prstGeom>
                <a:ln w="0" cap="flat" cmpd="sng">
                  <a:solidFill>
                    <a:srgbClr val="000000"/>
                  </a:solidFill>
                  <a:prstDash val="solid"/>
                  <a:headEnd type="none" w="med" len="med"/>
                  <a:tailEnd type="none" w="med" len="med"/>
                </a:ln>
              </p:spPr>
            </p:sp>
            <p:sp>
              <p:nvSpPr>
                <p:cNvPr id="35091" name="Line 1111"/>
                <p:cNvSpPr>
                  <a:spLocks noChangeAspect="1"/>
                </p:cNvSpPr>
                <p:nvPr/>
              </p:nvSpPr>
              <p:spPr>
                <a:xfrm flipH="1" flipV="1">
                  <a:off x="984" y="2106"/>
                  <a:ext cx="196" cy="196"/>
                </a:xfrm>
                <a:prstGeom prst="line">
                  <a:avLst/>
                </a:prstGeom>
                <a:ln w="0" cap="flat" cmpd="sng">
                  <a:solidFill>
                    <a:srgbClr val="000000"/>
                  </a:solidFill>
                  <a:prstDash val="solid"/>
                  <a:headEnd type="none" w="med" len="med"/>
                  <a:tailEnd type="none" w="med" len="med"/>
                </a:ln>
              </p:spPr>
            </p:sp>
            <p:sp>
              <p:nvSpPr>
                <p:cNvPr id="35092" name="Line 1112"/>
                <p:cNvSpPr>
                  <a:spLocks noChangeAspect="1"/>
                </p:cNvSpPr>
                <p:nvPr/>
              </p:nvSpPr>
              <p:spPr>
                <a:xfrm flipH="1" flipV="1">
                  <a:off x="1309" y="2432"/>
                  <a:ext cx="8" cy="7"/>
                </a:xfrm>
                <a:prstGeom prst="line">
                  <a:avLst/>
                </a:prstGeom>
                <a:ln w="0" cap="flat" cmpd="sng">
                  <a:solidFill>
                    <a:srgbClr val="000000"/>
                  </a:solidFill>
                  <a:prstDash val="solid"/>
                  <a:headEnd type="none" w="med" len="med"/>
                  <a:tailEnd type="none" w="med" len="med"/>
                </a:ln>
              </p:spPr>
            </p:sp>
            <p:sp>
              <p:nvSpPr>
                <p:cNvPr id="35093" name="Line 1113"/>
                <p:cNvSpPr>
                  <a:spLocks noChangeAspect="1"/>
                </p:cNvSpPr>
                <p:nvPr/>
              </p:nvSpPr>
              <p:spPr>
                <a:xfrm flipH="1" flipV="1">
                  <a:off x="2158" y="3127"/>
                  <a:ext cx="206" cy="206"/>
                </a:xfrm>
                <a:prstGeom prst="line">
                  <a:avLst/>
                </a:prstGeom>
                <a:ln w="0" cap="flat" cmpd="sng">
                  <a:solidFill>
                    <a:srgbClr val="000000"/>
                  </a:solidFill>
                  <a:prstDash val="solid"/>
                  <a:headEnd type="none" w="med" len="med"/>
                  <a:tailEnd type="none" w="med" len="med"/>
                </a:ln>
              </p:spPr>
            </p:sp>
            <p:sp>
              <p:nvSpPr>
                <p:cNvPr id="35094" name="Line 1114"/>
                <p:cNvSpPr>
                  <a:spLocks noChangeAspect="1"/>
                </p:cNvSpPr>
                <p:nvPr/>
              </p:nvSpPr>
              <p:spPr>
                <a:xfrm flipH="1" flipV="1">
                  <a:off x="1128" y="2096"/>
                  <a:ext cx="343" cy="343"/>
                </a:xfrm>
                <a:prstGeom prst="line">
                  <a:avLst/>
                </a:prstGeom>
                <a:ln w="0" cap="flat" cmpd="sng">
                  <a:solidFill>
                    <a:srgbClr val="000000"/>
                  </a:solidFill>
                  <a:prstDash val="solid"/>
                  <a:headEnd type="none" w="med" len="med"/>
                  <a:tailEnd type="none" w="med" len="med"/>
                </a:ln>
              </p:spPr>
            </p:sp>
            <p:sp>
              <p:nvSpPr>
                <p:cNvPr id="35095" name="Line 1115"/>
                <p:cNvSpPr>
                  <a:spLocks noChangeAspect="1"/>
                </p:cNvSpPr>
                <p:nvPr/>
              </p:nvSpPr>
              <p:spPr>
                <a:xfrm flipH="1" flipV="1">
                  <a:off x="2312" y="3127"/>
                  <a:ext cx="206" cy="206"/>
                </a:xfrm>
                <a:prstGeom prst="line">
                  <a:avLst/>
                </a:prstGeom>
                <a:ln w="0" cap="flat" cmpd="sng">
                  <a:solidFill>
                    <a:srgbClr val="000000"/>
                  </a:solidFill>
                  <a:prstDash val="solid"/>
                  <a:headEnd type="none" w="med" len="med"/>
                  <a:tailEnd type="none" w="med" len="med"/>
                </a:ln>
              </p:spPr>
            </p:sp>
            <p:sp>
              <p:nvSpPr>
                <p:cNvPr id="35096" name="Line 1116"/>
                <p:cNvSpPr>
                  <a:spLocks noChangeAspect="1"/>
                </p:cNvSpPr>
                <p:nvPr/>
              </p:nvSpPr>
              <p:spPr>
                <a:xfrm flipH="1" flipV="1">
                  <a:off x="1282" y="2096"/>
                  <a:ext cx="139" cy="139"/>
                </a:xfrm>
                <a:prstGeom prst="line">
                  <a:avLst/>
                </a:prstGeom>
                <a:ln w="0" cap="flat" cmpd="sng">
                  <a:solidFill>
                    <a:srgbClr val="000000"/>
                  </a:solidFill>
                  <a:prstDash val="solid"/>
                  <a:headEnd type="none" w="med" len="med"/>
                  <a:tailEnd type="none" w="med" len="med"/>
                </a:ln>
              </p:spPr>
            </p:sp>
            <p:sp>
              <p:nvSpPr>
                <p:cNvPr id="35097" name="Line 1117"/>
                <p:cNvSpPr>
                  <a:spLocks noChangeAspect="1"/>
                </p:cNvSpPr>
                <p:nvPr/>
              </p:nvSpPr>
              <p:spPr>
                <a:xfrm flipH="1" flipV="1">
                  <a:off x="1448" y="2262"/>
                  <a:ext cx="177" cy="177"/>
                </a:xfrm>
                <a:prstGeom prst="line">
                  <a:avLst/>
                </a:prstGeom>
                <a:ln w="0" cap="flat" cmpd="sng">
                  <a:solidFill>
                    <a:srgbClr val="000000"/>
                  </a:solidFill>
                  <a:prstDash val="solid"/>
                  <a:headEnd type="none" w="med" len="med"/>
                  <a:tailEnd type="none" w="med" len="med"/>
                </a:ln>
              </p:spPr>
            </p:sp>
            <p:sp>
              <p:nvSpPr>
                <p:cNvPr id="35098" name="Line 1118"/>
                <p:cNvSpPr>
                  <a:spLocks noChangeAspect="1"/>
                </p:cNvSpPr>
                <p:nvPr/>
              </p:nvSpPr>
              <p:spPr>
                <a:xfrm flipH="1" flipV="1">
                  <a:off x="2466" y="3127"/>
                  <a:ext cx="206" cy="206"/>
                </a:xfrm>
                <a:prstGeom prst="line">
                  <a:avLst/>
                </a:prstGeom>
                <a:ln w="0" cap="flat" cmpd="sng">
                  <a:solidFill>
                    <a:srgbClr val="000000"/>
                  </a:solidFill>
                  <a:prstDash val="solid"/>
                  <a:headEnd type="none" w="med" len="med"/>
                  <a:tailEnd type="none" w="med" len="med"/>
                </a:ln>
              </p:spPr>
            </p:sp>
            <p:sp>
              <p:nvSpPr>
                <p:cNvPr id="35099" name="Line 1119"/>
                <p:cNvSpPr>
                  <a:spLocks noChangeAspect="1"/>
                </p:cNvSpPr>
                <p:nvPr/>
              </p:nvSpPr>
              <p:spPr>
                <a:xfrm flipH="1" flipV="1">
                  <a:off x="1436" y="2096"/>
                  <a:ext cx="11" cy="10"/>
                </a:xfrm>
                <a:prstGeom prst="line">
                  <a:avLst/>
                </a:prstGeom>
                <a:ln w="0" cap="flat" cmpd="sng">
                  <a:solidFill>
                    <a:srgbClr val="000000"/>
                  </a:solidFill>
                  <a:prstDash val="solid"/>
                  <a:headEnd type="none" w="med" len="med"/>
                  <a:tailEnd type="none" w="med" len="med"/>
                </a:ln>
              </p:spPr>
            </p:sp>
            <p:sp>
              <p:nvSpPr>
                <p:cNvPr id="35100" name="Line 1120"/>
                <p:cNvSpPr>
                  <a:spLocks noChangeAspect="1"/>
                </p:cNvSpPr>
                <p:nvPr/>
              </p:nvSpPr>
              <p:spPr>
                <a:xfrm flipH="1" flipV="1">
                  <a:off x="1573" y="2233"/>
                  <a:ext cx="206" cy="206"/>
                </a:xfrm>
                <a:prstGeom prst="line">
                  <a:avLst/>
                </a:prstGeom>
                <a:ln w="0" cap="flat" cmpd="sng">
                  <a:solidFill>
                    <a:srgbClr val="000000"/>
                  </a:solidFill>
                  <a:prstDash val="solid"/>
                  <a:headEnd type="none" w="med" len="med"/>
                  <a:tailEnd type="none" w="med" len="med"/>
                </a:ln>
              </p:spPr>
            </p:sp>
            <p:sp>
              <p:nvSpPr>
                <p:cNvPr id="35101" name="Line 1121"/>
                <p:cNvSpPr>
                  <a:spLocks noChangeAspect="1"/>
                </p:cNvSpPr>
                <p:nvPr/>
              </p:nvSpPr>
              <p:spPr>
                <a:xfrm flipH="1" flipV="1">
                  <a:off x="2620" y="3127"/>
                  <a:ext cx="206" cy="206"/>
                </a:xfrm>
                <a:prstGeom prst="line">
                  <a:avLst/>
                </a:prstGeom>
                <a:ln w="0" cap="flat" cmpd="sng">
                  <a:solidFill>
                    <a:srgbClr val="000000"/>
                  </a:solidFill>
                  <a:prstDash val="solid"/>
                  <a:headEnd type="none" w="med" len="med"/>
                  <a:tailEnd type="none" w="med" len="med"/>
                </a:ln>
              </p:spPr>
            </p:sp>
            <p:sp>
              <p:nvSpPr>
                <p:cNvPr id="35102" name="Line 1122"/>
                <p:cNvSpPr>
                  <a:spLocks noChangeAspect="1"/>
                </p:cNvSpPr>
                <p:nvPr/>
              </p:nvSpPr>
              <p:spPr>
                <a:xfrm flipH="1" flipV="1">
                  <a:off x="1727" y="2233"/>
                  <a:ext cx="207" cy="206"/>
                </a:xfrm>
                <a:prstGeom prst="line">
                  <a:avLst/>
                </a:prstGeom>
                <a:ln w="0" cap="flat" cmpd="sng">
                  <a:solidFill>
                    <a:srgbClr val="000000"/>
                  </a:solidFill>
                  <a:prstDash val="solid"/>
                  <a:headEnd type="none" w="med" len="med"/>
                  <a:tailEnd type="none" w="med" len="med"/>
                </a:ln>
              </p:spPr>
            </p:sp>
            <p:sp>
              <p:nvSpPr>
                <p:cNvPr id="35103" name="Line 1123"/>
                <p:cNvSpPr>
                  <a:spLocks noChangeAspect="1"/>
                </p:cNvSpPr>
                <p:nvPr/>
              </p:nvSpPr>
              <p:spPr>
                <a:xfrm flipH="1" flipV="1">
                  <a:off x="1882" y="2233"/>
                  <a:ext cx="206" cy="206"/>
                </a:xfrm>
                <a:prstGeom prst="line">
                  <a:avLst/>
                </a:prstGeom>
                <a:ln w="0" cap="flat" cmpd="sng">
                  <a:solidFill>
                    <a:srgbClr val="000000"/>
                  </a:solidFill>
                  <a:prstDash val="solid"/>
                  <a:headEnd type="none" w="med" len="med"/>
                  <a:tailEnd type="none" w="med" len="med"/>
                </a:ln>
              </p:spPr>
            </p:sp>
            <p:sp>
              <p:nvSpPr>
                <p:cNvPr id="35104" name="Line 1124"/>
                <p:cNvSpPr>
                  <a:spLocks noChangeAspect="1"/>
                </p:cNvSpPr>
                <p:nvPr/>
              </p:nvSpPr>
              <p:spPr>
                <a:xfrm flipH="1" flipV="1">
                  <a:off x="2774" y="3127"/>
                  <a:ext cx="130" cy="130"/>
                </a:xfrm>
                <a:prstGeom prst="line">
                  <a:avLst/>
                </a:prstGeom>
                <a:ln w="0" cap="flat" cmpd="sng">
                  <a:solidFill>
                    <a:srgbClr val="000000"/>
                  </a:solidFill>
                  <a:prstDash val="solid"/>
                  <a:headEnd type="none" w="med" len="med"/>
                  <a:tailEnd type="none" w="med" len="med"/>
                </a:ln>
              </p:spPr>
            </p:sp>
            <p:sp>
              <p:nvSpPr>
                <p:cNvPr id="35105" name="Line 1125"/>
                <p:cNvSpPr>
                  <a:spLocks noChangeAspect="1"/>
                </p:cNvSpPr>
                <p:nvPr/>
              </p:nvSpPr>
              <p:spPr>
                <a:xfrm flipH="1" flipV="1">
                  <a:off x="2928" y="3127"/>
                  <a:ext cx="174" cy="174"/>
                </a:xfrm>
                <a:prstGeom prst="line">
                  <a:avLst/>
                </a:prstGeom>
                <a:ln w="0" cap="flat" cmpd="sng">
                  <a:solidFill>
                    <a:srgbClr val="000000"/>
                  </a:solidFill>
                  <a:prstDash val="solid"/>
                  <a:headEnd type="none" w="med" len="med"/>
                  <a:tailEnd type="none" w="med" len="med"/>
                </a:ln>
              </p:spPr>
            </p:sp>
            <p:sp>
              <p:nvSpPr>
                <p:cNvPr id="35106" name="Line 1126"/>
                <p:cNvSpPr>
                  <a:spLocks noChangeAspect="1"/>
                </p:cNvSpPr>
                <p:nvPr/>
              </p:nvSpPr>
              <p:spPr>
                <a:xfrm flipH="1" flipV="1">
                  <a:off x="2036" y="2233"/>
                  <a:ext cx="206" cy="206"/>
                </a:xfrm>
                <a:prstGeom prst="line">
                  <a:avLst/>
                </a:prstGeom>
                <a:ln w="0" cap="flat" cmpd="sng">
                  <a:solidFill>
                    <a:srgbClr val="000000"/>
                  </a:solidFill>
                  <a:prstDash val="solid"/>
                  <a:headEnd type="none" w="med" len="med"/>
                  <a:tailEnd type="none" w="med" len="med"/>
                </a:ln>
              </p:spPr>
            </p:sp>
            <p:sp>
              <p:nvSpPr>
                <p:cNvPr id="35107" name="Line 1127"/>
                <p:cNvSpPr>
                  <a:spLocks noChangeAspect="1"/>
                </p:cNvSpPr>
                <p:nvPr/>
              </p:nvSpPr>
              <p:spPr>
                <a:xfrm flipH="1" flipV="1">
                  <a:off x="3083" y="3127"/>
                  <a:ext cx="21" cy="22"/>
                </a:xfrm>
                <a:prstGeom prst="line">
                  <a:avLst/>
                </a:prstGeom>
                <a:ln w="0" cap="flat" cmpd="sng">
                  <a:solidFill>
                    <a:srgbClr val="000000"/>
                  </a:solidFill>
                  <a:prstDash val="solid"/>
                  <a:headEnd type="none" w="med" len="med"/>
                  <a:tailEnd type="none" w="med" len="med"/>
                </a:ln>
              </p:spPr>
            </p:sp>
            <p:sp>
              <p:nvSpPr>
                <p:cNvPr id="35108" name="Line 1128"/>
                <p:cNvSpPr>
                  <a:spLocks noChangeAspect="1"/>
                </p:cNvSpPr>
                <p:nvPr/>
              </p:nvSpPr>
              <p:spPr>
                <a:xfrm flipH="1" flipV="1">
                  <a:off x="2190" y="2233"/>
                  <a:ext cx="206" cy="206"/>
                </a:xfrm>
                <a:prstGeom prst="line">
                  <a:avLst/>
                </a:prstGeom>
                <a:ln w="0" cap="flat" cmpd="sng">
                  <a:solidFill>
                    <a:srgbClr val="000000"/>
                  </a:solidFill>
                  <a:prstDash val="solid"/>
                  <a:headEnd type="none" w="med" len="med"/>
                  <a:tailEnd type="none" w="med" len="med"/>
                </a:ln>
              </p:spPr>
            </p:sp>
            <p:sp>
              <p:nvSpPr>
                <p:cNvPr id="35109" name="Line 1129"/>
                <p:cNvSpPr>
                  <a:spLocks noChangeAspect="1"/>
                </p:cNvSpPr>
                <p:nvPr/>
              </p:nvSpPr>
              <p:spPr>
                <a:xfrm flipH="1" flipV="1">
                  <a:off x="2344" y="2233"/>
                  <a:ext cx="206" cy="206"/>
                </a:xfrm>
                <a:prstGeom prst="line">
                  <a:avLst/>
                </a:prstGeom>
                <a:ln w="0" cap="flat" cmpd="sng">
                  <a:solidFill>
                    <a:srgbClr val="000000"/>
                  </a:solidFill>
                  <a:prstDash val="solid"/>
                  <a:headEnd type="none" w="med" len="med"/>
                  <a:tailEnd type="none" w="med" len="med"/>
                </a:ln>
              </p:spPr>
            </p:sp>
            <p:sp>
              <p:nvSpPr>
                <p:cNvPr id="35110" name="Line 1130"/>
                <p:cNvSpPr>
                  <a:spLocks noChangeAspect="1"/>
                </p:cNvSpPr>
                <p:nvPr/>
              </p:nvSpPr>
              <p:spPr>
                <a:xfrm flipH="1" flipV="1">
                  <a:off x="2498" y="2233"/>
                  <a:ext cx="206" cy="206"/>
                </a:xfrm>
                <a:prstGeom prst="line">
                  <a:avLst/>
                </a:prstGeom>
                <a:ln w="0" cap="flat" cmpd="sng">
                  <a:solidFill>
                    <a:srgbClr val="000000"/>
                  </a:solidFill>
                  <a:prstDash val="solid"/>
                  <a:headEnd type="none" w="med" len="med"/>
                  <a:tailEnd type="none" w="med" len="med"/>
                </a:ln>
              </p:spPr>
            </p:sp>
            <p:sp>
              <p:nvSpPr>
                <p:cNvPr id="35111" name="Line 1131"/>
                <p:cNvSpPr>
                  <a:spLocks noChangeAspect="1"/>
                </p:cNvSpPr>
                <p:nvPr/>
              </p:nvSpPr>
              <p:spPr>
                <a:xfrm flipH="1" flipV="1">
                  <a:off x="2652" y="2233"/>
                  <a:ext cx="206" cy="206"/>
                </a:xfrm>
                <a:prstGeom prst="line">
                  <a:avLst/>
                </a:prstGeom>
                <a:ln w="0" cap="flat" cmpd="sng">
                  <a:solidFill>
                    <a:srgbClr val="000000"/>
                  </a:solidFill>
                  <a:prstDash val="solid"/>
                  <a:headEnd type="none" w="med" len="med"/>
                  <a:tailEnd type="none" w="med" len="med"/>
                </a:ln>
              </p:spPr>
            </p:sp>
            <p:sp>
              <p:nvSpPr>
                <p:cNvPr id="35112" name="Line 1132"/>
                <p:cNvSpPr>
                  <a:spLocks noChangeAspect="1"/>
                </p:cNvSpPr>
                <p:nvPr/>
              </p:nvSpPr>
              <p:spPr>
                <a:xfrm flipH="1" flipV="1">
                  <a:off x="2806" y="2233"/>
                  <a:ext cx="207" cy="206"/>
                </a:xfrm>
                <a:prstGeom prst="line">
                  <a:avLst/>
                </a:prstGeom>
                <a:ln w="0" cap="flat" cmpd="sng">
                  <a:solidFill>
                    <a:srgbClr val="000000"/>
                  </a:solidFill>
                  <a:prstDash val="solid"/>
                  <a:headEnd type="none" w="med" len="med"/>
                  <a:tailEnd type="none" w="med" len="med"/>
                </a:ln>
              </p:spPr>
            </p:sp>
            <p:sp>
              <p:nvSpPr>
                <p:cNvPr id="35113" name="Line 1133"/>
                <p:cNvSpPr>
                  <a:spLocks noChangeAspect="1"/>
                </p:cNvSpPr>
                <p:nvPr/>
              </p:nvSpPr>
              <p:spPr>
                <a:xfrm flipH="1" flipV="1">
                  <a:off x="2961" y="2233"/>
                  <a:ext cx="143" cy="144"/>
                </a:xfrm>
                <a:prstGeom prst="line">
                  <a:avLst/>
                </a:prstGeom>
                <a:ln w="0" cap="flat" cmpd="sng">
                  <a:solidFill>
                    <a:srgbClr val="000000"/>
                  </a:solidFill>
                  <a:prstDash val="solid"/>
                  <a:headEnd type="none" w="med" len="med"/>
                  <a:tailEnd type="none" w="med" len="med"/>
                </a:ln>
              </p:spPr>
            </p:sp>
            <p:sp>
              <p:nvSpPr>
                <p:cNvPr id="35114" name="Line 1134"/>
                <p:cNvSpPr>
                  <a:spLocks noChangeAspect="1"/>
                </p:cNvSpPr>
                <p:nvPr/>
              </p:nvSpPr>
              <p:spPr>
                <a:xfrm flipV="1">
                  <a:off x="2889" y="2164"/>
                  <a:ext cx="52" cy="52"/>
                </a:xfrm>
                <a:prstGeom prst="line">
                  <a:avLst/>
                </a:prstGeom>
                <a:ln w="0" cap="flat" cmpd="sng">
                  <a:solidFill>
                    <a:srgbClr val="FF0000"/>
                  </a:solidFill>
                  <a:prstDash val="solid"/>
                  <a:headEnd type="none" w="med" len="med"/>
                  <a:tailEnd type="none" w="med" len="med"/>
                </a:ln>
              </p:spPr>
            </p:sp>
            <p:sp>
              <p:nvSpPr>
                <p:cNvPr id="35115" name="Line 1135"/>
                <p:cNvSpPr>
                  <a:spLocks noChangeAspect="1"/>
                </p:cNvSpPr>
                <p:nvPr/>
              </p:nvSpPr>
              <p:spPr>
                <a:xfrm flipV="1">
                  <a:off x="2889" y="2200"/>
                  <a:ext cx="77" cy="78"/>
                </a:xfrm>
                <a:prstGeom prst="line">
                  <a:avLst/>
                </a:prstGeom>
                <a:ln w="0" cap="flat" cmpd="sng">
                  <a:solidFill>
                    <a:srgbClr val="FF0000"/>
                  </a:solidFill>
                  <a:prstDash val="solid"/>
                  <a:headEnd type="none" w="med" len="med"/>
                  <a:tailEnd type="none" w="med" len="med"/>
                </a:ln>
              </p:spPr>
            </p:sp>
            <p:sp>
              <p:nvSpPr>
                <p:cNvPr id="35116" name="Line 1136"/>
                <p:cNvSpPr>
                  <a:spLocks noChangeAspect="1"/>
                </p:cNvSpPr>
                <p:nvPr/>
              </p:nvSpPr>
              <p:spPr>
                <a:xfrm flipV="1">
                  <a:off x="2919" y="2262"/>
                  <a:ext cx="47" cy="47"/>
                </a:xfrm>
                <a:prstGeom prst="line">
                  <a:avLst/>
                </a:prstGeom>
                <a:ln w="0" cap="flat" cmpd="sng">
                  <a:solidFill>
                    <a:srgbClr val="FF0000"/>
                  </a:solidFill>
                  <a:prstDash val="solid"/>
                  <a:headEnd type="none" w="med" len="med"/>
                  <a:tailEnd type="none" w="med" len="med"/>
                </a:ln>
              </p:spPr>
            </p:sp>
            <p:sp>
              <p:nvSpPr>
                <p:cNvPr id="35117" name="Line 1137"/>
                <p:cNvSpPr>
                  <a:spLocks noChangeAspect="1"/>
                </p:cNvSpPr>
                <p:nvPr/>
              </p:nvSpPr>
              <p:spPr>
                <a:xfrm flipV="1">
                  <a:off x="2889" y="3257"/>
                  <a:ext cx="8" cy="9"/>
                </a:xfrm>
                <a:prstGeom prst="line">
                  <a:avLst/>
                </a:prstGeom>
                <a:ln w="0" cap="flat" cmpd="sng">
                  <a:solidFill>
                    <a:srgbClr val="FF0000"/>
                  </a:solidFill>
                  <a:prstDash val="solid"/>
                  <a:headEnd type="none" w="med" len="med"/>
                  <a:tailEnd type="none" w="med" len="med"/>
                </a:ln>
              </p:spPr>
            </p:sp>
            <p:sp>
              <p:nvSpPr>
                <p:cNvPr id="35118" name="Line 1138"/>
                <p:cNvSpPr>
                  <a:spLocks noChangeAspect="1"/>
                </p:cNvSpPr>
                <p:nvPr/>
              </p:nvSpPr>
              <p:spPr>
                <a:xfrm flipV="1">
                  <a:off x="2889" y="3257"/>
                  <a:ext cx="69" cy="70"/>
                </a:xfrm>
                <a:prstGeom prst="line">
                  <a:avLst/>
                </a:prstGeom>
                <a:ln w="0" cap="flat" cmpd="sng">
                  <a:solidFill>
                    <a:srgbClr val="FF0000"/>
                  </a:solidFill>
                  <a:prstDash val="solid"/>
                  <a:headEnd type="none" w="med" len="med"/>
                  <a:tailEnd type="none" w="med" len="med"/>
                </a:ln>
              </p:spPr>
            </p:sp>
            <p:sp>
              <p:nvSpPr>
                <p:cNvPr id="35119" name="Line 1139"/>
                <p:cNvSpPr>
                  <a:spLocks noChangeAspect="1"/>
                </p:cNvSpPr>
                <p:nvPr/>
              </p:nvSpPr>
              <p:spPr>
                <a:xfrm flipV="1">
                  <a:off x="2889" y="3312"/>
                  <a:ext cx="77" cy="77"/>
                </a:xfrm>
                <a:prstGeom prst="line">
                  <a:avLst/>
                </a:prstGeom>
                <a:ln w="0" cap="flat" cmpd="sng">
                  <a:solidFill>
                    <a:srgbClr val="FF0000"/>
                  </a:solidFill>
                  <a:prstDash val="solid"/>
                  <a:headEnd type="none" w="med" len="med"/>
                  <a:tailEnd type="none" w="med" len="med"/>
                </a:ln>
              </p:spPr>
            </p:sp>
            <p:sp>
              <p:nvSpPr>
                <p:cNvPr id="35120" name="Line 1140"/>
                <p:cNvSpPr>
                  <a:spLocks noChangeAspect="1"/>
                </p:cNvSpPr>
                <p:nvPr/>
              </p:nvSpPr>
              <p:spPr>
                <a:xfrm flipV="1">
                  <a:off x="2936" y="3373"/>
                  <a:ext cx="30" cy="30"/>
                </a:xfrm>
                <a:prstGeom prst="line">
                  <a:avLst/>
                </a:prstGeom>
                <a:ln w="0" cap="flat" cmpd="sng">
                  <a:solidFill>
                    <a:srgbClr val="FF0000"/>
                  </a:solidFill>
                  <a:prstDash val="solid"/>
                  <a:headEnd type="none" w="med" len="med"/>
                  <a:tailEnd type="none" w="med" len="med"/>
                </a:ln>
              </p:spPr>
            </p:sp>
            <p:sp>
              <p:nvSpPr>
                <p:cNvPr id="35121" name="Freeform 1141"/>
                <p:cNvSpPr>
                  <a:spLocks noChangeAspect="1"/>
                </p:cNvSpPr>
                <p:nvPr/>
              </p:nvSpPr>
              <p:spPr>
                <a:xfrm>
                  <a:off x="2875" y="2163"/>
                  <a:ext cx="27" cy="146"/>
                </a:xfrm>
                <a:custGeom>
                  <a:avLst/>
                  <a:gdLst>
                    <a:gd name="txL" fmla="*/ 0 w 137"/>
                    <a:gd name="txT" fmla="*/ 0 h 729"/>
                    <a:gd name="txR" fmla="*/ 137 w 137"/>
                    <a:gd name="txB" fmla="*/ 729 h 729"/>
                  </a:gdLst>
                  <a:ahLst/>
                  <a:cxnLst>
                    <a:cxn ang="0">
                      <a:pos x="5" y="0"/>
                    </a:cxn>
                    <a:cxn ang="0">
                      <a:pos x="0" y="0"/>
                    </a:cxn>
                    <a:cxn ang="0">
                      <a:pos x="5" y="29"/>
                    </a:cxn>
                    <a:cxn ang="0">
                      <a:pos x="5" y="0"/>
                    </a:cxn>
                  </a:cxnLst>
                  <a:rect l="txL" t="txT" r="txR" b="txB"/>
                  <a:pathLst>
                    <a:path w="137" h="729">
                      <a:moveTo>
                        <a:pt x="137" y="0"/>
                      </a:moveTo>
                      <a:lnTo>
                        <a:pt x="0" y="0"/>
                      </a:lnTo>
                      <a:lnTo>
                        <a:pt x="137" y="729"/>
                      </a:lnTo>
                      <a:lnTo>
                        <a:pt x="137" y="0"/>
                      </a:lnTo>
                      <a:close/>
                    </a:path>
                  </a:pathLst>
                </a:custGeom>
                <a:solidFill>
                  <a:srgbClr val="FF0000">
                    <a:alpha val="100000"/>
                  </a:srgbClr>
                </a:solidFill>
                <a:ln w="9525">
                  <a:noFill/>
                </a:ln>
              </p:spPr>
              <p:txBody>
                <a:bodyPr/>
                <a:lstStyle/>
                <a:p>
                  <a:endParaRPr lang="zh-CN" altLang="en-US"/>
                </a:p>
              </p:txBody>
            </p:sp>
            <p:sp>
              <p:nvSpPr>
                <p:cNvPr id="35122" name="Freeform 1142"/>
                <p:cNvSpPr>
                  <a:spLocks noChangeAspect="1"/>
                </p:cNvSpPr>
                <p:nvPr/>
              </p:nvSpPr>
              <p:spPr>
                <a:xfrm>
                  <a:off x="2875" y="2163"/>
                  <a:ext cx="27" cy="146"/>
                </a:xfrm>
                <a:custGeom>
                  <a:avLst/>
                  <a:gdLst>
                    <a:gd name="txL" fmla="*/ 0 w 137"/>
                    <a:gd name="txT" fmla="*/ 0 h 729"/>
                    <a:gd name="txR" fmla="*/ 137 w 137"/>
                    <a:gd name="txB" fmla="*/ 729 h 729"/>
                  </a:gdLst>
                  <a:ahLst/>
                  <a:cxnLst>
                    <a:cxn ang="0">
                      <a:pos x="0" y="0"/>
                    </a:cxn>
                    <a:cxn ang="0">
                      <a:pos x="5" y="29"/>
                    </a:cxn>
                    <a:cxn ang="0">
                      <a:pos x="0" y="29"/>
                    </a:cxn>
                    <a:cxn ang="0">
                      <a:pos x="0" y="0"/>
                    </a:cxn>
                  </a:cxnLst>
                  <a:rect l="txL" t="txT" r="txR" b="txB"/>
                  <a:pathLst>
                    <a:path w="137" h="729">
                      <a:moveTo>
                        <a:pt x="0" y="0"/>
                      </a:moveTo>
                      <a:lnTo>
                        <a:pt x="137" y="729"/>
                      </a:lnTo>
                      <a:lnTo>
                        <a:pt x="0" y="729"/>
                      </a:lnTo>
                      <a:lnTo>
                        <a:pt x="0" y="0"/>
                      </a:lnTo>
                      <a:close/>
                    </a:path>
                  </a:pathLst>
                </a:custGeom>
                <a:solidFill>
                  <a:srgbClr val="FF0000">
                    <a:alpha val="100000"/>
                  </a:srgbClr>
                </a:solidFill>
                <a:ln w="9525">
                  <a:noFill/>
                </a:ln>
              </p:spPr>
              <p:txBody>
                <a:bodyPr/>
                <a:lstStyle/>
                <a:p>
                  <a:endParaRPr lang="zh-CN" altLang="en-US"/>
                </a:p>
              </p:txBody>
            </p:sp>
            <p:sp>
              <p:nvSpPr>
                <p:cNvPr id="35123" name="Rectangle 1143"/>
                <p:cNvSpPr>
                  <a:spLocks noChangeAspect="1"/>
                </p:cNvSpPr>
                <p:nvPr/>
              </p:nvSpPr>
              <p:spPr>
                <a:xfrm>
                  <a:off x="2875" y="2163"/>
                  <a:ext cx="27" cy="146"/>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5124" name="Freeform 1144"/>
                <p:cNvSpPr>
                  <a:spLocks noChangeAspect="1"/>
                </p:cNvSpPr>
                <p:nvPr/>
              </p:nvSpPr>
              <p:spPr>
                <a:xfrm>
                  <a:off x="2875" y="3245"/>
                  <a:ext cx="27" cy="162"/>
                </a:xfrm>
                <a:custGeom>
                  <a:avLst/>
                  <a:gdLst>
                    <a:gd name="txL" fmla="*/ 0 w 137"/>
                    <a:gd name="txT" fmla="*/ 0 h 806"/>
                    <a:gd name="txR" fmla="*/ 137 w 137"/>
                    <a:gd name="txB" fmla="*/ 806 h 806"/>
                  </a:gdLst>
                  <a:ahLst/>
                  <a:cxnLst>
                    <a:cxn ang="0">
                      <a:pos x="0" y="33"/>
                    </a:cxn>
                    <a:cxn ang="0">
                      <a:pos x="5" y="33"/>
                    </a:cxn>
                    <a:cxn ang="0">
                      <a:pos x="0" y="0"/>
                    </a:cxn>
                    <a:cxn ang="0">
                      <a:pos x="0" y="33"/>
                    </a:cxn>
                  </a:cxnLst>
                  <a:rect l="txL" t="txT" r="txR" b="txB"/>
                  <a:pathLst>
                    <a:path w="137" h="806">
                      <a:moveTo>
                        <a:pt x="0" y="806"/>
                      </a:moveTo>
                      <a:lnTo>
                        <a:pt x="137" y="806"/>
                      </a:lnTo>
                      <a:lnTo>
                        <a:pt x="0" y="0"/>
                      </a:lnTo>
                      <a:lnTo>
                        <a:pt x="0" y="806"/>
                      </a:lnTo>
                      <a:close/>
                    </a:path>
                  </a:pathLst>
                </a:custGeom>
                <a:solidFill>
                  <a:srgbClr val="FF0000">
                    <a:alpha val="100000"/>
                  </a:srgbClr>
                </a:solidFill>
                <a:ln w="9525">
                  <a:noFill/>
                </a:ln>
              </p:spPr>
              <p:txBody>
                <a:bodyPr/>
                <a:lstStyle/>
                <a:p>
                  <a:endParaRPr lang="zh-CN" altLang="en-US"/>
                </a:p>
              </p:txBody>
            </p:sp>
            <p:sp>
              <p:nvSpPr>
                <p:cNvPr id="35125" name="Freeform 1145"/>
                <p:cNvSpPr>
                  <a:spLocks noChangeAspect="1"/>
                </p:cNvSpPr>
                <p:nvPr/>
              </p:nvSpPr>
              <p:spPr>
                <a:xfrm>
                  <a:off x="2875" y="3245"/>
                  <a:ext cx="27" cy="162"/>
                </a:xfrm>
                <a:custGeom>
                  <a:avLst/>
                  <a:gdLst>
                    <a:gd name="txL" fmla="*/ 0 w 137"/>
                    <a:gd name="txT" fmla="*/ 0 h 806"/>
                    <a:gd name="txR" fmla="*/ 137 w 137"/>
                    <a:gd name="txB" fmla="*/ 806 h 806"/>
                  </a:gdLst>
                  <a:ahLst/>
                  <a:cxnLst>
                    <a:cxn ang="0">
                      <a:pos x="5" y="33"/>
                    </a:cxn>
                    <a:cxn ang="0">
                      <a:pos x="0" y="0"/>
                    </a:cxn>
                    <a:cxn ang="0">
                      <a:pos x="5" y="0"/>
                    </a:cxn>
                    <a:cxn ang="0">
                      <a:pos x="5" y="33"/>
                    </a:cxn>
                  </a:cxnLst>
                  <a:rect l="txL" t="txT" r="txR" b="txB"/>
                  <a:pathLst>
                    <a:path w="137" h="806">
                      <a:moveTo>
                        <a:pt x="137" y="806"/>
                      </a:moveTo>
                      <a:lnTo>
                        <a:pt x="0" y="0"/>
                      </a:lnTo>
                      <a:lnTo>
                        <a:pt x="137" y="0"/>
                      </a:lnTo>
                      <a:lnTo>
                        <a:pt x="137" y="806"/>
                      </a:lnTo>
                      <a:close/>
                    </a:path>
                  </a:pathLst>
                </a:custGeom>
                <a:solidFill>
                  <a:srgbClr val="FF0000">
                    <a:alpha val="100000"/>
                  </a:srgbClr>
                </a:solidFill>
                <a:ln w="9525">
                  <a:noFill/>
                </a:ln>
              </p:spPr>
              <p:txBody>
                <a:bodyPr/>
                <a:lstStyle/>
                <a:p>
                  <a:endParaRPr lang="zh-CN" altLang="en-US"/>
                </a:p>
              </p:txBody>
            </p:sp>
            <p:sp>
              <p:nvSpPr>
                <p:cNvPr id="35126" name="Rectangle 1146"/>
                <p:cNvSpPr>
                  <a:spLocks noChangeAspect="1"/>
                </p:cNvSpPr>
                <p:nvPr/>
              </p:nvSpPr>
              <p:spPr>
                <a:xfrm>
                  <a:off x="2875" y="3245"/>
                  <a:ext cx="27" cy="162"/>
                </a:xfrm>
                <a:prstGeom prst="rect">
                  <a:avLst/>
                </a:prstGeom>
                <a:noFill/>
                <a:ln w="0" cap="flat" cmpd="sng">
                  <a:solidFill>
                    <a:srgbClr val="FF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grpSp>
            <p:nvGrpSpPr>
              <p:cNvPr id="34947" name="Group 1147"/>
              <p:cNvGrpSpPr>
                <a:grpSpLocks noChangeAspect="1"/>
              </p:cNvGrpSpPr>
              <p:nvPr/>
            </p:nvGrpSpPr>
            <p:grpSpPr>
              <a:xfrm>
                <a:off x="693" y="1551"/>
                <a:ext cx="2558" cy="1920"/>
                <a:chOff x="693" y="1551"/>
                <a:chExt cx="2558" cy="1920"/>
              </a:xfrm>
            </p:grpSpPr>
            <p:sp>
              <p:nvSpPr>
                <p:cNvPr id="34961" name="Line 1148"/>
                <p:cNvSpPr>
                  <a:spLocks noChangeAspect="1"/>
                </p:cNvSpPr>
                <p:nvPr/>
              </p:nvSpPr>
              <p:spPr>
                <a:xfrm>
                  <a:off x="693" y="2783"/>
                  <a:ext cx="450" cy="1"/>
                </a:xfrm>
                <a:prstGeom prst="line">
                  <a:avLst/>
                </a:prstGeom>
                <a:ln w="0" cap="flat" cmpd="sng">
                  <a:solidFill>
                    <a:srgbClr val="000000"/>
                  </a:solidFill>
                  <a:prstDash val="solid"/>
                  <a:headEnd type="none" w="med" len="med"/>
                  <a:tailEnd type="none" w="med" len="med"/>
                </a:ln>
              </p:spPr>
            </p:sp>
            <p:sp>
              <p:nvSpPr>
                <p:cNvPr id="34962" name="Line 1149"/>
                <p:cNvSpPr>
                  <a:spLocks noChangeAspect="1"/>
                </p:cNvSpPr>
                <p:nvPr/>
              </p:nvSpPr>
              <p:spPr>
                <a:xfrm>
                  <a:off x="1231" y="2783"/>
                  <a:ext cx="87" cy="1"/>
                </a:xfrm>
                <a:prstGeom prst="line">
                  <a:avLst/>
                </a:prstGeom>
                <a:ln w="0" cap="flat" cmpd="sng">
                  <a:solidFill>
                    <a:srgbClr val="000000"/>
                  </a:solidFill>
                  <a:prstDash val="solid"/>
                  <a:headEnd type="none" w="med" len="med"/>
                  <a:tailEnd type="none" w="med" len="med"/>
                </a:ln>
              </p:spPr>
            </p:sp>
            <p:sp>
              <p:nvSpPr>
                <p:cNvPr id="34963" name="Line 1150"/>
                <p:cNvSpPr>
                  <a:spLocks noChangeAspect="1"/>
                </p:cNvSpPr>
                <p:nvPr/>
              </p:nvSpPr>
              <p:spPr>
                <a:xfrm>
                  <a:off x="1405" y="2783"/>
                  <a:ext cx="436" cy="1"/>
                </a:xfrm>
                <a:prstGeom prst="line">
                  <a:avLst/>
                </a:prstGeom>
                <a:ln w="0" cap="flat" cmpd="sng">
                  <a:solidFill>
                    <a:srgbClr val="000000"/>
                  </a:solidFill>
                  <a:prstDash val="solid"/>
                  <a:headEnd type="none" w="med" len="med"/>
                  <a:tailEnd type="none" w="med" len="med"/>
                </a:ln>
              </p:spPr>
            </p:sp>
            <p:sp>
              <p:nvSpPr>
                <p:cNvPr id="34964" name="Line 1151"/>
                <p:cNvSpPr>
                  <a:spLocks noChangeAspect="1"/>
                </p:cNvSpPr>
                <p:nvPr/>
              </p:nvSpPr>
              <p:spPr>
                <a:xfrm>
                  <a:off x="1928" y="2783"/>
                  <a:ext cx="87" cy="1"/>
                </a:xfrm>
                <a:prstGeom prst="line">
                  <a:avLst/>
                </a:prstGeom>
                <a:ln w="0" cap="flat" cmpd="sng">
                  <a:solidFill>
                    <a:srgbClr val="000000"/>
                  </a:solidFill>
                  <a:prstDash val="solid"/>
                  <a:headEnd type="none" w="med" len="med"/>
                  <a:tailEnd type="none" w="med" len="med"/>
                </a:ln>
              </p:spPr>
            </p:sp>
            <p:sp>
              <p:nvSpPr>
                <p:cNvPr id="34965" name="Line 1152"/>
                <p:cNvSpPr>
                  <a:spLocks noChangeAspect="1"/>
                </p:cNvSpPr>
                <p:nvPr/>
              </p:nvSpPr>
              <p:spPr>
                <a:xfrm>
                  <a:off x="2103" y="2783"/>
                  <a:ext cx="436" cy="1"/>
                </a:xfrm>
                <a:prstGeom prst="line">
                  <a:avLst/>
                </a:prstGeom>
                <a:ln w="0" cap="flat" cmpd="sng">
                  <a:solidFill>
                    <a:srgbClr val="000000"/>
                  </a:solidFill>
                  <a:prstDash val="solid"/>
                  <a:headEnd type="none" w="med" len="med"/>
                  <a:tailEnd type="none" w="med" len="med"/>
                </a:ln>
              </p:spPr>
            </p:sp>
            <p:sp>
              <p:nvSpPr>
                <p:cNvPr id="34966" name="Line 1153"/>
                <p:cNvSpPr>
                  <a:spLocks noChangeAspect="1"/>
                </p:cNvSpPr>
                <p:nvPr/>
              </p:nvSpPr>
              <p:spPr>
                <a:xfrm>
                  <a:off x="2626" y="2783"/>
                  <a:ext cx="87" cy="1"/>
                </a:xfrm>
                <a:prstGeom prst="line">
                  <a:avLst/>
                </a:prstGeom>
                <a:ln w="0" cap="flat" cmpd="sng">
                  <a:solidFill>
                    <a:srgbClr val="000000"/>
                  </a:solidFill>
                  <a:prstDash val="solid"/>
                  <a:headEnd type="none" w="med" len="med"/>
                  <a:tailEnd type="none" w="med" len="med"/>
                </a:ln>
              </p:spPr>
            </p:sp>
            <p:sp>
              <p:nvSpPr>
                <p:cNvPr id="34967" name="Line 1154"/>
                <p:cNvSpPr>
                  <a:spLocks noChangeAspect="1"/>
                </p:cNvSpPr>
                <p:nvPr/>
              </p:nvSpPr>
              <p:spPr>
                <a:xfrm>
                  <a:off x="2800" y="2783"/>
                  <a:ext cx="451" cy="1"/>
                </a:xfrm>
                <a:prstGeom prst="line">
                  <a:avLst/>
                </a:prstGeom>
                <a:ln w="0" cap="flat" cmpd="sng">
                  <a:solidFill>
                    <a:srgbClr val="000000"/>
                  </a:solidFill>
                  <a:prstDash val="solid"/>
                  <a:headEnd type="none" w="med" len="med"/>
                  <a:tailEnd type="none" w="med" len="med"/>
                </a:ln>
              </p:spPr>
            </p:sp>
            <p:sp>
              <p:nvSpPr>
                <p:cNvPr id="34968" name="Line 1155"/>
                <p:cNvSpPr>
                  <a:spLocks noChangeAspect="1"/>
                </p:cNvSpPr>
                <p:nvPr/>
              </p:nvSpPr>
              <p:spPr>
                <a:xfrm>
                  <a:off x="2614" y="1551"/>
                  <a:ext cx="1" cy="267"/>
                </a:xfrm>
                <a:prstGeom prst="line">
                  <a:avLst/>
                </a:prstGeom>
                <a:ln w="0" cap="flat" cmpd="sng">
                  <a:solidFill>
                    <a:srgbClr val="000000"/>
                  </a:solidFill>
                  <a:prstDash val="solid"/>
                  <a:headEnd type="none" w="med" len="med"/>
                  <a:tailEnd type="none" w="med" len="med"/>
                </a:ln>
              </p:spPr>
            </p:sp>
            <p:sp>
              <p:nvSpPr>
                <p:cNvPr id="34969" name="Line 1156"/>
                <p:cNvSpPr>
                  <a:spLocks noChangeAspect="1"/>
                </p:cNvSpPr>
                <p:nvPr/>
              </p:nvSpPr>
              <p:spPr>
                <a:xfrm>
                  <a:off x="2614" y="1906"/>
                  <a:ext cx="1" cy="87"/>
                </a:xfrm>
                <a:prstGeom prst="line">
                  <a:avLst/>
                </a:prstGeom>
                <a:ln w="0" cap="flat" cmpd="sng">
                  <a:solidFill>
                    <a:srgbClr val="000000"/>
                  </a:solidFill>
                  <a:prstDash val="solid"/>
                  <a:headEnd type="none" w="med" len="med"/>
                  <a:tailEnd type="none" w="med" len="med"/>
                </a:ln>
              </p:spPr>
            </p:sp>
            <p:sp>
              <p:nvSpPr>
                <p:cNvPr id="34970" name="Line 1157"/>
                <p:cNvSpPr>
                  <a:spLocks noChangeAspect="1"/>
                </p:cNvSpPr>
                <p:nvPr/>
              </p:nvSpPr>
              <p:spPr>
                <a:xfrm>
                  <a:off x="2614" y="2080"/>
                  <a:ext cx="1" cy="267"/>
                </a:xfrm>
                <a:prstGeom prst="line">
                  <a:avLst/>
                </a:prstGeom>
                <a:ln w="0" cap="flat" cmpd="sng">
                  <a:solidFill>
                    <a:srgbClr val="000000"/>
                  </a:solidFill>
                  <a:prstDash val="solid"/>
                  <a:headEnd type="none" w="med" len="med"/>
                  <a:tailEnd type="none" w="med" len="med"/>
                </a:ln>
              </p:spPr>
            </p:sp>
            <p:sp>
              <p:nvSpPr>
                <p:cNvPr id="34971" name="Line 1158"/>
                <p:cNvSpPr>
                  <a:spLocks noChangeAspect="1"/>
                </p:cNvSpPr>
                <p:nvPr/>
              </p:nvSpPr>
              <p:spPr>
                <a:xfrm>
                  <a:off x="1721" y="1551"/>
                  <a:ext cx="1" cy="261"/>
                </a:xfrm>
                <a:prstGeom prst="line">
                  <a:avLst/>
                </a:prstGeom>
                <a:ln w="0" cap="flat" cmpd="sng">
                  <a:solidFill>
                    <a:srgbClr val="000000"/>
                  </a:solidFill>
                  <a:prstDash val="solid"/>
                  <a:headEnd type="none" w="med" len="med"/>
                  <a:tailEnd type="none" w="med" len="med"/>
                </a:ln>
              </p:spPr>
            </p:sp>
            <p:sp>
              <p:nvSpPr>
                <p:cNvPr id="34972" name="Line 1159"/>
                <p:cNvSpPr>
                  <a:spLocks noChangeAspect="1"/>
                </p:cNvSpPr>
                <p:nvPr/>
              </p:nvSpPr>
              <p:spPr>
                <a:xfrm>
                  <a:off x="1721" y="1899"/>
                  <a:ext cx="1" cy="87"/>
                </a:xfrm>
                <a:prstGeom prst="line">
                  <a:avLst/>
                </a:prstGeom>
                <a:ln w="0" cap="flat" cmpd="sng">
                  <a:solidFill>
                    <a:srgbClr val="000000"/>
                  </a:solidFill>
                  <a:prstDash val="solid"/>
                  <a:headEnd type="none" w="med" len="med"/>
                  <a:tailEnd type="none" w="med" len="med"/>
                </a:ln>
              </p:spPr>
            </p:sp>
            <p:sp>
              <p:nvSpPr>
                <p:cNvPr id="34973" name="Line 1160"/>
                <p:cNvSpPr>
                  <a:spLocks noChangeAspect="1"/>
                </p:cNvSpPr>
                <p:nvPr/>
              </p:nvSpPr>
              <p:spPr>
                <a:xfrm>
                  <a:off x="1721" y="2073"/>
                  <a:ext cx="1" cy="261"/>
                </a:xfrm>
                <a:prstGeom prst="line">
                  <a:avLst/>
                </a:prstGeom>
                <a:ln w="0" cap="flat" cmpd="sng">
                  <a:solidFill>
                    <a:srgbClr val="000000"/>
                  </a:solidFill>
                  <a:prstDash val="solid"/>
                  <a:headEnd type="none" w="med" len="med"/>
                  <a:tailEnd type="none" w="med" len="med"/>
                </a:ln>
              </p:spPr>
            </p:sp>
            <p:sp>
              <p:nvSpPr>
                <p:cNvPr id="34974" name="Line 1161"/>
                <p:cNvSpPr>
                  <a:spLocks noChangeAspect="1"/>
                </p:cNvSpPr>
                <p:nvPr/>
              </p:nvSpPr>
              <p:spPr>
                <a:xfrm>
                  <a:off x="1309" y="1958"/>
                  <a:ext cx="260" cy="1"/>
                </a:xfrm>
                <a:prstGeom prst="line">
                  <a:avLst/>
                </a:prstGeom>
                <a:ln w="0" cap="flat" cmpd="sng">
                  <a:solidFill>
                    <a:srgbClr val="000000"/>
                  </a:solidFill>
                  <a:prstDash val="solid"/>
                  <a:headEnd type="none" w="med" len="med"/>
                  <a:tailEnd type="none" w="med" len="med"/>
                </a:ln>
              </p:spPr>
            </p:sp>
            <p:sp>
              <p:nvSpPr>
                <p:cNvPr id="34975" name="Line 1162"/>
                <p:cNvSpPr>
                  <a:spLocks noChangeAspect="1"/>
                </p:cNvSpPr>
                <p:nvPr/>
              </p:nvSpPr>
              <p:spPr>
                <a:xfrm>
                  <a:off x="1656" y="1958"/>
                  <a:ext cx="87" cy="1"/>
                </a:xfrm>
                <a:prstGeom prst="line">
                  <a:avLst/>
                </a:prstGeom>
                <a:ln w="0" cap="flat" cmpd="sng">
                  <a:solidFill>
                    <a:srgbClr val="000000"/>
                  </a:solidFill>
                  <a:prstDash val="solid"/>
                  <a:headEnd type="none" w="med" len="med"/>
                  <a:tailEnd type="none" w="med" len="med"/>
                </a:ln>
              </p:spPr>
            </p:sp>
            <p:sp>
              <p:nvSpPr>
                <p:cNvPr id="34976" name="Line 1163"/>
                <p:cNvSpPr>
                  <a:spLocks noChangeAspect="1"/>
                </p:cNvSpPr>
                <p:nvPr/>
              </p:nvSpPr>
              <p:spPr>
                <a:xfrm>
                  <a:off x="1831" y="1958"/>
                  <a:ext cx="259" cy="1"/>
                </a:xfrm>
                <a:prstGeom prst="line">
                  <a:avLst/>
                </a:prstGeom>
                <a:ln w="0" cap="flat" cmpd="sng">
                  <a:solidFill>
                    <a:srgbClr val="000000"/>
                  </a:solidFill>
                  <a:prstDash val="solid"/>
                  <a:headEnd type="none" w="med" len="med"/>
                  <a:tailEnd type="none" w="med" len="med"/>
                </a:ln>
              </p:spPr>
            </p:sp>
            <p:sp>
              <p:nvSpPr>
                <p:cNvPr id="34977" name="Line 1164"/>
                <p:cNvSpPr>
                  <a:spLocks noChangeAspect="1"/>
                </p:cNvSpPr>
                <p:nvPr/>
              </p:nvSpPr>
              <p:spPr>
                <a:xfrm>
                  <a:off x="2253" y="1958"/>
                  <a:ext cx="256" cy="1"/>
                </a:xfrm>
                <a:prstGeom prst="line">
                  <a:avLst/>
                </a:prstGeom>
                <a:ln w="0" cap="flat" cmpd="sng">
                  <a:solidFill>
                    <a:srgbClr val="000000"/>
                  </a:solidFill>
                  <a:prstDash val="solid"/>
                  <a:headEnd type="none" w="med" len="med"/>
                  <a:tailEnd type="none" w="med" len="med"/>
                </a:ln>
              </p:spPr>
            </p:sp>
            <p:sp>
              <p:nvSpPr>
                <p:cNvPr id="34978" name="Line 1165"/>
                <p:cNvSpPr>
                  <a:spLocks noChangeAspect="1"/>
                </p:cNvSpPr>
                <p:nvPr/>
              </p:nvSpPr>
              <p:spPr>
                <a:xfrm>
                  <a:off x="2596" y="1958"/>
                  <a:ext cx="87" cy="1"/>
                </a:xfrm>
                <a:prstGeom prst="line">
                  <a:avLst/>
                </a:prstGeom>
                <a:ln w="0" cap="flat" cmpd="sng">
                  <a:solidFill>
                    <a:srgbClr val="000000"/>
                  </a:solidFill>
                  <a:prstDash val="solid"/>
                  <a:headEnd type="none" w="med" len="med"/>
                  <a:tailEnd type="none" w="med" len="med"/>
                </a:ln>
              </p:spPr>
            </p:sp>
            <p:sp>
              <p:nvSpPr>
                <p:cNvPr id="34979" name="Line 1166"/>
                <p:cNvSpPr>
                  <a:spLocks noChangeAspect="1"/>
                </p:cNvSpPr>
                <p:nvPr/>
              </p:nvSpPr>
              <p:spPr>
                <a:xfrm>
                  <a:off x="2770" y="1958"/>
                  <a:ext cx="256" cy="1"/>
                </a:xfrm>
                <a:prstGeom prst="line">
                  <a:avLst/>
                </a:prstGeom>
                <a:ln w="0" cap="flat" cmpd="sng">
                  <a:solidFill>
                    <a:srgbClr val="000000"/>
                  </a:solidFill>
                  <a:prstDash val="solid"/>
                  <a:headEnd type="none" w="med" len="med"/>
                  <a:tailEnd type="none" w="med" len="med"/>
                </a:ln>
              </p:spPr>
            </p:sp>
            <p:sp>
              <p:nvSpPr>
                <p:cNvPr id="34980" name="Freeform 1167"/>
                <p:cNvSpPr>
                  <a:spLocks noChangeAspect="1"/>
                </p:cNvSpPr>
                <p:nvPr/>
              </p:nvSpPr>
              <p:spPr>
                <a:xfrm>
                  <a:off x="829" y="2096"/>
                  <a:ext cx="165" cy="1375"/>
                </a:xfrm>
                <a:custGeom>
                  <a:avLst/>
                  <a:gdLst>
                    <a:gd name="txL" fmla="*/ 0 w 828"/>
                    <a:gd name="txT" fmla="*/ 0 h 6875"/>
                    <a:gd name="txR" fmla="*/ 828 w 828"/>
                    <a:gd name="txB" fmla="*/ 6875 h 6875"/>
                  </a:gdLst>
                  <a:ahLst/>
                  <a:cxnLst>
                    <a:cxn ang="0">
                      <a:pos x="29" y="3"/>
                    </a:cxn>
                    <a:cxn ang="0">
                      <a:pos x="25" y="8"/>
                    </a:cxn>
                    <a:cxn ang="0">
                      <a:pos x="21" y="12"/>
                    </a:cxn>
                    <a:cxn ang="0">
                      <a:pos x="18" y="15"/>
                    </a:cxn>
                    <a:cxn ang="0">
                      <a:pos x="15" y="19"/>
                    </a:cxn>
                    <a:cxn ang="0">
                      <a:pos x="13" y="22"/>
                    </a:cxn>
                    <a:cxn ang="0">
                      <a:pos x="10" y="26"/>
                    </a:cxn>
                    <a:cxn ang="0">
                      <a:pos x="8" y="30"/>
                    </a:cxn>
                    <a:cxn ang="0">
                      <a:pos x="7" y="31"/>
                    </a:cxn>
                    <a:cxn ang="0">
                      <a:pos x="6" y="33"/>
                    </a:cxn>
                    <a:cxn ang="0">
                      <a:pos x="5" y="35"/>
                    </a:cxn>
                    <a:cxn ang="0">
                      <a:pos x="4" y="37"/>
                    </a:cxn>
                    <a:cxn ang="0">
                      <a:pos x="3" y="39"/>
                    </a:cxn>
                    <a:cxn ang="0">
                      <a:pos x="2" y="41"/>
                    </a:cxn>
                    <a:cxn ang="0">
                      <a:pos x="2" y="43"/>
                    </a:cxn>
                    <a:cxn ang="0">
                      <a:pos x="1" y="46"/>
                    </a:cxn>
                    <a:cxn ang="0">
                      <a:pos x="1" y="48"/>
                    </a:cxn>
                    <a:cxn ang="0">
                      <a:pos x="1" y="50"/>
                    </a:cxn>
                    <a:cxn ang="0">
                      <a:pos x="1" y="52"/>
                    </a:cxn>
                    <a:cxn ang="0">
                      <a:pos x="0" y="56"/>
                    </a:cxn>
                    <a:cxn ang="0">
                      <a:pos x="0" y="61"/>
                    </a:cxn>
                    <a:cxn ang="0">
                      <a:pos x="0" y="65"/>
                    </a:cxn>
                    <a:cxn ang="0">
                      <a:pos x="1" y="70"/>
                    </a:cxn>
                    <a:cxn ang="0">
                      <a:pos x="1" y="75"/>
                    </a:cxn>
                    <a:cxn ang="0">
                      <a:pos x="2" y="79"/>
                    </a:cxn>
                    <a:cxn ang="0">
                      <a:pos x="4" y="89"/>
                    </a:cxn>
                    <a:cxn ang="0">
                      <a:pos x="5" y="98"/>
                    </a:cxn>
                    <a:cxn ang="0">
                      <a:pos x="7" y="107"/>
                    </a:cxn>
                    <a:cxn ang="0">
                      <a:pos x="8" y="116"/>
                    </a:cxn>
                    <a:cxn ang="0">
                      <a:pos x="10" y="125"/>
                    </a:cxn>
                    <a:cxn ang="0">
                      <a:pos x="10" y="129"/>
                    </a:cxn>
                    <a:cxn ang="0">
                      <a:pos x="11" y="134"/>
                    </a:cxn>
                    <a:cxn ang="0">
                      <a:pos x="11" y="138"/>
                    </a:cxn>
                    <a:cxn ang="0">
                      <a:pos x="11" y="143"/>
                    </a:cxn>
                    <a:cxn ang="0">
                      <a:pos x="12" y="147"/>
                    </a:cxn>
                    <a:cxn ang="0">
                      <a:pos x="12" y="151"/>
                    </a:cxn>
                    <a:cxn ang="0">
                      <a:pos x="11" y="156"/>
                    </a:cxn>
                    <a:cxn ang="0">
                      <a:pos x="11" y="160"/>
                    </a:cxn>
                    <a:cxn ang="0">
                      <a:pos x="10" y="164"/>
                    </a:cxn>
                    <a:cxn ang="0">
                      <a:pos x="10" y="169"/>
                    </a:cxn>
                    <a:cxn ang="0">
                      <a:pos x="9" y="173"/>
                    </a:cxn>
                    <a:cxn ang="0">
                      <a:pos x="7" y="177"/>
                    </a:cxn>
                    <a:cxn ang="0">
                      <a:pos x="5" y="186"/>
                    </a:cxn>
                    <a:cxn ang="0">
                      <a:pos x="4" y="190"/>
                    </a:cxn>
                    <a:cxn ang="0">
                      <a:pos x="2" y="195"/>
                    </a:cxn>
                    <a:cxn ang="0">
                      <a:pos x="1" y="199"/>
                    </a:cxn>
                    <a:cxn ang="0">
                      <a:pos x="1" y="202"/>
                    </a:cxn>
                    <a:cxn ang="0">
                      <a:pos x="0" y="206"/>
                    </a:cxn>
                    <a:cxn ang="0">
                      <a:pos x="0" y="210"/>
                    </a:cxn>
                    <a:cxn ang="0">
                      <a:pos x="0" y="214"/>
                    </a:cxn>
                    <a:cxn ang="0">
                      <a:pos x="0" y="219"/>
                    </a:cxn>
                    <a:cxn ang="0">
                      <a:pos x="0" y="226"/>
                    </a:cxn>
                    <a:cxn ang="0">
                      <a:pos x="1" y="235"/>
                    </a:cxn>
                    <a:cxn ang="0">
                      <a:pos x="1" y="244"/>
                    </a:cxn>
                    <a:cxn ang="0">
                      <a:pos x="1" y="253"/>
                    </a:cxn>
                    <a:cxn ang="0">
                      <a:pos x="1" y="262"/>
                    </a:cxn>
                    <a:cxn ang="0">
                      <a:pos x="1" y="275"/>
                    </a:cxn>
                  </a:cxnLst>
                  <a:rect l="txL" t="txT" r="txR" b="txB"/>
                  <a:pathLst>
                    <a:path w="828" h="6875">
                      <a:moveTo>
                        <a:pt x="828" y="0"/>
                      </a:moveTo>
                      <a:lnTo>
                        <a:pt x="743" y="83"/>
                      </a:lnTo>
                      <a:lnTo>
                        <a:pt x="659" y="167"/>
                      </a:lnTo>
                      <a:lnTo>
                        <a:pt x="618" y="209"/>
                      </a:lnTo>
                      <a:lnTo>
                        <a:pt x="577" y="252"/>
                      </a:lnTo>
                      <a:lnTo>
                        <a:pt x="537" y="294"/>
                      </a:lnTo>
                      <a:lnTo>
                        <a:pt x="498" y="337"/>
                      </a:lnTo>
                      <a:lnTo>
                        <a:pt x="459" y="380"/>
                      </a:lnTo>
                      <a:lnTo>
                        <a:pt x="421" y="423"/>
                      </a:lnTo>
                      <a:lnTo>
                        <a:pt x="384" y="466"/>
                      </a:lnTo>
                      <a:lnTo>
                        <a:pt x="349" y="511"/>
                      </a:lnTo>
                      <a:lnTo>
                        <a:pt x="315" y="556"/>
                      </a:lnTo>
                      <a:lnTo>
                        <a:pt x="282" y="601"/>
                      </a:lnTo>
                      <a:lnTo>
                        <a:pt x="250" y="646"/>
                      </a:lnTo>
                      <a:lnTo>
                        <a:pt x="219" y="692"/>
                      </a:lnTo>
                      <a:lnTo>
                        <a:pt x="191" y="739"/>
                      </a:lnTo>
                      <a:lnTo>
                        <a:pt x="178" y="762"/>
                      </a:lnTo>
                      <a:lnTo>
                        <a:pt x="165" y="786"/>
                      </a:lnTo>
                      <a:lnTo>
                        <a:pt x="152" y="810"/>
                      </a:lnTo>
                      <a:lnTo>
                        <a:pt x="140" y="834"/>
                      </a:lnTo>
                      <a:lnTo>
                        <a:pt x="129" y="858"/>
                      </a:lnTo>
                      <a:lnTo>
                        <a:pt x="117" y="883"/>
                      </a:lnTo>
                      <a:lnTo>
                        <a:pt x="106" y="908"/>
                      </a:lnTo>
                      <a:lnTo>
                        <a:pt x="97" y="932"/>
                      </a:lnTo>
                      <a:lnTo>
                        <a:pt x="87" y="957"/>
                      </a:lnTo>
                      <a:lnTo>
                        <a:pt x="78" y="982"/>
                      </a:lnTo>
                      <a:lnTo>
                        <a:pt x="70" y="1008"/>
                      </a:lnTo>
                      <a:lnTo>
                        <a:pt x="61" y="1033"/>
                      </a:lnTo>
                      <a:lnTo>
                        <a:pt x="54" y="1059"/>
                      </a:lnTo>
                      <a:lnTo>
                        <a:pt x="47" y="1085"/>
                      </a:lnTo>
                      <a:lnTo>
                        <a:pt x="41" y="1110"/>
                      </a:lnTo>
                      <a:lnTo>
                        <a:pt x="35" y="1138"/>
                      </a:lnTo>
                      <a:lnTo>
                        <a:pt x="31" y="1164"/>
                      </a:lnTo>
                      <a:lnTo>
                        <a:pt x="26" y="1191"/>
                      </a:lnTo>
                      <a:lnTo>
                        <a:pt x="22" y="1217"/>
                      </a:lnTo>
                      <a:lnTo>
                        <a:pt x="19" y="1244"/>
                      </a:lnTo>
                      <a:lnTo>
                        <a:pt x="15" y="1271"/>
                      </a:lnTo>
                      <a:lnTo>
                        <a:pt x="13" y="1299"/>
                      </a:lnTo>
                      <a:lnTo>
                        <a:pt x="8" y="1354"/>
                      </a:lnTo>
                      <a:lnTo>
                        <a:pt x="7" y="1409"/>
                      </a:lnTo>
                      <a:lnTo>
                        <a:pt x="6" y="1466"/>
                      </a:lnTo>
                      <a:lnTo>
                        <a:pt x="7" y="1522"/>
                      </a:lnTo>
                      <a:lnTo>
                        <a:pt x="9" y="1579"/>
                      </a:lnTo>
                      <a:lnTo>
                        <a:pt x="12" y="1636"/>
                      </a:lnTo>
                      <a:lnTo>
                        <a:pt x="17" y="1693"/>
                      </a:lnTo>
                      <a:lnTo>
                        <a:pt x="22" y="1751"/>
                      </a:lnTo>
                      <a:lnTo>
                        <a:pt x="30" y="1809"/>
                      </a:lnTo>
                      <a:lnTo>
                        <a:pt x="37" y="1867"/>
                      </a:lnTo>
                      <a:lnTo>
                        <a:pt x="44" y="1925"/>
                      </a:lnTo>
                      <a:lnTo>
                        <a:pt x="53" y="1982"/>
                      </a:lnTo>
                      <a:lnTo>
                        <a:pt x="71" y="2098"/>
                      </a:lnTo>
                      <a:lnTo>
                        <a:pt x="91" y="2214"/>
                      </a:lnTo>
                      <a:lnTo>
                        <a:pt x="111" y="2328"/>
                      </a:lnTo>
                      <a:lnTo>
                        <a:pt x="131" y="2443"/>
                      </a:lnTo>
                      <a:lnTo>
                        <a:pt x="152" y="2556"/>
                      </a:lnTo>
                      <a:lnTo>
                        <a:pt x="172" y="2670"/>
                      </a:lnTo>
                      <a:lnTo>
                        <a:pt x="192" y="2782"/>
                      </a:lnTo>
                      <a:lnTo>
                        <a:pt x="212" y="2896"/>
                      </a:lnTo>
                      <a:lnTo>
                        <a:pt x="230" y="3008"/>
                      </a:lnTo>
                      <a:lnTo>
                        <a:pt x="245" y="3120"/>
                      </a:lnTo>
                      <a:lnTo>
                        <a:pt x="254" y="3175"/>
                      </a:lnTo>
                      <a:lnTo>
                        <a:pt x="259" y="3231"/>
                      </a:lnTo>
                      <a:lnTo>
                        <a:pt x="267" y="3286"/>
                      </a:lnTo>
                      <a:lnTo>
                        <a:pt x="272" y="3343"/>
                      </a:lnTo>
                      <a:lnTo>
                        <a:pt x="277" y="3397"/>
                      </a:lnTo>
                      <a:lnTo>
                        <a:pt x="281" y="3452"/>
                      </a:lnTo>
                      <a:lnTo>
                        <a:pt x="284" y="3508"/>
                      </a:lnTo>
                      <a:lnTo>
                        <a:pt x="287" y="3563"/>
                      </a:lnTo>
                      <a:lnTo>
                        <a:pt x="289" y="3619"/>
                      </a:lnTo>
                      <a:lnTo>
                        <a:pt x="290" y="3673"/>
                      </a:lnTo>
                      <a:lnTo>
                        <a:pt x="290" y="3729"/>
                      </a:lnTo>
                      <a:lnTo>
                        <a:pt x="289" y="3783"/>
                      </a:lnTo>
                      <a:lnTo>
                        <a:pt x="287" y="3837"/>
                      </a:lnTo>
                      <a:lnTo>
                        <a:pt x="284" y="3893"/>
                      </a:lnTo>
                      <a:lnTo>
                        <a:pt x="280" y="3947"/>
                      </a:lnTo>
                      <a:lnTo>
                        <a:pt x="274" y="4001"/>
                      </a:lnTo>
                      <a:lnTo>
                        <a:pt x="268" y="4055"/>
                      </a:lnTo>
                      <a:lnTo>
                        <a:pt x="259" y="4110"/>
                      </a:lnTo>
                      <a:lnTo>
                        <a:pt x="250" y="4164"/>
                      </a:lnTo>
                      <a:lnTo>
                        <a:pt x="241" y="4218"/>
                      </a:lnTo>
                      <a:lnTo>
                        <a:pt x="229" y="4271"/>
                      </a:lnTo>
                      <a:lnTo>
                        <a:pt x="215" y="4326"/>
                      </a:lnTo>
                      <a:lnTo>
                        <a:pt x="201" y="4380"/>
                      </a:lnTo>
                      <a:lnTo>
                        <a:pt x="186" y="4433"/>
                      </a:lnTo>
                      <a:lnTo>
                        <a:pt x="153" y="4541"/>
                      </a:lnTo>
                      <a:lnTo>
                        <a:pt x="120" y="4649"/>
                      </a:lnTo>
                      <a:lnTo>
                        <a:pt x="105" y="4703"/>
                      </a:lnTo>
                      <a:lnTo>
                        <a:pt x="88" y="4756"/>
                      </a:lnTo>
                      <a:lnTo>
                        <a:pt x="74" y="4810"/>
                      </a:lnTo>
                      <a:lnTo>
                        <a:pt x="60" y="4865"/>
                      </a:lnTo>
                      <a:lnTo>
                        <a:pt x="46" y="4919"/>
                      </a:lnTo>
                      <a:lnTo>
                        <a:pt x="35" y="4974"/>
                      </a:lnTo>
                      <a:lnTo>
                        <a:pt x="25" y="5029"/>
                      </a:lnTo>
                      <a:lnTo>
                        <a:pt x="20" y="5056"/>
                      </a:lnTo>
                      <a:lnTo>
                        <a:pt x="17" y="5084"/>
                      </a:lnTo>
                      <a:lnTo>
                        <a:pt x="11" y="5138"/>
                      </a:lnTo>
                      <a:lnTo>
                        <a:pt x="6" y="5194"/>
                      </a:lnTo>
                      <a:lnTo>
                        <a:pt x="2" y="5251"/>
                      </a:lnTo>
                      <a:lnTo>
                        <a:pt x="0" y="5306"/>
                      </a:lnTo>
                      <a:lnTo>
                        <a:pt x="0" y="5361"/>
                      </a:lnTo>
                      <a:lnTo>
                        <a:pt x="0" y="5418"/>
                      </a:lnTo>
                      <a:lnTo>
                        <a:pt x="1" y="5474"/>
                      </a:lnTo>
                      <a:lnTo>
                        <a:pt x="4" y="5530"/>
                      </a:lnTo>
                      <a:lnTo>
                        <a:pt x="9" y="5642"/>
                      </a:lnTo>
                      <a:lnTo>
                        <a:pt x="15" y="5756"/>
                      </a:lnTo>
                      <a:lnTo>
                        <a:pt x="20" y="5868"/>
                      </a:lnTo>
                      <a:lnTo>
                        <a:pt x="25" y="5980"/>
                      </a:lnTo>
                      <a:lnTo>
                        <a:pt x="27" y="6092"/>
                      </a:lnTo>
                      <a:lnTo>
                        <a:pt x="28" y="6204"/>
                      </a:lnTo>
                      <a:lnTo>
                        <a:pt x="28" y="6316"/>
                      </a:lnTo>
                      <a:lnTo>
                        <a:pt x="28" y="6428"/>
                      </a:lnTo>
                      <a:lnTo>
                        <a:pt x="26" y="6540"/>
                      </a:lnTo>
                      <a:lnTo>
                        <a:pt x="25" y="6652"/>
                      </a:lnTo>
                      <a:lnTo>
                        <a:pt x="19" y="6875"/>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1" name="Line 1168"/>
                <p:cNvSpPr>
                  <a:spLocks noChangeAspect="1"/>
                </p:cNvSpPr>
                <p:nvPr/>
              </p:nvSpPr>
              <p:spPr>
                <a:xfrm flipV="1">
                  <a:off x="1447" y="2051"/>
                  <a:ext cx="13" cy="13"/>
                </a:xfrm>
                <a:prstGeom prst="line">
                  <a:avLst/>
                </a:prstGeom>
                <a:ln w="0" cap="flat" cmpd="sng">
                  <a:solidFill>
                    <a:srgbClr val="000000"/>
                  </a:solidFill>
                  <a:prstDash val="solid"/>
                  <a:headEnd type="none" w="med" len="med"/>
                  <a:tailEnd type="none" w="med" len="med"/>
                </a:ln>
              </p:spPr>
            </p:sp>
            <p:sp>
              <p:nvSpPr>
                <p:cNvPr id="34982" name="Line 1169"/>
                <p:cNvSpPr>
                  <a:spLocks noChangeAspect="1"/>
                </p:cNvSpPr>
                <p:nvPr/>
              </p:nvSpPr>
              <p:spPr>
                <a:xfrm flipV="1">
                  <a:off x="1447" y="2051"/>
                  <a:ext cx="105" cy="105"/>
                </a:xfrm>
                <a:prstGeom prst="line">
                  <a:avLst/>
                </a:prstGeom>
                <a:ln w="0" cap="flat" cmpd="sng">
                  <a:solidFill>
                    <a:srgbClr val="000000"/>
                  </a:solidFill>
                  <a:prstDash val="solid"/>
                  <a:headEnd type="none" w="med" len="med"/>
                  <a:tailEnd type="none" w="med" len="med"/>
                </a:ln>
              </p:spPr>
            </p:sp>
            <p:sp>
              <p:nvSpPr>
                <p:cNvPr id="34983" name="Line 1170"/>
                <p:cNvSpPr>
                  <a:spLocks noChangeAspect="1"/>
                </p:cNvSpPr>
                <p:nvPr/>
              </p:nvSpPr>
              <p:spPr>
                <a:xfrm flipV="1">
                  <a:off x="1462" y="2102"/>
                  <a:ext cx="131" cy="131"/>
                </a:xfrm>
                <a:prstGeom prst="line">
                  <a:avLst/>
                </a:prstGeom>
                <a:ln w="0" cap="flat" cmpd="sng">
                  <a:solidFill>
                    <a:srgbClr val="000000"/>
                  </a:solidFill>
                  <a:prstDash val="solid"/>
                  <a:headEnd type="none" w="med" len="med"/>
                  <a:tailEnd type="none" w="med" len="med"/>
                </a:ln>
              </p:spPr>
            </p:sp>
            <p:sp>
              <p:nvSpPr>
                <p:cNvPr id="34984" name="Line 1171"/>
                <p:cNvSpPr>
                  <a:spLocks noChangeAspect="1"/>
                </p:cNvSpPr>
                <p:nvPr/>
              </p:nvSpPr>
              <p:spPr>
                <a:xfrm flipV="1">
                  <a:off x="1555" y="2137"/>
                  <a:ext cx="96" cy="96"/>
                </a:xfrm>
                <a:prstGeom prst="line">
                  <a:avLst/>
                </a:prstGeom>
                <a:ln w="0" cap="flat" cmpd="sng">
                  <a:solidFill>
                    <a:srgbClr val="000000"/>
                  </a:solidFill>
                  <a:prstDash val="solid"/>
                  <a:headEnd type="none" w="med" len="med"/>
                  <a:tailEnd type="none" w="med" len="med"/>
                </a:ln>
              </p:spPr>
            </p:sp>
            <p:sp>
              <p:nvSpPr>
                <p:cNvPr id="34985" name="Freeform 1172"/>
                <p:cNvSpPr>
                  <a:spLocks noChangeAspect="1"/>
                </p:cNvSpPr>
                <p:nvPr/>
              </p:nvSpPr>
              <p:spPr>
                <a:xfrm>
                  <a:off x="1647" y="2151"/>
                  <a:ext cx="83" cy="82"/>
                </a:xfrm>
                <a:custGeom>
                  <a:avLst/>
                  <a:gdLst>
                    <a:gd name="txL" fmla="*/ 0 w 414"/>
                    <a:gd name="txT" fmla="*/ 0 h 413"/>
                    <a:gd name="txR" fmla="*/ 414 w 414"/>
                    <a:gd name="txB" fmla="*/ 413 h 413"/>
                  </a:gdLst>
                  <a:ahLst/>
                  <a:cxnLst>
                    <a:cxn ang="0">
                      <a:pos x="0" y="16"/>
                    </a:cxn>
                    <a:cxn ang="0">
                      <a:pos x="15" y="2"/>
                    </a:cxn>
                    <a:cxn ang="0">
                      <a:pos x="17" y="0"/>
                    </a:cxn>
                  </a:cxnLst>
                  <a:rect l="txL" t="txT" r="txR" b="txB"/>
                  <a:pathLst>
                    <a:path w="414" h="413">
                      <a:moveTo>
                        <a:pt x="0" y="413"/>
                      </a:moveTo>
                      <a:lnTo>
                        <a:pt x="371" y="42"/>
                      </a:lnTo>
                      <a:lnTo>
                        <a:pt x="414"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6" name="Line 1173"/>
                <p:cNvSpPr>
                  <a:spLocks noChangeAspect="1"/>
                </p:cNvSpPr>
                <p:nvPr/>
              </p:nvSpPr>
              <p:spPr>
                <a:xfrm flipV="1">
                  <a:off x="1740" y="2051"/>
                  <a:ext cx="182" cy="182"/>
                </a:xfrm>
                <a:prstGeom prst="line">
                  <a:avLst/>
                </a:prstGeom>
                <a:ln w="0" cap="flat" cmpd="sng">
                  <a:solidFill>
                    <a:srgbClr val="000000"/>
                  </a:solidFill>
                  <a:prstDash val="solid"/>
                  <a:headEnd type="none" w="med" len="med"/>
                  <a:tailEnd type="none" w="med" len="med"/>
                </a:ln>
              </p:spPr>
            </p:sp>
            <p:sp>
              <p:nvSpPr>
                <p:cNvPr id="34987" name="Line 1174"/>
                <p:cNvSpPr>
                  <a:spLocks noChangeAspect="1"/>
                </p:cNvSpPr>
                <p:nvPr/>
              </p:nvSpPr>
              <p:spPr>
                <a:xfrm flipV="1">
                  <a:off x="1832" y="2069"/>
                  <a:ext cx="164" cy="164"/>
                </a:xfrm>
                <a:prstGeom prst="line">
                  <a:avLst/>
                </a:prstGeom>
                <a:ln w="0" cap="flat" cmpd="sng">
                  <a:solidFill>
                    <a:srgbClr val="000000"/>
                  </a:solidFill>
                  <a:prstDash val="solid"/>
                  <a:headEnd type="none" w="med" len="med"/>
                  <a:tailEnd type="none" w="med" len="med"/>
                </a:ln>
              </p:spPr>
            </p:sp>
            <p:sp>
              <p:nvSpPr>
                <p:cNvPr id="34988" name="Line 1175"/>
                <p:cNvSpPr>
                  <a:spLocks noChangeAspect="1"/>
                </p:cNvSpPr>
                <p:nvPr/>
              </p:nvSpPr>
              <p:spPr>
                <a:xfrm flipV="1">
                  <a:off x="1925" y="2162"/>
                  <a:ext cx="71" cy="71"/>
                </a:xfrm>
                <a:prstGeom prst="line">
                  <a:avLst/>
                </a:prstGeom>
                <a:ln w="0" cap="flat" cmpd="sng">
                  <a:solidFill>
                    <a:srgbClr val="000000"/>
                  </a:solidFill>
                  <a:prstDash val="solid"/>
                  <a:headEnd type="none" w="med" len="med"/>
                  <a:tailEnd type="none" w="med" len="med"/>
                </a:ln>
              </p:spPr>
            </p:sp>
            <p:sp>
              <p:nvSpPr>
                <p:cNvPr id="34989" name="Line 1176"/>
                <p:cNvSpPr>
                  <a:spLocks noChangeAspect="1"/>
                </p:cNvSpPr>
                <p:nvPr/>
              </p:nvSpPr>
              <p:spPr>
                <a:xfrm flipV="1">
                  <a:off x="2339" y="2051"/>
                  <a:ext cx="46" cy="45"/>
                </a:xfrm>
                <a:prstGeom prst="line">
                  <a:avLst/>
                </a:prstGeom>
                <a:ln w="0" cap="flat" cmpd="sng">
                  <a:solidFill>
                    <a:srgbClr val="000000"/>
                  </a:solidFill>
                  <a:prstDash val="solid"/>
                  <a:headEnd type="none" w="med" len="med"/>
                  <a:tailEnd type="none" w="med" len="med"/>
                </a:ln>
              </p:spPr>
            </p:sp>
            <p:sp>
              <p:nvSpPr>
                <p:cNvPr id="34990" name="Line 1177"/>
                <p:cNvSpPr>
                  <a:spLocks noChangeAspect="1"/>
                </p:cNvSpPr>
                <p:nvPr/>
              </p:nvSpPr>
              <p:spPr>
                <a:xfrm flipV="1">
                  <a:off x="2339" y="2070"/>
                  <a:ext cx="119" cy="119"/>
                </a:xfrm>
                <a:prstGeom prst="line">
                  <a:avLst/>
                </a:prstGeom>
                <a:ln w="0" cap="flat" cmpd="sng">
                  <a:solidFill>
                    <a:srgbClr val="000000"/>
                  </a:solidFill>
                  <a:prstDash val="solid"/>
                  <a:headEnd type="none" w="med" len="med"/>
                  <a:tailEnd type="none" w="med" len="med"/>
                </a:ln>
              </p:spPr>
            </p:sp>
            <p:sp>
              <p:nvSpPr>
                <p:cNvPr id="34991" name="Line 1178"/>
                <p:cNvSpPr>
                  <a:spLocks noChangeAspect="1"/>
                </p:cNvSpPr>
                <p:nvPr/>
              </p:nvSpPr>
              <p:spPr>
                <a:xfrm flipV="1">
                  <a:off x="2387" y="2116"/>
                  <a:ext cx="117" cy="117"/>
                </a:xfrm>
                <a:prstGeom prst="line">
                  <a:avLst/>
                </a:prstGeom>
                <a:ln w="0" cap="flat" cmpd="sng">
                  <a:solidFill>
                    <a:srgbClr val="000000"/>
                  </a:solidFill>
                  <a:prstDash val="solid"/>
                  <a:headEnd type="none" w="med" len="med"/>
                  <a:tailEnd type="none" w="med" len="med"/>
                </a:ln>
              </p:spPr>
            </p:sp>
          </p:grpSp>
          <p:sp>
            <p:nvSpPr>
              <p:cNvPr id="34948" name="Line 1179"/>
              <p:cNvSpPr>
                <a:spLocks noChangeAspect="1"/>
              </p:cNvSpPr>
              <p:nvPr/>
            </p:nvSpPr>
            <p:spPr>
              <a:xfrm flipV="1">
                <a:off x="2480" y="2145"/>
                <a:ext cx="88" cy="88"/>
              </a:xfrm>
              <a:prstGeom prst="line">
                <a:avLst/>
              </a:prstGeom>
              <a:ln w="0" cap="flat" cmpd="sng">
                <a:solidFill>
                  <a:srgbClr val="000000"/>
                </a:solidFill>
                <a:prstDash val="solid"/>
                <a:headEnd type="none" w="med" len="med"/>
                <a:tailEnd type="none" w="med" len="med"/>
              </a:ln>
            </p:spPr>
          </p:sp>
          <p:sp>
            <p:nvSpPr>
              <p:cNvPr id="34949" name="Freeform 1180"/>
              <p:cNvSpPr>
                <a:spLocks noChangeAspect="1"/>
              </p:cNvSpPr>
              <p:nvPr/>
            </p:nvSpPr>
            <p:spPr>
              <a:xfrm>
                <a:off x="2572" y="2145"/>
                <a:ext cx="88" cy="88"/>
              </a:xfrm>
              <a:custGeom>
                <a:avLst/>
                <a:gdLst>
                  <a:gd name="txL" fmla="*/ 0 w 440"/>
                  <a:gd name="txT" fmla="*/ 0 h 440"/>
                  <a:gd name="txR" fmla="*/ 440 w 440"/>
                  <a:gd name="txB" fmla="*/ 440 h 440"/>
                </a:gdLst>
                <a:ahLst/>
                <a:cxnLst>
                  <a:cxn ang="0">
                    <a:pos x="0" y="18"/>
                  </a:cxn>
                  <a:cxn ang="0">
                    <a:pos x="8" y="9"/>
                  </a:cxn>
                  <a:cxn ang="0">
                    <a:pos x="18" y="0"/>
                  </a:cxn>
                </a:cxnLst>
                <a:rect l="txL" t="txT" r="txR" b="txB"/>
                <a:pathLst>
                  <a:path w="440" h="440">
                    <a:moveTo>
                      <a:pt x="0" y="440"/>
                    </a:moveTo>
                    <a:lnTo>
                      <a:pt x="209" y="232"/>
                    </a:lnTo>
                    <a:lnTo>
                      <a:pt x="4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0" name="Line 1181"/>
              <p:cNvSpPr>
                <a:spLocks noChangeAspect="1"/>
              </p:cNvSpPr>
              <p:nvPr/>
            </p:nvSpPr>
            <p:spPr>
              <a:xfrm flipV="1">
                <a:off x="2665" y="2051"/>
                <a:ext cx="182" cy="182"/>
              </a:xfrm>
              <a:prstGeom prst="line">
                <a:avLst/>
              </a:prstGeom>
              <a:ln w="0" cap="flat" cmpd="sng">
                <a:solidFill>
                  <a:srgbClr val="000000"/>
                </a:solidFill>
                <a:prstDash val="solid"/>
                <a:headEnd type="none" w="med" len="med"/>
                <a:tailEnd type="none" w="med" len="med"/>
              </a:ln>
            </p:spPr>
          </p:sp>
          <p:sp>
            <p:nvSpPr>
              <p:cNvPr id="34951" name="Line 1182"/>
              <p:cNvSpPr>
                <a:spLocks noChangeAspect="1"/>
              </p:cNvSpPr>
              <p:nvPr/>
            </p:nvSpPr>
            <p:spPr>
              <a:xfrm flipV="1">
                <a:off x="2757" y="2102"/>
                <a:ext cx="132" cy="131"/>
              </a:xfrm>
              <a:prstGeom prst="line">
                <a:avLst/>
              </a:prstGeom>
              <a:ln w="0" cap="flat" cmpd="sng">
                <a:solidFill>
                  <a:srgbClr val="000000"/>
                </a:solidFill>
                <a:prstDash val="solid"/>
                <a:headEnd type="none" w="med" len="med"/>
                <a:tailEnd type="none" w="med" len="med"/>
              </a:ln>
            </p:spPr>
          </p:sp>
          <p:sp>
            <p:nvSpPr>
              <p:cNvPr id="34952" name="Line 1183"/>
              <p:cNvSpPr>
                <a:spLocks noChangeAspect="1"/>
              </p:cNvSpPr>
              <p:nvPr/>
            </p:nvSpPr>
            <p:spPr>
              <a:xfrm flipV="1">
                <a:off x="2850" y="2194"/>
                <a:ext cx="39" cy="39"/>
              </a:xfrm>
              <a:prstGeom prst="line">
                <a:avLst/>
              </a:prstGeom>
              <a:ln w="0" cap="flat" cmpd="sng">
                <a:solidFill>
                  <a:srgbClr val="000000"/>
                </a:solidFill>
                <a:prstDash val="solid"/>
                <a:headEnd type="none" w="med" len="med"/>
                <a:tailEnd type="none" w="med" len="med"/>
              </a:ln>
            </p:spPr>
          </p:sp>
          <p:sp>
            <p:nvSpPr>
              <p:cNvPr id="34953" name="Line 1184"/>
              <p:cNvSpPr>
                <a:spLocks noChangeAspect="1"/>
              </p:cNvSpPr>
              <p:nvPr/>
            </p:nvSpPr>
            <p:spPr>
              <a:xfrm flipV="1">
                <a:off x="1996" y="2096"/>
                <a:ext cx="5" cy="4"/>
              </a:xfrm>
              <a:prstGeom prst="line">
                <a:avLst/>
              </a:prstGeom>
              <a:ln w="0" cap="flat" cmpd="sng">
                <a:solidFill>
                  <a:srgbClr val="000000"/>
                </a:solidFill>
                <a:prstDash val="solid"/>
                <a:headEnd type="none" w="med" len="med"/>
                <a:tailEnd type="none" w="med" len="med"/>
              </a:ln>
            </p:spPr>
          </p:sp>
          <p:sp>
            <p:nvSpPr>
              <p:cNvPr id="34954" name="Line 1185"/>
              <p:cNvSpPr>
                <a:spLocks noChangeAspect="1"/>
              </p:cNvSpPr>
              <p:nvPr/>
            </p:nvSpPr>
            <p:spPr>
              <a:xfrm flipV="1">
                <a:off x="1996" y="2096"/>
                <a:ext cx="128" cy="128"/>
              </a:xfrm>
              <a:prstGeom prst="line">
                <a:avLst/>
              </a:prstGeom>
              <a:ln w="0" cap="flat" cmpd="sng">
                <a:solidFill>
                  <a:srgbClr val="000000"/>
                </a:solidFill>
                <a:prstDash val="solid"/>
                <a:headEnd type="none" w="med" len="med"/>
                <a:tailEnd type="none" w="med" len="med"/>
              </a:ln>
            </p:spPr>
          </p:sp>
          <p:sp>
            <p:nvSpPr>
              <p:cNvPr id="34955" name="Line 1186"/>
              <p:cNvSpPr>
                <a:spLocks noChangeAspect="1"/>
              </p:cNvSpPr>
              <p:nvPr/>
            </p:nvSpPr>
            <p:spPr>
              <a:xfrm flipV="1">
                <a:off x="2110" y="2096"/>
                <a:ext cx="137" cy="137"/>
              </a:xfrm>
              <a:prstGeom prst="line">
                <a:avLst/>
              </a:prstGeom>
              <a:ln w="0" cap="flat" cmpd="sng">
                <a:solidFill>
                  <a:srgbClr val="000000"/>
                </a:solidFill>
                <a:prstDash val="solid"/>
                <a:headEnd type="none" w="med" len="med"/>
                <a:tailEnd type="none" w="med" len="med"/>
              </a:ln>
            </p:spPr>
          </p:sp>
          <p:sp>
            <p:nvSpPr>
              <p:cNvPr id="34956" name="Line 1187"/>
              <p:cNvSpPr>
                <a:spLocks noChangeAspect="1"/>
              </p:cNvSpPr>
              <p:nvPr/>
            </p:nvSpPr>
            <p:spPr>
              <a:xfrm flipV="1">
                <a:off x="2233" y="2127"/>
                <a:ext cx="106" cy="106"/>
              </a:xfrm>
              <a:prstGeom prst="line">
                <a:avLst/>
              </a:prstGeom>
              <a:ln w="0" cap="flat" cmpd="sng">
                <a:solidFill>
                  <a:srgbClr val="000000"/>
                </a:solidFill>
                <a:prstDash val="solid"/>
                <a:headEnd type="none" w="med" len="med"/>
                <a:tailEnd type="none" w="med" len="med"/>
              </a:ln>
            </p:spPr>
          </p:sp>
          <p:sp>
            <p:nvSpPr>
              <p:cNvPr id="34957" name="Line 1188"/>
              <p:cNvSpPr>
                <a:spLocks noChangeAspect="1"/>
              </p:cNvSpPr>
              <p:nvPr/>
            </p:nvSpPr>
            <p:spPr>
              <a:xfrm flipV="1">
                <a:off x="1996" y="3333"/>
                <a:ext cx="2" cy="2"/>
              </a:xfrm>
              <a:prstGeom prst="line">
                <a:avLst/>
              </a:prstGeom>
              <a:ln w="0" cap="flat" cmpd="sng">
                <a:solidFill>
                  <a:srgbClr val="000000"/>
                </a:solidFill>
                <a:prstDash val="solid"/>
                <a:headEnd type="none" w="med" len="med"/>
                <a:tailEnd type="none" w="med" len="med"/>
              </a:ln>
            </p:spPr>
          </p:sp>
          <p:sp>
            <p:nvSpPr>
              <p:cNvPr id="34958" name="Line 1189"/>
              <p:cNvSpPr>
                <a:spLocks noChangeAspect="1"/>
              </p:cNvSpPr>
              <p:nvPr/>
            </p:nvSpPr>
            <p:spPr>
              <a:xfrm flipV="1">
                <a:off x="1996" y="3333"/>
                <a:ext cx="125" cy="126"/>
              </a:xfrm>
              <a:prstGeom prst="line">
                <a:avLst/>
              </a:prstGeom>
              <a:ln w="0" cap="flat" cmpd="sng">
                <a:solidFill>
                  <a:srgbClr val="000000"/>
                </a:solidFill>
                <a:prstDash val="solid"/>
                <a:headEnd type="none" w="med" len="med"/>
                <a:tailEnd type="none" w="med" len="med"/>
              </a:ln>
            </p:spPr>
          </p:sp>
          <p:sp>
            <p:nvSpPr>
              <p:cNvPr id="34959" name="Line 1190"/>
              <p:cNvSpPr>
                <a:spLocks noChangeAspect="1"/>
              </p:cNvSpPr>
              <p:nvPr/>
            </p:nvSpPr>
            <p:spPr>
              <a:xfrm flipV="1">
                <a:off x="2107" y="3333"/>
                <a:ext cx="137" cy="138"/>
              </a:xfrm>
              <a:prstGeom prst="line">
                <a:avLst/>
              </a:prstGeom>
              <a:ln w="0" cap="flat" cmpd="sng">
                <a:solidFill>
                  <a:srgbClr val="000000"/>
                </a:solidFill>
                <a:prstDash val="solid"/>
                <a:headEnd type="none" w="med" len="med"/>
                <a:tailEnd type="none" w="med" len="med"/>
              </a:ln>
            </p:spPr>
          </p:sp>
          <p:sp>
            <p:nvSpPr>
              <p:cNvPr id="34960" name="Line 1191"/>
              <p:cNvSpPr>
                <a:spLocks noChangeAspect="1"/>
              </p:cNvSpPr>
              <p:nvPr/>
            </p:nvSpPr>
            <p:spPr>
              <a:xfrm flipV="1">
                <a:off x="2231" y="3362"/>
                <a:ext cx="108" cy="109"/>
              </a:xfrm>
              <a:prstGeom prst="line">
                <a:avLst/>
              </a:prstGeom>
              <a:ln w="0" cap="flat" cmpd="sng">
                <a:solidFill>
                  <a:srgbClr val="000000"/>
                </a:solidFill>
                <a:prstDash val="solid"/>
                <a:headEnd type="none" w="med" len="med"/>
                <a:tailEnd type="none" w="med" len="med"/>
              </a:ln>
            </p:spPr>
          </p:sp>
        </p:grpSp>
        <p:grpSp>
          <p:nvGrpSpPr>
            <p:cNvPr id="33803" name="Group 1192"/>
            <p:cNvGrpSpPr/>
            <p:nvPr/>
          </p:nvGrpSpPr>
          <p:grpSpPr>
            <a:xfrm>
              <a:off x="3010" y="1294"/>
              <a:ext cx="2047" cy="1877"/>
              <a:chOff x="3010" y="1294"/>
              <a:chExt cx="2047" cy="1877"/>
            </a:xfrm>
          </p:grpSpPr>
          <p:grpSp>
            <p:nvGrpSpPr>
              <p:cNvPr id="33806" name="Group 1193"/>
              <p:cNvGrpSpPr/>
              <p:nvPr/>
            </p:nvGrpSpPr>
            <p:grpSpPr>
              <a:xfrm>
                <a:off x="3010" y="1294"/>
                <a:ext cx="2047" cy="1877"/>
                <a:chOff x="3010" y="1294"/>
                <a:chExt cx="2047" cy="1877"/>
              </a:xfrm>
            </p:grpSpPr>
            <p:grpSp>
              <p:nvGrpSpPr>
                <p:cNvPr id="33808" name="Group 1194"/>
                <p:cNvGrpSpPr/>
                <p:nvPr/>
              </p:nvGrpSpPr>
              <p:grpSpPr>
                <a:xfrm>
                  <a:off x="3121" y="1388"/>
                  <a:ext cx="1830" cy="1783"/>
                  <a:chOff x="3121" y="1388"/>
                  <a:chExt cx="1830" cy="1783"/>
                </a:xfrm>
              </p:grpSpPr>
              <p:sp>
                <p:nvSpPr>
                  <p:cNvPr id="34780" name="Freeform 1195"/>
                  <p:cNvSpPr>
                    <a:spLocks noChangeAspect="1"/>
                  </p:cNvSpPr>
                  <p:nvPr/>
                </p:nvSpPr>
                <p:spPr>
                  <a:xfrm>
                    <a:off x="4905" y="1832"/>
                    <a:ext cx="43" cy="27"/>
                  </a:xfrm>
                  <a:custGeom>
                    <a:avLst/>
                    <a:gdLst>
                      <a:gd name="txL" fmla="*/ 0 w 269"/>
                      <a:gd name="txT" fmla="*/ 0 h 172"/>
                      <a:gd name="txR" fmla="*/ 269 w 269"/>
                      <a:gd name="txB" fmla="*/ 172 h 172"/>
                    </a:gdLst>
                    <a:ahLst/>
                    <a:cxnLst>
                      <a:cxn ang="0">
                        <a:pos x="3" y="0"/>
                      </a:cxn>
                      <a:cxn ang="0">
                        <a:pos x="0" y="2"/>
                      </a:cxn>
                      <a:cxn ang="0">
                        <a:pos x="7" y="4"/>
                      </a:cxn>
                      <a:cxn ang="0">
                        <a:pos x="3" y="0"/>
                      </a:cxn>
                    </a:cxnLst>
                    <a:rect l="txL" t="txT" r="txR" b="txB"/>
                    <a:pathLst>
                      <a:path w="269" h="172">
                        <a:moveTo>
                          <a:pt x="97" y="0"/>
                        </a:moveTo>
                        <a:lnTo>
                          <a:pt x="0" y="97"/>
                        </a:lnTo>
                        <a:lnTo>
                          <a:pt x="269" y="172"/>
                        </a:lnTo>
                        <a:lnTo>
                          <a:pt x="97" y="0"/>
                        </a:lnTo>
                        <a:close/>
                      </a:path>
                    </a:pathLst>
                  </a:custGeom>
                  <a:solidFill>
                    <a:srgbClr val="000000">
                      <a:alpha val="100000"/>
                    </a:srgbClr>
                  </a:solidFill>
                  <a:ln w="9525">
                    <a:noFill/>
                  </a:ln>
                </p:spPr>
                <p:txBody>
                  <a:bodyPr/>
                  <a:lstStyle/>
                  <a:p>
                    <a:endParaRPr lang="zh-CN" altLang="en-US"/>
                  </a:p>
                </p:txBody>
              </p:sp>
              <p:sp>
                <p:nvSpPr>
                  <p:cNvPr id="34781" name="Freeform 1196"/>
                  <p:cNvSpPr>
                    <a:spLocks noChangeAspect="1"/>
                  </p:cNvSpPr>
                  <p:nvPr/>
                </p:nvSpPr>
                <p:spPr>
                  <a:xfrm>
                    <a:off x="4905" y="1847"/>
                    <a:ext cx="43" cy="28"/>
                  </a:xfrm>
                  <a:custGeom>
                    <a:avLst/>
                    <a:gdLst>
                      <a:gd name="txL" fmla="*/ 0 w 269"/>
                      <a:gd name="txT" fmla="*/ 0 h 172"/>
                      <a:gd name="txR" fmla="*/ 269 w 269"/>
                      <a:gd name="txB" fmla="*/ 172 h 172"/>
                    </a:gdLst>
                    <a:ahLst/>
                    <a:cxnLst>
                      <a:cxn ang="0">
                        <a:pos x="0" y="0"/>
                      </a:cxn>
                      <a:cxn ang="0">
                        <a:pos x="7" y="2"/>
                      </a:cxn>
                      <a:cxn ang="0">
                        <a:pos x="4" y="5"/>
                      </a:cxn>
                      <a:cxn ang="0">
                        <a:pos x="0" y="0"/>
                      </a:cxn>
                    </a:cxnLst>
                    <a:rect l="txL" t="txT" r="txR" b="txB"/>
                    <a:pathLst>
                      <a:path w="269" h="172">
                        <a:moveTo>
                          <a:pt x="0" y="0"/>
                        </a:moveTo>
                        <a:lnTo>
                          <a:pt x="269" y="75"/>
                        </a:lnTo>
                        <a:lnTo>
                          <a:pt x="172" y="172"/>
                        </a:lnTo>
                        <a:lnTo>
                          <a:pt x="0" y="0"/>
                        </a:lnTo>
                        <a:close/>
                      </a:path>
                    </a:pathLst>
                  </a:custGeom>
                  <a:solidFill>
                    <a:srgbClr val="000000">
                      <a:alpha val="100000"/>
                    </a:srgbClr>
                  </a:solidFill>
                  <a:ln w="9525">
                    <a:noFill/>
                  </a:ln>
                </p:spPr>
                <p:txBody>
                  <a:bodyPr/>
                  <a:lstStyle/>
                  <a:p>
                    <a:endParaRPr lang="zh-CN" altLang="en-US"/>
                  </a:p>
                </p:txBody>
              </p:sp>
              <p:sp>
                <p:nvSpPr>
                  <p:cNvPr id="34782" name="Freeform 1197"/>
                  <p:cNvSpPr>
                    <a:spLocks noChangeAspect="1"/>
                  </p:cNvSpPr>
                  <p:nvPr/>
                </p:nvSpPr>
                <p:spPr>
                  <a:xfrm>
                    <a:off x="4905" y="1832"/>
                    <a:ext cx="43" cy="43"/>
                  </a:xfrm>
                  <a:custGeom>
                    <a:avLst/>
                    <a:gdLst>
                      <a:gd name="txL" fmla="*/ 0 w 269"/>
                      <a:gd name="txT" fmla="*/ 0 h 269"/>
                      <a:gd name="txR" fmla="*/ 269 w 269"/>
                      <a:gd name="txB" fmla="*/ 269 h 269"/>
                    </a:gdLst>
                    <a:ahLst/>
                    <a:cxnLst>
                      <a:cxn ang="0">
                        <a:pos x="3" y="0"/>
                      </a:cxn>
                      <a:cxn ang="0">
                        <a:pos x="0" y="3"/>
                      </a:cxn>
                      <a:cxn ang="0">
                        <a:pos x="4" y="7"/>
                      </a:cxn>
                      <a:cxn ang="0">
                        <a:pos x="7" y="4"/>
                      </a:cxn>
                      <a:cxn ang="0">
                        <a:pos x="3" y="0"/>
                      </a:cxn>
                    </a:cxnLst>
                    <a:rect l="txL" t="txT" r="txR" b="txB"/>
                    <a:pathLst>
                      <a:path w="269" h="269">
                        <a:moveTo>
                          <a:pt x="97" y="0"/>
                        </a:moveTo>
                        <a:lnTo>
                          <a:pt x="0" y="97"/>
                        </a:lnTo>
                        <a:lnTo>
                          <a:pt x="172" y="269"/>
                        </a:lnTo>
                        <a:lnTo>
                          <a:pt x="269" y="172"/>
                        </a:lnTo>
                        <a:lnTo>
                          <a:pt x="9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83" name="Freeform 1198"/>
                  <p:cNvSpPr>
                    <a:spLocks noChangeAspect="1"/>
                  </p:cNvSpPr>
                  <p:nvPr/>
                </p:nvSpPr>
                <p:spPr>
                  <a:xfrm>
                    <a:off x="4905" y="2684"/>
                    <a:ext cx="28" cy="44"/>
                  </a:xfrm>
                  <a:custGeom>
                    <a:avLst/>
                    <a:gdLst>
                      <a:gd name="txL" fmla="*/ 0 w 172"/>
                      <a:gd name="txT" fmla="*/ 0 h 269"/>
                      <a:gd name="txR" fmla="*/ 172 w 172"/>
                      <a:gd name="txB" fmla="*/ 269 h 269"/>
                    </a:gdLst>
                    <a:ahLst/>
                    <a:cxnLst>
                      <a:cxn ang="0">
                        <a:pos x="0" y="5"/>
                      </a:cxn>
                      <a:cxn ang="0">
                        <a:pos x="3" y="7"/>
                      </a:cxn>
                      <a:cxn ang="0">
                        <a:pos x="5" y="0"/>
                      </a:cxn>
                      <a:cxn ang="0">
                        <a:pos x="0" y="5"/>
                      </a:cxn>
                    </a:cxnLst>
                    <a:rect l="txL" t="txT" r="txR" b="txB"/>
                    <a:pathLst>
                      <a:path w="172" h="269">
                        <a:moveTo>
                          <a:pt x="0" y="172"/>
                        </a:moveTo>
                        <a:lnTo>
                          <a:pt x="97" y="269"/>
                        </a:lnTo>
                        <a:lnTo>
                          <a:pt x="172" y="0"/>
                        </a:lnTo>
                        <a:lnTo>
                          <a:pt x="0" y="172"/>
                        </a:lnTo>
                        <a:close/>
                      </a:path>
                    </a:pathLst>
                  </a:custGeom>
                  <a:solidFill>
                    <a:srgbClr val="000000">
                      <a:alpha val="100000"/>
                    </a:srgbClr>
                  </a:solidFill>
                  <a:ln w="9525">
                    <a:noFill/>
                  </a:ln>
                </p:spPr>
                <p:txBody>
                  <a:bodyPr/>
                  <a:lstStyle/>
                  <a:p>
                    <a:endParaRPr lang="zh-CN" altLang="en-US"/>
                  </a:p>
                </p:txBody>
              </p:sp>
              <p:sp>
                <p:nvSpPr>
                  <p:cNvPr id="34784" name="Freeform 1199"/>
                  <p:cNvSpPr>
                    <a:spLocks noChangeAspect="1"/>
                  </p:cNvSpPr>
                  <p:nvPr/>
                </p:nvSpPr>
                <p:spPr>
                  <a:xfrm>
                    <a:off x="4921" y="2684"/>
                    <a:ext cx="27" cy="44"/>
                  </a:xfrm>
                  <a:custGeom>
                    <a:avLst/>
                    <a:gdLst>
                      <a:gd name="txL" fmla="*/ 0 w 172"/>
                      <a:gd name="txT" fmla="*/ 0 h 269"/>
                      <a:gd name="txR" fmla="*/ 172 w 172"/>
                      <a:gd name="txB" fmla="*/ 269 h 269"/>
                    </a:gdLst>
                    <a:ahLst/>
                    <a:cxnLst>
                      <a:cxn ang="0">
                        <a:pos x="0" y="7"/>
                      </a:cxn>
                      <a:cxn ang="0">
                        <a:pos x="2" y="0"/>
                      </a:cxn>
                      <a:cxn ang="0">
                        <a:pos x="4" y="3"/>
                      </a:cxn>
                      <a:cxn ang="0">
                        <a:pos x="0" y="7"/>
                      </a:cxn>
                    </a:cxnLst>
                    <a:rect l="txL" t="txT" r="txR" b="txB"/>
                    <a:pathLst>
                      <a:path w="172" h="269">
                        <a:moveTo>
                          <a:pt x="0" y="269"/>
                        </a:moveTo>
                        <a:lnTo>
                          <a:pt x="75" y="0"/>
                        </a:lnTo>
                        <a:lnTo>
                          <a:pt x="172" y="98"/>
                        </a:lnTo>
                        <a:lnTo>
                          <a:pt x="0" y="269"/>
                        </a:lnTo>
                        <a:close/>
                      </a:path>
                    </a:pathLst>
                  </a:custGeom>
                  <a:solidFill>
                    <a:srgbClr val="000000">
                      <a:alpha val="100000"/>
                    </a:srgbClr>
                  </a:solidFill>
                  <a:ln w="9525">
                    <a:noFill/>
                  </a:ln>
                </p:spPr>
                <p:txBody>
                  <a:bodyPr/>
                  <a:lstStyle/>
                  <a:p>
                    <a:endParaRPr lang="zh-CN" altLang="en-US"/>
                  </a:p>
                </p:txBody>
              </p:sp>
              <p:sp>
                <p:nvSpPr>
                  <p:cNvPr id="34785" name="Freeform 1200"/>
                  <p:cNvSpPr>
                    <a:spLocks noChangeAspect="1"/>
                  </p:cNvSpPr>
                  <p:nvPr/>
                </p:nvSpPr>
                <p:spPr>
                  <a:xfrm>
                    <a:off x="4905" y="2684"/>
                    <a:ext cx="43" cy="44"/>
                  </a:xfrm>
                  <a:custGeom>
                    <a:avLst/>
                    <a:gdLst>
                      <a:gd name="txL" fmla="*/ 0 w 269"/>
                      <a:gd name="txT" fmla="*/ 0 h 269"/>
                      <a:gd name="txR" fmla="*/ 269 w 269"/>
                      <a:gd name="txB" fmla="*/ 269 h 269"/>
                    </a:gdLst>
                    <a:ahLst/>
                    <a:cxnLst>
                      <a:cxn ang="0">
                        <a:pos x="0" y="5"/>
                      </a:cxn>
                      <a:cxn ang="0">
                        <a:pos x="3" y="7"/>
                      </a:cxn>
                      <a:cxn ang="0">
                        <a:pos x="7" y="3"/>
                      </a:cxn>
                      <a:cxn ang="0">
                        <a:pos x="4" y="0"/>
                      </a:cxn>
                      <a:cxn ang="0">
                        <a:pos x="0" y="5"/>
                      </a:cxn>
                    </a:cxnLst>
                    <a:rect l="txL" t="txT" r="txR" b="txB"/>
                    <a:pathLst>
                      <a:path w="269" h="269">
                        <a:moveTo>
                          <a:pt x="0" y="172"/>
                        </a:moveTo>
                        <a:lnTo>
                          <a:pt x="97" y="269"/>
                        </a:lnTo>
                        <a:lnTo>
                          <a:pt x="269" y="98"/>
                        </a:lnTo>
                        <a:lnTo>
                          <a:pt x="172" y="0"/>
                        </a:lnTo>
                        <a:lnTo>
                          <a:pt x="0" y="17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86" name="Freeform 1201"/>
                  <p:cNvSpPr>
                    <a:spLocks noChangeAspect="1"/>
                  </p:cNvSpPr>
                  <p:nvPr/>
                </p:nvSpPr>
                <p:spPr>
                  <a:xfrm>
                    <a:off x="4929" y="1867"/>
                    <a:ext cx="22" cy="825"/>
                  </a:xfrm>
                  <a:custGeom>
                    <a:avLst/>
                    <a:gdLst>
                      <a:gd name="txL" fmla="*/ 0 w 137"/>
                      <a:gd name="txT" fmla="*/ 0 h 5156"/>
                      <a:gd name="txR" fmla="*/ 137 w 137"/>
                      <a:gd name="txB" fmla="*/ 5156 h 5156"/>
                    </a:gdLst>
                    <a:ahLst/>
                    <a:cxnLst>
                      <a:cxn ang="0">
                        <a:pos x="0" y="132"/>
                      </a:cxn>
                      <a:cxn ang="0">
                        <a:pos x="4" y="132"/>
                      </a:cxn>
                      <a:cxn ang="0">
                        <a:pos x="0" y="0"/>
                      </a:cxn>
                      <a:cxn ang="0">
                        <a:pos x="0" y="132"/>
                      </a:cxn>
                    </a:cxnLst>
                    <a:rect l="txL" t="txT" r="txR" b="txB"/>
                    <a:pathLst>
                      <a:path w="137" h="5156">
                        <a:moveTo>
                          <a:pt x="0" y="5156"/>
                        </a:moveTo>
                        <a:lnTo>
                          <a:pt x="137" y="5156"/>
                        </a:lnTo>
                        <a:lnTo>
                          <a:pt x="0" y="0"/>
                        </a:lnTo>
                        <a:lnTo>
                          <a:pt x="0" y="5156"/>
                        </a:lnTo>
                        <a:close/>
                      </a:path>
                    </a:pathLst>
                  </a:custGeom>
                  <a:solidFill>
                    <a:srgbClr val="000000">
                      <a:alpha val="100000"/>
                    </a:srgbClr>
                  </a:solidFill>
                  <a:ln w="9525">
                    <a:noFill/>
                  </a:ln>
                </p:spPr>
                <p:txBody>
                  <a:bodyPr/>
                  <a:lstStyle/>
                  <a:p>
                    <a:endParaRPr lang="zh-CN" altLang="en-US"/>
                  </a:p>
                </p:txBody>
              </p:sp>
              <p:sp>
                <p:nvSpPr>
                  <p:cNvPr id="34787" name="Freeform 1202"/>
                  <p:cNvSpPr>
                    <a:spLocks noChangeAspect="1"/>
                  </p:cNvSpPr>
                  <p:nvPr/>
                </p:nvSpPr>
                <p:spPr>
                  <a:xfrm>
                    <a:off x="4929" y="1867"/>
                    <a:ext cx="22" cy="825"/>
                  </a:xfrm>
                  <a:custGeom>
                    <a:avLst/>
                    <a:gdLst>
                      <a:gd name="txL" fmla="*/ 0 w 137"/>
                      <a:gd name="txT" fmla="*/ 0 h 5156"/>
                      <a:gd name="txR" fmla="*/ 137 w 137"/>
                      <a:gd name="txB" fmla="*/ 5156 h 5156"/>
                    </a:gdLst>
                    <a:ahLst/>
                    <a:cxnLst>
                      <a:cxn ang="0">
                        <a:pos x="4" y="132"/>
                      </a:cxn>
                      <a:cxn ang="0">
                        <a:pos x="0" y="0"/>
                      </a:cxn>
                      <a:cxn ang="0">
                        <a:pos x="4" y="0"/>
                      </a:cxn>
                      <a:cxn ang="0">
                        <a:pos x="4" y="132"/>
                      </a:cxn>
                    </a:cxnLst>
                    <a:rect l="txL" t="txT" r="txR" b="txB"/>
                    <a:pathLst>
                      <a:path w="137" h="5156">
                        <a:moveTo>
                          <a:pt x="137" y="5156"/>
                        </a:moveTo>
                        <a:lnTo>
                          <a:pt x="0" y="0"/>
                        </a:lnTo>
                        <a:lnTo>
                          <a:pt x="137" y="0"/>
                        </a:lnTo>
                        <a:lnTo>
                          <a:pt x="137" y="5156"/>
                        </a:lnTo>
                        <a:close/>
                      </a:path>
                    </a:pathLst>
                  </a:custGeom>
                  <a:solidFill>
                    <a:srgbClr val="000000">
                      <a:alpha val="100000"/>
                    </a:srgbClr>
                  </a:solidFill>
                  <a:ln w="9525">
                    <a:noFill/>
                  </a:ln>
                </p:spPr>
                <p:txBody>
                  <a:bodyPr/>
                  <a:lstStyle/>
                  <a:p>
                    <a:endParaRPr lang="zh-CN" altLang="en-US"/>
                  </a:p>
                </p:txBody>
              </p:sp>
              <p:sp>
                <p:nvSpPr>
                  <p:cNvPr id="34788" name="Rectangle 1203"/>
                  <p:cNvSpPr>
                    <a:spLocks noChangeAspect="1"/>
                  </p:cNvSpPr>
                  <p:nvPr/>
                </p:nvSpPr>
                <p:spPr>
                  <a:xfrm>
                    <a:off x="4929" y="1867"/>
                    <a:ext cx="22" cy="825"/>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789" name="Freeform 1204"/>
                  <p:cNvSpPr>
                    <a:spLocks noChangeAspect="1"/>
                  </p:cNvSpPr>
                  <p:nvPr/>
                </p:nvSpPr>
                <p:spPr>
                  <a:xfrm>
                    <a:off x="4740" y="1828"/>
                    <a:ext cx="89" cy="23"/>
                  </a:xfrm>
                  <a:custGeom>
                    <a:avLst/>
                    <a:gdLst>
                      <a:gd name="txL" fmla="*/ 0 w 556"/>
                      <a:gd name="txT" fmla="*/ 0 h 139"/>
                      <a:gd name="txR" fmla="*/ 556 w 556"/>
                      <a:gd name="txB" fmla="*/ 139 h 139"/>
                    </a:gdLst>
                    <a:ahLst/>
                    <a:cxnLst>
                      <a:cxn ang="0">
                        <a:pos x="0" y="0"/>
                      </a:cxn>
                      <a:cxn ang="0">
                        <a:pos x="0" y="4"/>
                      </a:cxn>
                      <a:cxn ang="0">
                        <a:pos x="14" y="0"/>
                      </a:cxn>
                      <a:cxn ang="0">
                        <a:pos x="0" y="0"/>
                      </a:cxn>
                    </a:cxnLst>
                    <a:rect l="txL" t="txT" r="txR" b="txB"/>
                    <a:pathLst>
                      <a:path w="556" h="139">
                        <a:moveTo>
                          <a:pt x="0" y="0"/>
                        </a:moveTo>
                        <a:lnTo>
                          <a:pt x="0" y="139"/>
                        </a:lnTo>
                        <a:lnTo>
                          <a:pt x="556" y="0"/>
                        </a:lnTo>
                        <a:lnTo>
                          <a:pt x="0" y="0"/>
                        </a:lnTo>
                        <a:close/>
                      </a:path>
                    </a:pathLst>
                  </a:custGeom>
                  <a:solidFill>
                    <a:srgbClr val="000000">
                      <a:alpha val="100000"/>
                    </a:srgbClr>
                  </a:solidFill>
                  <a:ln w="9525">
                    <a:noFill/>
                  </a:ln>
                </p:spPr>
                <p:txBody>
                  <a:bodyPr/>
                  <a:lstStyle/>
                  <a:p>
                    <a:endParaRPr lang="zh-CN" altLang="en-US"/>
                  </a:p>
                </p:txBody>
              </p:sp>
              <p:sp>
                <p:nvSpPr>
                  <p:cNvPr id="34790" name="Freeform 1205"/>
                  <p:cNvSpPr>
                    <a:spLocks noChangeAspect="1"/>
                  </p:cNvSpPr>
                  <p:nvPr/>
                </p:nvSpPr>
                <p:spPr>
                  <a:xfrm>
                    <a:off x="4824" y="1828"/>
                    <a:ext cx="89" cy="23"/>
                  </a:xfrm>
                  <a:custGeom>
                    <a:avLst/>
                    <a:gdLst>
                      <a:gd name="txL" fmla="*/ 0 w 556"/>
                      <a:gd name="txT" fmla="*/ 0 h 139"/>
                      <a:gd name="txR" fmla="*/ 556 w 556"/>
                      <a:gd name="txB" fmla="*/ 139 h 139"/>
                    </a:gdLst>
                    <a:ahLst/>
                    <a:cxnLst>
                      <a:cxn ang="0">
                        <a:pos x="0" y="4"/>
                      </a:cxn>
                      <a:cxn ang="0">
                        <a:pos x="14" y="0"/>
                      </a:cxn>
                      <a:cxn ang="0">
                        <a:pos x="14" y="4"/>
                      </a:cxn>
                      <a:cxn ang="0">
                        <a:pos x="0" y="4"/>
                      </a:cxn>
                    </a:cxnLst>
                    <a:rect l="txL" t="txT" r="txR" b="txB"/>
                    <a:pathLst>
                      <a:path w="556" h="139">
                        <a:moveTo>
                          <a:pt x="0" y="139"/>
                        </a:moveTo>
                        <a:lnTo>
                          <a:pt x="556" y="0"/>
                        </a:lnTo>
                        <a:lnTo>
                          <a:pt x="556" y="139"/>
                        </a:lnTo>
                        <a:lnTo>
                          <a:pt x="0" y="139"/>
                        </a:lnTo>
                        <a:close/>
                      </a:path>
                    </a:pathLst>
                  </a:custGeom>
                  <a:solidFill>
                    <a:srgbClr val="000000">
                      <a:alpha val="100000"/>
                    </a:srgbClr>
                  </a:solidFill>
                  <a:ln w="9525">
                    <a:noFill/>
                  </a:ln>
                </p:spPr>
                <p:txBody>
                  <a:bodyPr/>
                  <a:lstStyle/>
                  <a:p>
                    <a:endParaRPr lang="zh-CN" altLang="en-US"/>
                  </a:p>
                </p:txBody>
              </p:sp>
              <p:sp>
                <p:nvSpPr>
                  <p:cNvPr id="34791" name="Rectangle 1206"/>
                  <p:cNvSpPr/>
                  <p:nvPr/>
                </p:nvSpPr>
                <p:spPr>
                  <a:xfrm>
                    <a:off x="4740" y="1828"/>
                    <a:ext cx="179" cy="23"/>
                  </a:xfrm>
                  <a:prstGeom prst="rect">
                    <a:avLst/>
                  </a:prstGeom>
                  <a:solidFill>
                    <a:schemeClr val="tx1"/>
                  </a:solidFill>
                  <a:ln w="0"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792" name="Freeform 1207"/>
                  <p:cNvSpPr>
                    <a:spLocks noChangeAspect="1"/>
                  </p:cNvSpPr>
                  <p:nvPr/>
                </p:nvSpPr>
                <p:spPr>
                  <a:xfrm>
                    <a:off x="3121" y="2654"/>
                    <a:ext cx="382" cy="22"/>
                  </a:xfrm>
                  <a:custGeom>
                    <a:avLst/>
                    <a:gdLst>
                      <a:gd name="txL" fmla="*/ 0 w 2384"/>
                      <a:gd name="txT" fmla="*/ 0 h 138"/>
                      <a:gd name="txR" fmla="*/ 2384 w 2384"/>
                      <a:gd name="txB" fmla="*/ 138 h 138"/>
                    </a:gdLst>
                    <a:ahLst/>
                    <a:cxnLst>
                      <a:cxn ang="0">
                        <a:pos x="61" y="4"/>
                      </a:cxn>
                      <a:cxn ang="0">
                        <a:pos x="61" y="0"/>
                      </a:cxn>
                      <a:cxn ang="0">
                        <a:pos x="0" y="4"/>
                      </a:cxn>
                      <a:cxn ang="0">
                        <a:pos x="61" y="4"/>
                      </a:cxn>
                    </a:cxnLst>
                    <a:rect l="txL" t="txT" r="txR" b="txB"/>
                    <a:pathLst>
                      <a:path w="2384" h="138">
                        <a:moveTo>
                          <a:pt x="2384" y="138"/>
                        </a:moveTo>
                        <a:lnTo>
                          <a:pt x="2384" y="0"/>
                        </a:lnTo>
                        <a:lnTo>
                          <a:pt x="0" y="138"/>
                        </a:lnTo>
                        <a:lnTo>
                          <a:pt x="2384" y="138"/>
                        </a:lnTo>
                        <a:close/>
                      </a:path>
                    </a:pathLst>
                  </a:custGeom>
                  <a:solidFill>
                    <a:srgbClr val="000000">
                      <a:alpha val="100000"/>
                    </a:srgbClr>
                  </a:solidFill>
                  <a:ln w="9525">
                    <a:noFill/>
                  </a:ln>
                </p:spPr>
                <p:txBody>
                  <a:bodyPr/>
                  <a:lstStyle/>
                  <a:p>
                    <a:endParaRPr lang="zh-CN" altLang="en-US"/>
                  </a:p>
                </p:txBody>
              </p:sp>
              <p:sp>
                <p:nvSpPr>
                  <p:cNvPr id="34793" name="Freeform 1208"/>
                  <p:cNvSpPr>
                    <a:spLocks noChangeAspect="1"/>
                  </p:cNvSpPr>
                  <p:nvPr/>
                </p:nvSpPr>
                <p:spPr>
                  <a:xfrm>
                    <a:off x="3121" y="2654"/>
                    <a:ext cx="382" cy="22"/>
                  </a:xfrm>
                  <a:custGeom>
                    <a:avLst/>
                    <a:gdLst>
                      <a:gd name="txL" fmla="*/ 0 w 2384"/>
                      <a:gd name="txT" fmla="*/ 0 h 138"/>
                      <a:gd name="txR" fmla="*/ 2384 w 2384"/>
                      <a:gd name="txB" fmla="*/ 138 h 138"/>
                    </a:gdLst>
                    <a:ahLst/>
                    <a:cxnLst>
                      <a:cxn ang="0">
                        <a:pos x="61" y="0"/>
                      </a:cxn>
                      <a:cxn ang="0">
                        <a:pos x="0" y="4"/>
                      </a:cxn>
                      <a:cxn ang="0">
                        <a:pos x="0" y="0"/>
                      </a:cxn>
                      <a:cxn ang="0">
                        <a:pos x="61" y="0"/>
                      </a:cxn>
                    </a:cxnLst>
                    <a:rect l="txL" t="txT" r="txR" b="txB"/>
                    <a:pathLst>
                      <a:path w="2384" h="138">
                        <a:moveTo>
                          <a:pt x="2384" y="0"/>
                        </a:moveTo>
                        <a:lnTo>
                          <a:pt x="0" y="138"/>
                        </a:lnTo>
                        <a:lnTo>
                          <a:pt x="0" y="0"/>
                        </a:lnTo>
                        <a:lnTo>
                          <a:pt x="2384" y="0"/>
                        </a:lnTo>
                        <a:close/>
                      </a:path>
                    </a:pathLst>
                  </a:custGeom>
                  <a:solidFill>
                    <a:srgbClr val="000000">
                      <a:alpha val="100000"/>
                    </a:srgbClr>
                  </a:solidFill>
                  <a:ln w="9525">
                    <a:noFill/>
                  </a:ln>
                </p:spPr>
                <p:txBody>
                  <a:bodyPr/>
                  <a:lstStyle/>
                  <a:p>
                    <a:endParaRPr lang="zh-CN" altLang="en-US"/>
                  </a:p>
                </p:txBody>
              </p:sp>
              <p:sp>
                <p:nvSpPr>
                  <p:cNvPr id="34794" name="Rectangle 1209"/>
                  <p:cNvSpPr>
                    <a:spLocks noChangeAspect="1"/>
                  </p:cNvSpPr>
                  <p:nvPr/>
                </p:nvSpPr>
                <p:spPr>
                  <a:xfrm>
                    <a:off x="3121" y="2654"/>
                    <a:ext cx="382"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795" name="Freeform 1210"/>
                  <p:cNvSpPr>
                    <a:spLocks noChangeAspect="1"/>
                  </p:cNvSpPr>
                  <p:nvPr/>
                </p:nvSpPr>
                <p:spPr>
                  <a:xfrm>
                    <a:off x="3128" y="1883"/>
                    <a:ext cx="375" cy="23"/>
                  </a:xfrm>
                  <a:custGeom>
                    <a:avLst/>
                    <a:gdLst>
                      <a:gd name="txL" fmla="*/ 0 w 2340"/>
                      <a:gd name="txT" fmla="*/ 0 h 138"/>
                      <a:gd name="txR" fmla="*/ 2340 w 2340"/>
                      <a:gd name="txB" fmla="*/ 138 h 138"/>
                    </a:gdLst>
                    <a:ahLst/>
                    <a:cxnLst>
                      <a:cxn ang="0">
                        <a:pos x="60" y="4"/>
                      </a:cxn>
                      <a:cxn ang="0">
                        <a:pos x="60" y="0"/>
                      </a:cxn>
                      <a:cxn ang="0">
                        <a:pos x="0" y="4"/>
                      </a:cxn>
                      <a:cxn ang="0">
                        <a:pos x="60" y="4"/>
                      </a:cxn>
                    </a:cxnLst>
                    <a:rect l="txL" t="txT" r="txR" b="txB"/>
                    <a:pathLst>
                      <a:path w="2340" h="138">
                        <a:moveTo>
                          <a:pt x="2340" y="138"/>
                        </a:moveTo>
                        <a:lnTo>
                          <a:pt x="2340" y="0"/>
                        </a:lnTo>
                        <a:lnTo>
                          <a:pt x="0" y="138"/>
                        </a:lnTo>
                        <a:lnTo>
                          <a:pt x="2340" y="138"/>
                        </a:lnTo>
                        <a:close/>
                      </a:path>
                    </a:pathLst>
                  </a:custGeom>
                  <a:solidFill>
                    <a:srgbClr val="000000">
                      <a:alpha val="100000"/>
                    </a:srgbClr>
                  </a:solidFill>
                  <a:ln w="9525">
                    <a:noFill/>
                  </a:ln>
                </p:spPr>
                <p:txBody>
                  <a:bodyPr/>
                  <a:lstStyle/>
                  <a:p>
                    <a:endParaRPr lang="zh-CN" altLang="en-US"/>
                  </a:p>
                </p:txBody>
              </p:sp>
              <p:sp>
                <p:nvSpPr>
                  <p:cNvPr id="34796" name="Freeform 1211"/>
                  <p:cNvSpPr>
                    <a:spLocks noChangeAspect="1"/>
                  </p:cNvSpPr>
                  <p:nvPr/>
                </p:nvSpPr>
                <p:spPr>
                  <a:xfrm>
                    <a:off x="3128" y="1883"/>
                    <a:ext cx="375" cy="23"/>
                  </a:xfrm>
                  <a:custGeom>
                    <a:avLst/>
                    <a:gdLst>
                      <a:gd name="txL" fmla="*/ 0 w 2340"/>
                      <a:gd name="txT" fmla="*/ 0 h 138"/>
                      <a:gd name="txR" fmla="*/ 2340 w 2340"/>
                      <a:gd name="txB" fmla="*/ 138 h 138"/>
                    </a:gdLst>
                    <a:ahLst/>
                    <a:cxnLst>
                      <a:cxn ang="0">
                        <a:pos x="60" y="0"/>
                      </a:cxn>
                      <a:cxn ang="0">
                        <a:pos x="0" y="4"/>
                      </a:cxn>
                      <a:cxn ang="0">
                        <a:pos x="0" y="0"/>
                      </a:cxn>
                      <a:cxn ang="0">
                        <a:pos x="60" y="0"/>
                      </a:cxn>
                    </a:cxnLst>
                    <a:rect l="txL" t="txT" r="txR" b="txB"/>
                    <a:pathLst>
                      <a:path w="2340" h="138">
                        <a:moveTo>
                          <a:pt x="2340" y="0"/>
                        </a:moveTo>
                        <a:lnTo>
                          <a:pt x="0" y="138"/>
                        </a:lnTo>
                        <a:lnTo>
                          <a:pt x="0" y="0"/>
                        </a:lnTo>
                        <a:lnTo>
                          <a:pt x="2340" y="0"/>
                        </a:lnTo>
                        <a:close/>
                      </a:path>
                    </a:pathLst>
                  </a:custGeom>
                  <a:solidFill>
                    <a:srgbClr val="000000">
                      <a:alpha val="100000"/>
                    </a:srgbClr>
                  </a:solidFill>
                  <a:ln w="9525">
                    <a:noFill/>
                  </a:ln>
                </p:spPr>
                <p:txBody>
                  <a:bodyPr/>
                  <a:lstStyle/>
                  <a:p>
                    <a:endParaRPr lang="zh-CN" altLang="en-US"/>
                  </a:p>
                </p:txBody>
              </p:sp>
              <p:sp>
                <p:nvSpPr>
                  <p:cNvPr id="34797" name="Rectangle 1212"/>
                  <p:cNvSpPr>
                    <a:spLocks noChangeAspect="1"/>
                  </p:cNvSpPr>
                  <p:nvPr/>
                </p:nvSpPr>
                <p:spPr>
                  <a:xfrm>
                    <a:off x="3128" y="1883"/>
                    <a:ext cx="375" cy="2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798" name="Freeform 1213"/>
                  <p:cNvSpPr>
                    <a:spLocks noChangeAspect="1"/>
                  </p:cNvSpPr>
                  <p:nvPr/>
                </p:nvSpPr>
                <p:spPr>
                  <a:xfrm>
                    <a:off x="4682" y="1682"/>
                    <a:ext cx="86" cy="22"/>
                  </a:xfrm>
                  <a:custGeom>
                    <a:avLst/>
                    <a:gdLst>
                      <a:gd name="txL" fmla="*/ 0 w 531"/>
                      <a:gd name="txT" fmla="*/ 0 h 137"/>
                      <a:gd name="txR" fmla="*/ 531 w 531"/>
                      <a:gd name="txB" fmla="*/ 137 h 137"/>
                    </a:gdLst>
                    <a:ahLst/>
                    <a:cxnLst>
                      <a:cxn ang="0">
                        <a:pos x="0" y="0"/>
                      </a:cxn>
                      <a:cxn ang="0">
                        <a:pos x="0" y="4"/>
                      </a:cxn>
                      <a:cxn ang="0">
                        <a:pos x="14"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4799" name="Freeform 1214"/>
                  <p:cNvSpPr>
                    <a:spLocks noChangeAspect="1"/>
                  </p:cNvSpPr>
                  <p:nvPr/>
                </p:nvSpPr>
                <p:spPr>
                  <a:xfrm>
                    <a:off x="4682" y="1682"/>
                    <a:ext cx="86" cy="22"/>
                  </a:xfrm>
                  <a:custGeom>
                    <a:avLst/>
                    <a:gdLst>
                      <a:gd name="txL" fmla="*/ 0 w 531"/>
                      <a:gd name="txT" fmla="*/ 0 h 137"/>
                      <a:gd name="txR" fmla="*/ 531 w 531"/>
                      <a:gd name="txB" fmla="*/ 137 h 137"/>
                    </a:gdLst>
                    <a:ahLst/>
                    <a:cxnLst>
                      <a:cxn ang="0">
                        <a:pos x="0" y="4"/>
                      </a:cxn>
                      <a:cxn ang="0">
                        <a:pos x="14" y="0"/>
                      </a:cxn>
                      <a:cxn ang="0">
                        <a:pos x="14" y="4"/>
                      </a:cxn>
                      <a:cxn ang="0">
                        <a:pos x="0" y="4"/>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4800" name="Rectangle 1215"/>
                  <p:cNvSpPr>
                    <a:spLocks noChangeAspect="1"/>
                  </p:cNvSpPr>
                  <p:nvPr/>
                </p:nvSpPr>
                <p:spPr>
                  <a:xfrm>
                    <a:off x="4682" y="1682"/>
                    <a:ext cx="86"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01" name="Freeform 1216"/>
                  <p:cNvSpPr>
                    <a:spLocks noChangeAspect="1"/>
                  </p:cNvSpPr>
                  <p:nvPr/>
                </p:nvSpPr>
                <p:spPr>
                  <a:xfrm>
                    <a:off x="4327" y="1682"/>
                    <a:ext cx="85" cy="22"/>
                  </a:xfrm>
                  <a:custGeom>
                    <a:avLst/>
                    <a:gdLst>
                      <a:gd name="txL" fmla="*/ 0 w 531"/>
                      <a:gd name="txT" fmla="*/ 0 h 137"/>
                      <a:gd name="txR" fmla="*/ 531 w 531"/>
                      <a:gd name="txB" fmla="*/ 137 h 137"/>
                    </a:gdLst>
                    <a:ahLst/>
                    <a:cxnLst>
                      <a:cxn ang="0">
                        <a:pos x="0" y="0"/>
                      </a:cxn>
                      <a:cxn ang="0">
                        <a:pos x="0" y="4"/>
                      </a:cxn>
                      <a:cxn ang="0">
                        <a:pos x="14"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4802" name="Freeform 1217"/>
                  <p:cNvSpPr>
                    <a:spLocks noChangeAspect="1"/>
                  </p:cNvSpPr>
                  <p:nvPr/>
                </p:nvSpPr>
                <p:spPr>
                  <a:xfrm>
                    <a:off x="4327" y="1682"/>
                    <a:ext cx="85" cy="22"/>
                  </a:xfrm>
                  <a:custGeom>
                    <a:avLst/>
                    <a:gdLst>
                      <a:gd name="txL" fmla="*/ 0 w 531"/>
                      <a:gd name="txT" fmla="*/ 0 h 137"/>
                      <a:gd name="txR" fmla="*/ 531 w 531"/>
                      <a:gd name="txB" fmla="*/ 137 h 137"/>
                    </a:gdLst>
                    <a:ahLst/>
                    <a:cxnLst>
                      <a:cxn ang="0">
                        <a:pos x="0" y="4"/>
                      </a:cxn>
                      <a:cxn ang="0">
                        <a:pos x="14" y="0"/>
                      </a:cxn>
                      <a:cxn ang="0">
                        <a:pos x="14" y="4"/>
                      </a:cxn>
                      <a:cxn ang="0">
                        <a:pos x="0" y="4"/>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4803" name="Rectangle 1218"/>
                  <p:cNvSpPr>
                    <a:spLocks noChangeAspect="1"/>
                  </p:cNvSpPr>
                  <p:nvPr/>
                </p:nvSpPr>
                <p:spPr>
                  <a:xfrm>
                    <a:off x="4327" y="1682"/>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04" name="Freeform 1219"/>
                  <p:cNvSpPr>
                    <a:spLocks noChangeAspect="1"/>
                  </p:cNvSpPr>
                  <p:nvPr/>
                </p:nvSpPr>
                <p:spPr>
                  <a:xfrm>
                    <a:off x="3968" y="1682"/>
                    <a:ext cx="85" cy="22"/>
                  </a:xfrm>
                  <a:custGeom>
                    <a:avLst/>
                    <a:gdLst>
                      <a:gd name="txL" fmla="*/ 0 w 530"/>
                      <a:gd name="txT" fmla="*/ 0 h 137"/>
                      <a:gd name="txR" fmla="*/ 530 w 530"/>
                      <a:gd name="txB" fmla="*/ 137 h 137"/>
                    </a:gdLst>
                    <a:ahLst/>
                    <a:cxnLst>
                      <a:cxn ang="0">
                        <a:pos x="0" y="0"/>
                      </a:cxn>
                      <a:cxn ang="0">
                        <a:pos x="0" y="4"/>
                      </a:cxn>
                      <a:cxn ang="0">
                        <a:pos x="14" y="0"/>
                      </a:cxn>
                      <a:cxn ang="0">
                        <a:pos x="0" y="0"/>
                      </a:cxn>
                    </a:cxnLst>
                    <a:rect l="txL" t="txT" r="txR" b="txB"/>
                    <a:pathLst>
                      <a:path w="530" h="137">
                        <a:moveTo>
                          <a:pt x="0" y="0"/>
                        </a:moveTo>
                        <a:lnTo>
                          <a:pt x="0" y="137"/>
                        </a:lnTo>
                        <a:lnTo>
                          <a:pt x="530" y="0"/>
                        </a:lnTo>
                        <a:lnTo>
                          <a:pt x="0" y="0"/>
                        </a:lnTo>
                        <a:close/>
                      </a:path>
                    </a:pathLst>
                  </a:custGeom>
                  <a:solidFill>
                    <a:srgbClr val="000000">
                      <a:alpha val="100000"/>
                    </a:srgbClr>
                  </a:solidFill>
                  <a:ln w="9525">
                    <a:noFill/>
                  </a:ln>
                </p:spPr>
                <p:txBody>
                  <a:bodyPr/>
                  <a:lstStyle/>
                  <a:p>
                    <a:endParaRPr lang="zh-CN" altLang="en-US"/>
                  </a:p>
                </p:txBody>
              </p:sp>
              <p:sp>
                <p:nvSpPr>
                  <p:cNvPr id="34805" name="Freeform 1220"/>
                  <p:cNvSpPr>
                    <a:spLocks noChangeAspect="1"/>
                  </p:cNvSpPr>
                  <p:nvPr/>
                </p:nvSpPr>
                <p:spPr>
                  <a:xfrm>
                    <a:off x="3968" y="1682"/>
                    <a:ext cx="85" cy="22"/>
                  </a:xfrm>
                  <a:custGeom>
                    <a:avLst/>
                    <a:gdLst>
                      <a:gd name="txL" fmla="*/ 0 w 530"/>
                      <a:gd name="txT" fmla="*/ 0 h 137"/>
                      <a:gd name="txR" fmla="*/ 530 w 530"/>
                      <a:gd name="txB" fmla="*/ 137 h 137"/>
                    </a:gdLst>
                    <a:ahLst/>
                    <a:cxnLst>
                      <a:cxn ang="0">
                        <a:pos x="0" y="4"/>
                      </a:cxn>
                      <a:cxn ang="0">
                        <a:pos x="14" y="0"/>
                      </a:cxn>
                      <a:cxn ang="0">
                        <a:pos x="14" y="4"/>
                      </a:cxn>
                      <a:cxn ang="0">
                        <a:pos x="0" y="4"/>
                      </a:cxn>
                    </a:cxnLst>
                    <a:rect l="txL" t="txT" r="txR" b="txB"/>
                    <a:pathLst>
                      <a:path w="530" h="137">
                        <a:moveTo>
                          <a:pt x="0" y="137"/>
                        </a:moveTo>
                        <a:lnTo>
                          <a:pt x="530" y="0"/>
                        </a:lnTo>
                        <a:lnTo>
                          <a:pt x="530" y="137"/>
                        </a:lnTo>
                        <a:lnTo>
                          <a:pt x="0" y="137"/>
                        </a:lnTo>
                        <a:close/>
                      </a:path>
                    </a:pathLst>
                  </a:custGeom>
                  <a:solidFill>
                    <a:srgbClr val="000000">
                      <a:alpha val="100000"/>
                    </a:srgbClr>
                  </a:solidFill>
                  <a:ln w="9525">
                    <a:noFill/>
                  </a:ln>
                </p:spPr>
                <p:txBody>
                  <a:bodyPr/>
                  <a:lstStyle/>
                  <a:p>
                    <a:endParaRPr lang="zh-CN" altLang="en-US"/>
                  </a:p>
                </p:txBody>
              </p:sp>
              <p:sp>
                <p:nvSpPr>
                  <p:cNvPr id="34806" name="Rectangle 1221"/>
                  <p:cNvSpPr>
                    <a:spLocks noChangeAspect="1"/>
                  </p:cNvSpPr>
                  <p:nvPr/>
                </p:nvSpPr>
                <p:spPr>
                  <a:xfrm>
                    <a:off x="3968" y="1682"/>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07" name="Freeform 1222"/>
                  <p:cNvSpPr>
                    <a:spLocks noChangeAspect="1"/>
                  </p:cNvSpPr>
                  <p:nvPr/>
                </p:nvSpPr>
                <p:spPr>
                  <a:xfrm>
                    <a:off x="3613" y="1682"/>
                    <a:ext cx="85" cy="22"/>
                  </a:xfrm>
                  <a:custGeom>
                    <a:avLst/>
                    <a:gdLst>
                      <a:gd name="txL" fmla="*/ 0 w 529"/>
                      <a:gd name="txT" fmla="*/ 0 h 137"/>
                      <a:gd name="txR" fmla="*/ 529 w 529"/>
                      <a:gd name="txB" fmla="*/ 137 h 137"/>
                    </a:gdLst>
                    <a:ahLst/>
                    <a:cxnLst>
                      <a:cxn ang="0">
                        <a:pos x="0" y="0"/>
                      </a:cxn>
                      <a:cxn ang="0">
                        <a:pos x="0" y="4"/>
                      </a:cxn>
                      <a:cxn ang="0">
                        <a:pos x="14" y="0"/>
                      </a:cxn>
                      <a:cxn ang="0">
                        <a:pos x="0" y="0"/>
                      </a:cxn>
                    </a:cxnLst>
                    <a:rect l="txL" t="txT" r="txR" b="txB"/>
                    <a:pathLst>
                      <a:path w="529" h="137">
                        <a:moveTo>
                          <a:pt x="0" y="0"/>
                        </a:moveTo>
                        <a:lnTo>
                          <a:pt x="0" y="137"/>
                        </a:lnTo>
                        <a:lnTo>
                          <a:pt x="529" y="0"/>
                        </a:lnTo>
                        <a:lnTo>
                          <a:pt x="0" y="0"/>
                        </a:lnTo>
                        <a:close/>
                      </a:path>
                    </a:pathLst>
                  </a:custGeom>
                  <a:solidFill>
                    <a:srgbClr val="000000">
                      <a:alpha val="100000"/>
                    </a:srgbClr>
                  </a:solidFill>
                  <a:ln w="9525">
                    <a:noFill/>
                  </a:ln>
                </p:spPr>
                <p:txBody>
                  <a:bodyPr/>
                  <a:lstStyle/>
                  <a:p>
                    <a:endParaRPr lang="zh-CN" altLang="en-US"/>
                  </a:p>
                </p:txBody>
              </p:sp>
              <p:sp>
                <p:nvSpPr>
                  <p:cNvPr id="34808" name="Freeform 1223"/>
                  <p:cNvSpPr>
                    <a:spLocks noChangeAspect="1"/>
                  </p:cNvSpPr>
                  <p:nvPr/>
                </p:nvSpPr>
                <p:spPr>
                  <a:xfrm>
                    <a:off x="3613" y="1682"/>
                    <a:ext cx="85" cy="22"/>
                  </a:xfrm>
                  <a:custGeom>
                    <a:avLst/>
                    <a:gdLst>
                      <a:gd name="txL" fmla="*/ 0 w 529"/>
                      <a:gd name="txT" fmla="*/ 0 h 137"/>
                      <a:gd name="txR" fmla="*/ 529 w 529"/>
                      <a:gd name="txB" fmla="*/ 137 h 137"/>
                    </a:gdLst>
                    <a:ahLst/>
                    <a:cxnLst>
                      <a:cxn ang="0">
                        <a:pos x="0" y="4"/>
                      </a:cxn>
                      <a:cxn ang="0">
                        <a:pos x="14" y="0"/>
                      </a:cxn>
                      <a:cxn ang="0">
                        <a:pos x="14" y="4"/>
                      </a:cxn>
                      <a:cxn ang="0">
                        <a:pos x="0" y="4"/>
                      </a:cxn>
                    </a:cxnLst>
                    <a:rect l="txL" t="txT" r="txR" b="txB"/>
                    <a:pathLst>
                      <a:path w="529" h="137">
                        <a:moveTo>
                          <a:pt x="0" y="137"/>
                        </a:moveTo>
                        <a:lnTo>
                          <a:pt x="529" y="0"/>
                        </a:lnTo>
                        <a:lnTo>
                          <a:pt x="529" y="137"/>
                        </a:lnTo>
                        <a:lnTo>
                          <a:pt x="0" y="137"/>
                        </a:lnTo>
                        <a:close/>
                      </a:path>
                    </a:pathLst>
                  </a:custGeom>
                  <a:solidFill>
                    <a:srgbClr val="000000">
                      <a:alpha val="100000"/>
                    </a:srgbClr>
                  </a:solidFill>
                  <a:ln w="9525">
                    <a:noFill/>
                  </a:ln>
                </p:spPr>
                <p:txBody>
                  <a:bodyPr/>
                  <a:lstStyle/>
                  <a:p>
                    <a:endParaRPr lang="zh-CN" altLang="en-US"/>
                  </a:p>
                </p:txBody>
              </p:sp>
              <p:sp>
                <p:nvSpPr>
                  <p:cNvPr id="34809" name="Rectangle 1224"/>
                  <p:cNvSpPr>
                    <a:spLocks noChangeAspect="1"/>
                  </p:cNvSpPr>
                  <p:nvPr/>
                </p:nvSpPr>
                <p:spPr>
                  <a:xfrm>
                    <a:off x="3613" y="1682"/>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10" name="Freeform 1225"/>
                  <p:cNvSpPr>
                    <a:spLocks noChangeAspect="1"/>
                  </p:cNvSpPr>
                  <p:nvPr/>
                </p:nvSpPr>
                <p:spPr>
                  <a:xfrm>
                    <a:off x="4327" y="1534"/>
                    <a:ext cx="85" cy="22"/>
                  </a:xfrm>
                  <a:custGeom>
                    <a:avLst/>
                    <a:gdLst>
                      <a:gd name="txL" fmla="*/ 0 w 531"/>
                      <a:gd name="txT" fmla="*/ 0 h 137"/>
                      <a:gd name="txR" fmla="*/ 531 w 531"/>
                      <a:gd name="txB" fmla="*/ 137 h 137"/>
                    </a:gdLst>
                    <a:ahLst/>
                    <a:cxnLst>
                      <a:cxn ang="0">
                        <a:pos x="0" y="0"/>
                      </a:cxn>
                      <a:cxn ang="0">
                        <a:pos x="0" y="4"/>
                      </a:cxn>
                      <a:cxn ang="0">
                        <a:pos x="14"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4811" name="Freeform 1226"/>
                  <p:cNvSpPr>
                    <a:spLocks noChangeAspect="1"/>
                  </p:cNvSpPr>
                  <p:nvPr/>
                </p:nvSpPr>
                <p:spPr>
                  <a:xfrm>
                    <a:off x="4327" y="1534"/>
                    <a:ext cx="85" cy="22"/>
                  </a:xfrm>
                  <a:custGeom>
                    <a:avLst/>
                    <a:gdLst>
                      <a:gd name="txL" fmla="*/ 0 w 531"/>
                      <a:gd name="txT" fmla="*/ 0 h 137"/>
                      <a:gd name="txR" fmla="*/ 531 w 531"/>
                      <a:gd name="txB" fmla="*/ 137 h 137"/>
                    </a:gdLst>
                    <a:ahLst/>
                    <a:cxnLst>
                      <a:cxn ang="0">
                        <a:pos x="0" y="4"/>
                      </a:cxn>
                      <a:cxn ang="0">
                        <a:pos x="14" y="0"/>
                      </a:cxn>
                      <a:cxn ang="0">
                        <a:pos x="14" y="4"/>
                      </a:cxn>
                      <a:cxn ang="0">
                        <a:pos x="0" y="4"/>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4812" name="Rectangle 1227"/>
                  <p:cNvSpPr>
                    <a:spLocks noChangeAspect="1"/>
                  </p:cNvSpPr>
                  <p:nvPr/>
                </p:nvSpPr>
                <p:spPr>
                  <a:xfrm>
                    <a:off x="4327" y="1534"/>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13" name="Freeform 1228"/>
                  <p:cNvSpPr>
                    <a:spLocks noChangeAspect="1"/>
                  </p:cNvSpPr>
                  <p:nvPr/>
                </p:nvSpPr>
                <p:spPr>
                  <a:xfrm>
                    <a:off x="3968" y="1534"/>
                    <a:ext cx="85" cy="22"/>
                  </a:xfrm>
                  <a:custGeom>
                    <a:avLst/>
                    <a:gdLst>
                      <a:gd name="txL" fmla="*/ 0 w 530"/>
                      <a:gd name="txT" fmla="*/ 0 h 137"/>
                      <a:gd name="txR" fmla="*/ 530 w 530"/>
                      <a:gd name="txB" fmla="*/ 137 h 137"/>
                    </a:gdLst>
                    <a:ahLst/>
                    <a:cxnLst>
                      <a:cxn ang="0">
                        <a:pos x="0" y="0"/>
                      </a:cxn>
                      <a:cxn ang="0">
                        <a:pos x="0" y="4"/>
                      </a:cxn>
                      <a:cxn ang="0">
                        <a:pos x="14" y="0"/>
                      </a:cxn>
                      <a:cxn ang="0">
                        <a:pos x="0" y="0"/>
                      </a:cxn>
                    </a:cxnLst>
                    <a:rect l="txL" t="txT" r="txR" b="txB"/>
                    <a:pathLst>
                      <a:path w="530" h="137">
                        <a:moveTo>
                          <a:pt x="0" y="0"/>
                        </a:moveTo>
                        <a:lnTo>
                          <a:pt x="0" y="137"/>
                        </a:lnTo>
                        <a:lnTo>
                          <a:pt x="530" y="0"/>
                        </a:lnTo>
                        <a:lnTo>
                          <a:pt x="0" y="0"/>
                        </a:lnTo>
                        <a:close/>
                      </a:path>
                    </a:pathLst>
                  </a:custGeom>
                  <a:solidFill>
                    <a:srgbClr val="000000">
                      <a:alpha val="100000"/>
                    </a:srgbClr>
                  </a:solidFill>
                  <a:ln w="9525">
                    <a:noFill/>
                  </a:ln>
                </p:spPr>
                <p:txBody>
                  <a:bodyPr/>
                  <a:lstStyle/>
                  <a:p>
                    <a:endParaRPr lang="zh-CN" altLang="en-US"/>
                  </a:p>
                </p:txBody>
              </p:sp>
              <p:sp>
                <p:nvSpPr>
                  <p:cNvPr id="34814" name="Freeform 1229"/>
                  <p:cNvSpPr>
                    <a:spLocks noChangeAspect="1"/>
                  </p:cNvSpPr>
                  <p:nvPr/>
                </p:nvSpPr>
                <p:spPr>
                  <a:xfrm>
                    <a:off x="3968" y="1534"/>
                    <a:ext cx="85" cy="22"/>
                  </a:xfrm>
                  <a:custGeom>
                    <a:avLst/>
                    <a:gdLst>
                      <a:gd name="txL" fmla="*/ 0 w 530"/>
                      <a:gd name="txT" fmla="*/ 0 h 137"/>
                      <a:gd name="txR" fmla="*/ 530 w 530"/>
                      <a:gd name="txB" fmla="*/ 137 h 137"/>
                    </a:gdLst>
                    <a:ahLst/>
                    <a:cxnLst>
                      <a:cxn ang="0">
                        <a:pos x="0" y="4"/>
                      </a:cxn>
                      <a:cxn ang="0">
                        <a:pos x="14" y="0"/>
                      </a:cxn>
                      <a:cxn ang="0">
                        <a:pos x="14" y="4"/>
                      </a:cxn>
                      <a:cxn ang="0">
                        <a:pos x="0" y="4"/>
                      </a:cxn>
                    </a:cxnLst>
                    <a:rect l="txL" t="txT" r="txR" b="txB"/>
                    <a:pathLst>
                      <a:path w="530" h="137">
                        <a:moveTo>
                          <a:pt x="0" y="137"/>
                        </a:moveTo>
                        <a:lnTo>
                          <a:pt x="530" y="0"/>
                        </a:lnTo>
                        <a:lnTo>
                          <a:pt x="530" y="137"/>
                        </a:lnTo>
                        <a:lnTo>
                          <a:pt x="0" y="137"/>
                        </a:lnTo>
                        <a:close/>
                      </a:path>
                    </a:pathLst>
                  </a:custGeom>
                  <a:solidFill>
                    <a:srgbClr val="000000">
                      <a:alpha val="100000"/>
                    </a:srgbClr>
                  </a:solidFill>
                  <a:ln w="9525">
                    <a:noFill/>
                  </a:ln>
                </p:spPr>
                <p:txBody>
                  <a:bodyPr/>
                  <a:lstStyle/>
                  <a:p>
                    <a:endParaRPr lang="zh-CN" altLang="en-US"/>
                  </a:p>
                </p:txBody>
              </p:sp>
              <p:sp>
                <p:nvSpPr>
                  <p:cNvPr id="34815" name="Rectangle 1230"/>
                  <p:cNvSpPr>
                    <a:spLocks noChangeAspect="1"/>
                  </p:cNvSpPr>
                  <p:nvPr/>
                </p:nvSpPr>
                <p:spPr>
                  <a:xfrm>
                    <a:off x="3968" y="1534"/>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16" name="Freeform 1231"/>
                  <p:cNvSpPr>
                    <a:spLocks noChangeAspect="1"/>
                  </p:cNvSpPr>
                  <p:nvPr/>
                </p:nvSpPr>
                <p:spPr>
                  <a:xfrm>
                    <a:off x="4682" y="1534"/>
                    <a:ext cx="86" cy="22"/>
                  </a:xfrm>
                  <a:custGeom>
                    <a:avLst/>
                    <a:gdLst>
                      <a:gd name="txL" fmla="*/ 0 w 531"/>
                      <a:gd name="txT" fmla="*/ 0 h 137"/>
                      <a:gd name="txR" fmla="*/ 531 w 531"/>
                      <a:gd name="txB" fmla="*/ 137 h 137"/>
                    </a:gdLst>
                    <a:ahLst/>
                    <a:cxnLst>
                      <a:cxn ang="0">
                        <a:pos x="0" y="0"/>
                      </a:cxn>
                      <a:cxn ang="0">
                        <a:pos x="0" y="4"/>
                      </a:cxn>
                      <a:cxn ang="0">
                        <a:pos x="14" y="0"/>
                      </a:cxn>
                      <a:cxn ang="0">
                        <a:pos x="0" y="0"/>
                      </a:cxn>
                    </a:cxnLst>
                    <a:rect l="txL" t="txT" r="txR" b="txB"/>
                    <a:pathLst>
                      <a:path w="531" h="137">
                        <a:moveTo>
                          <a:pt x="0" y="0"/>
                        </a:moveTo>
                        <a:lnTo>
                          <a:pt x="0" y="137"/>
                        </a:lnTo>
                        <a:lnTo>
                          <a:pt x="531" y="0"/>
                        </a:lnTo>
                        <a:lnTo>
                          <a:pt x="0" y="0"/>
                        </a:lnTo>
                        <a:close/>
                      </a:path>
                    </a:pathLst>
                  </a:custGeom>
                  <a:solidFill>
                    <a:srgbClr val="000000">
                      <a:alpha val="100000"/>
                    </a:srgbClr>
                  </a:solidFill>
                  <a:ln w="9525">
                    <a:noFill/>
                  </a:ln>
                </p:spPr>
                <p:txBody>
                  <a:bodyPr/>
                  <a:lstStyle/>
                  <a:p>
                    <a:endParaRPr lang="zh-CN" altLang="en-US"/>
                  </a:p>
                </p:txBody>
              </p:sp>
              <p:sp>
                <p:nvSpPr>
                  <p:cNvPr id="34817" name="Freeform 1232"/>
                  <p:cNvSpPr>
                    <a:spLocks noChangeAspect="1"/>
                  </p:cNvSpPr>
                  <p:nvPr/>
                </p:nvSpPr>
                <p:spPr>
                  <a:xfrm>
                    <a:off x="4682" y="1534"/>
                    <a:ext cx="86" cy="22"/>
                  </a:xfrm>
                  <a:custGeom>
                    <a:avLst/>
                    <a:gdLst>
                      <a:gd name="txL" fmla="*/ 0 w 531"/>
                      <a:gd name="txT" fmla="*/ 0 h 137"/>
                      <a:gd name="txR" fmla="*/ 531 w 531"/>
                      <a:gd name="txB" fmla="*/ 137 h 137"/>
                    </a:gdLst>
                    <a:ahLst/>
                    <a:cxnLst>
                      <a:cxn ang="0">
                        <a:pos x="0" y="4"/>
                      </a:cxn>
                      <a:cxn ang="0">
                        <a:pos x="14" y="0"/>
                      </a:cxn>
                      <a:cxn ang="0">
                        <a:pos x="14" y="4"/>
                      </a:cxn>
                      <a:cxn ang="0">
                        <a:pos x="0" y="4"/>
                      </a:cxn>
                    </a:cxnLst>
                    <a:rect l="txL" t="txT" r="txR" b="txB"/>
                    <a:pathLst>
                      <a:path w="531" h="137">
                        <a:moveTo>
                          <a:pt x="0" y="137"/>
                        </a:moveTo>
                        <a:lnTo>
                          <a:pt x="531" y="0"/>
                        </a:lnTo>
                        <a:lnTo>
                          <a:pt x="531" y="137"/>
                        </a:lnTo>
                        <a:lnTo>
                          <a:pt x="0" y="137"/>
                        </a:lnTo>
                        <a:close/>
                      </a:path>
                    </a:pathLst>
                  </a:custGeom>
                  <a:solidFill>
                    <a:srgbClr val="000000">
                      <a:alpha val="100000"/>
                    </a:srgbClr>
                  </a:solidFill>
                  <a:ln w="9525">
                    <a:noFill/>
                  </a:ln>
                </p:spPr>
                <p:txBody>
                  <a:bodyPr/>
                  <a:lstStyle/>
                  <a:p>
                    <a:endParaRPr lang="zh-CN" altLang="en-US"/>
                  </a:p>
                </p:txBody>
              </p:sp>
              <p:sp>
                <p:nvSpPr>
                  <p:cNvPr id="34818" name="Rectangle 1233"/>
                  <p:cNvSpPr>
                    <a:spLocks noChangeAspect="1"/>
                  </p:cNvSpPr>
                  <p:nvPr/>
                </p:nvSpPr>
                <p:spPr>
                  <a:xfrm>
                    <a:off x="4682" y="1534"/>
                    <a:ext cx="86"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19" name="Freeform 1234"/>
                  <p:cNvSpPr>
                    <a:spLocks noChangeAspect="1"/>
                  </p:cNvSpPr>
                  <p:nvPr/>
                </p:nvSpPr>
                <p:spPr>
                  <a:xfrm>
                    <a:off x="3613" y="1534"/>
                    <a:ext cx="85" cy="22"/>
                  </a:xfrm>
                  <a:custGeom>
                    <a:avLst/>
                    <a:gdLst>
                      <a:gd name="txL" fmla="*/ 0 w 529"/>
                      <a:gd name="txT" fmla="*/ 0 h 137"/>
                      <a:gd name="txR" fmla="*/ 529 w 529"/>
                      <a:gd name="txB" fmla="*/ 137 h 137"/>
                    </a:gdLst>
                    <a:ahLst/>
                    <a:cxnLst>
                      <a:cxn ang="0">
                        <a:pos x="0" y="0"/>
                      </a:cxn>
                      <a:cxn ang="0">
                        <a:pos x="0" y="4"/>
                      </a:cxn>
                      <a:cxn ang="0">
                        <a:pos x="14" y="0"/>
                      </a:cxn>
                      <a:cxn ang="0">
                        <a:pos x="0" y="0"/>
                      </a:cxn>
                    </a:cxnLst>
                    <a:rect l="txL" t="txT" r="txR" b="txB"/>
                    <a:pathLst>
                      <a:path w="529" h="137">
                        <a:moveTo>
                          <a:pt x="0" y="0"/>
                        </a:moveTo>
                        <a:lnTo>
                          <a:pt x="0" y="137"/>
                        </a:lnTo>
                        <a:lnTo>
                          <a:pt x="529" y="0"/>
                        </a:lnTo>
                        <a:lnTo>
                          <a:pt x="0" y="0"/>
                        </a:lnTo>
                        <a:close/>
                      </a:path>
                    </a:pathLst>
                  </a:custGeom>
                  <a:solidFill>
                    <a:srgbClr val="000000">
                      <a:alpha val="100000"/>
                    </a:srgbClr>
                  </a:solidFill>
                  <a:ln w="9525">
                    <a:noFill/>
                  </a:ln>
                </p:spPr>
                <p:txBody>
                  <a:bodyPr/>
                  <a:lstStyle/>
                  <a:p>
                    <a:endParaRPr lang="zh-CN" altLang="en-US"/>
                  </a:p>
                </p:txBody>
              </p:sp>
              <p:sp>
                <p:nvSpPr>
                  <p:cNvPr id="34820" name="Freeform 1235"/>
                  <p:cNvSpPr>
                    <a:spLocks noChangeAspect="1"/>
                  </p:cNvSpPr>
                  <p:nvPr/>
                </p:nvSpPr>
                <p:spPr>
                  <a:xfrm>
                    <a:off x="3613" y="1534"/>
                    <a:ext cx="85" cy="22"/>
                  </a:xfrm>
                  <a:custGeom>
                    <a:avLst/>
                    <a:gdLst>
                      <a:gd name="txL" fmla="*/ 0 w 529"/>
                      <a:gd name="txT" fmla="*/ 0 h 137"/>
                      <a:gd name="txR" fmla="*/ 529 w 529"/>
                      <a:gd name="txB" fmla="*/ 137 h 137"/>
                    </a:gdLst>
                    <a:ahLst/>
                    <a:cxnLst>
                      <a:cxn ang="0">
                        <a:pos x="0" y="4"/>
                      </a:cxn>
                      <a:cxn ang="0">
                        <a:pos x="14" y="0"/>
                      </a:cxn>
                      <a:cxn ang="0">
                        <a:pos x="14" y="4"/>
                      </a:cxn>
                      <a:cxn ang="0">
                        <a:pos x="0" y="4"/>
                      </a:cxn>
                    </a:cxnLst>
                    <a:rect l="txL" t="txT" r="txR" b="txB"/>
                    <a:pathLst>
                      <a:path w="529" h="137">
                        <a:moveTo>
                          <a:pt x="0" y="137"/>
                        </a:moveTo>
                        <a:lnTo>
                          <a:pt x="529" y="0"/>
                        </a:lnTo>
                        <a:lnTo>
                          <a:pt x="529" y="137"/>
                        </a:lnTo>
                        <a:lnTo>
                          <a:pt x="0" y="137"/>
                        </a:lnTo>
                        <a:close/>
                      </a:path>
                    </a:pathLst>
                  </a:custGeom>
                  <a:solidFill>
                    <a:srgbClr val="000000">
                      <a:alpha val="100000"/>
                    </a:srgbClr>
                  </a:solidFill>
                  <a:ln w="9525">
                    <a:noFill/>
                  </a:ln>
                </p:spPr>
                <p:txBody>
                  <a:bodyPr/>
                  <a:lstStyle/>
                  <a:p>
                    <a:endParaRPr lang="zh-CN" altLang="en-US"/>
                  </a:p>
                </p:txBody>
              </p:sp>
              <p:sp>
                <p:nvSpPr>
                  <p:cNvPr id="34821" name="Rectangle 1236"/>
                  <p:cNvSpPr>
                    <a:spLocks noChangeAspect="1"/>
                  </p:cNvSpPr>
                  <p:nvPr/>
                </p:nvSpPr>
                <p:spPr>
                  <a:xfrm>
                    <a:off x="3613" y="1534"/>
                    <a:ext cx="8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22" name="Freeform 1237"/>
                  <p:cNvSpPr>
                    <a:spLocks noChangeAspect="1"/>
                  </p:cNvSpPr>
                  <p:nvPr/>
                </p:nvSpPr>
                <p:spPr>
                  <a:xfrm>
                    <a:off x="4053" y="2819"/>
                    <a:ext cx="274" cy="22"/>
                  </a:xfrm>
                  <a:custGeom>
                    <a:avLst/>
                    <a:gdLst>
                      <a:gd name="txL" fmla="*/ 0 w 1716"/>
                      <a:gd name="txT" fmla="*/ 0 h 137"/>
                      <a:gd name="txR" fmla="*/ 1716 w 1716"/>
                      <a:gd name="txB" fmla="*/ 137 h 137"/>
                    </a:gdLst>
                    <a:ahLst/>
                    <a:cxnLst>
                      <a:cxn ang="0">
                        <a:pos x="0" y="0"/>
                      </a:cxn>
                      <a:cxn ang="0">
                        <a:pos x="0" y="4"/>
                      </a:cxn>
                      <a:cxn ang="0">
                        <a:pos x="44" y="0"/>
                      </a:cxn>
                      <a:cxn ang="0">
                        <a:pos x="0" y="0"/>
                      </a:cxn>
                    </a:cxnLst>
                    <a:rect l="txL" t="txT" r="txR" b="txB"/>
                    <a:pathLst>
                      <a:path w="1716" h="137">
                        <a:moveTo>
                          <a:pt x="0" y="0"/>
                        </a:moveTo>
                        <a:lnTo>
                          <a:pt x="0" y="137"/>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4823" name="Freeform 1238"/>
                  <p:cNvSpPr>
                    <a:spLocks noChangeAspect="1"/>
                  </p:cNvSpPr>
                  <p:nvPr/>
                </p:nvSpPr>
                <p:spPr>
                  <a:xfrm>
                    <a:off x="4053" y="2819"/>
                    <a:ext cx="274" cy="22"/>
                  </a:xfrm>
                  <a:custGeom>
                    <a:avLst/>
                    <a:gdLst>
                      <a:gd name="txL" fmla="*/ 0 w 1716"/>
                      <a:gd name="txT" fmla="*/ 0 h 137"/>
                      <a:gd name="txR" fmla="*/ 1716 w 1716"/>
                      <a:gd name="txB" fmla="*/ 137 h 137"/>
                    </a:gdLst>
                    <a:ahLst/>
                    <a:cxnLst>
                      <a:cxn ang="0">
                        <a:pos x="0" y="4"/>
                      </a:cxn>
                      <a:cxn ang="0">
                        <a:pos x="44" y="0"/>
                      </a:cxn>
                      <a:cxn ang="0">
                        <a:pos x="44" y="4"/>
                      </a:cxn>
                      <a:cxn ang="0">
                        <a:pos x="0" y="4"/>
                      </a:cxn>
                    </a:cxnLst>
                    <a:rect l="txL" t="txT" r="txR" b="txB"/>
                    <a:pathLst>
                      <a:path w="1716" h="137">
                        <a:moveTo>
                          <a:pt x="0" y="137"/>
                        </a:moveTo>
                        <a:lnTo>
                          <a:pt x="1716" y="0"/>
                        </a:lnTo>
                        <a:lnTo>
                          <a:pt x="1716" y="137"/>
                        </a:lnTo>
                        <a:lnTo>
                          <a:pt x="0" y="137"/>
                        </a:lnTo>
                        <a:close/>
                      </a:path>
                    </a:pathLst>
                  </a:custGeom>
                  <a:solidFill>
                    <a:srgbClr val="000000">
                      <a:alpha val="100000"/>
                    </a:srgbClr>
                  </a:solidFill>
                  <a:ln w="9525">
                    <a:noFill/>
                  </a:ln>
                </p:spPr>
                <p:txBody>
                  <a:bodyPr/>
                  <a:lstStyle/>
                  <a:p>
                    <a:endParaRPr lang="zh-CN" altLang="en-US"/>
                  </a:p>
                </p:txBody>
              </p:sp>
              <p:sp>
                <p:nvSpPr>
                  <p:cNvPr id="34824" name="Rectangle 1239"/>
                  <p:cNvSpPr>
                    <a:spLocks noChangeAspect="1"/>
                  </p:cNvSpPr>
                  <p:nvPr/>
                </p:nvSpPr>
                <p:spPr>
                  <a:xfrm>
                    <a:off x="4053" y="2819"/>
                    <a:ext cx="274"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25" name="Freeform 1240"/>
                  <p:cNvSpPr>
                    <a:spLocks noChangeAspect="1"/>
                  </p:cNvSpPr>
                  <p:nvPr/>
                </p:nvSpPr>
                <p:spPr>
                  <a:xfrm>
                    <a:off x="4756" y="2780"/>
                    <a:ext cx="22" cy="380"/>
                  </a:xfrm>
                  <a:custGeom>
                    <a:avLst/>
                    <a:gdLst>
                      <a:gd name="txL" fmla="*/ 0 w 137"/>
                      <a:gd name="txT" fmla="*/ 0 h 2377"/>
                      <a:gd name="txR" fmla="*/ 137 w 137"/>
                      <a:gd name="txB" fmla="*/ 2377 h 2377"/>
                    </a:gdLst>
                    <a:ahLst/>
                    <a:cxnLst>
                      <a:cxn ang="0">
                        <a:pos x="0" y="61"/>
                      </a:cxn>
                      <a:cxn ang="0">
                        <a:pos x="4" y="61"/>
                      </a:cxn>
                      <a:cxn ang="0">
                        <a:pos x="0" y="0"/>
                      </a:cxn>
                      <a:cxn ang="0">
                        <a:pos x="0" y="61"/>
                      </a:cxn>
                    </a:cxnLst>
                    <a:rect l="txL" t="txT" r="txR" b="txB"/>
                    <a:pathLst>
                      <a:path w="137" h="2377">
                        <a:moveTo>
                          <a:pt x="0" y="2377"/>
                        </a:moveTo>
                        <a:lnTo>
                          <a:pt x="137" y="2377"/>
                        </a:lnTo>
                        <a:lnTo>
                          <a:pt x="0" y="0"/>
                        </a:lnTo>
                        <a:lnTo>
                          <a:pt x="0" y="2377"/>
                        </a:lnTo>
                        <a:close/>
                      </a:path>
                    </a:pathLst>
                  </a:custGeom>
                  <a:solidFill>
                    <a:srgbClr val="000000">
                      <a:alpha val="100000"/>
                    </a:srgbClr>
                  </a:solidFill>
                  <a:ln w="9525">
                    <a:noFill/>
                  </a:ln>
                </p:spPr>
                <p:txBody>
                  <a:bodyPr/>
                  <a:lstStyle/>
                  <a:p>
                    <a:endParaRPr lang="zh-CN" altLang="en-US"/>
                  </a:p>
                </p:txBody>
              </p:sp>
              <p:sp>
                <p:nvSpPr>
                  <p:cNvPr id="34826" name="Freeform 1241"/>
                  <p:cNvSpPr>
                    <a:spLocks noChangeAspect="1"/>
                  </p:cNvSpPr>
                  <p:nvPr/>
                </p:nvSpPr>
                <p:spPr>
                  <a:xfrm>
                    <a:off x="4756" y="2780"/>
                    <a:ext cx="22" cy="380"/>
                  </a:xfrm>
                  <a:custGeom>
                    <a:avLst/>
                    <a:gdLst>
                      <a:gd name="txL" fmla="*/ 0 w 137"/>
                      <a:gd name="txT" fmla="*/ 0 h 2377"/>
                      <a:gd name="txR" fmla="*/ 137 w 137"/>
                      <a:gd name="txB" fmla="*/ 2377 h 2377"/>
                    </a:gdLst>
                    <a:ahLst/>
                    <a:cxnLst>
                      <a:cxn ang="0">
                        <a:pos x="4" y="61"/>
                      </a:cxn>
                      <a:cxn ang="0">
                        <a:pos x="0" y="0"/>
                      </a:cxn>
                      <a:cxn ang="0">
                        <a:pos x="4" y="0"/>
                      </a:cxn>
                      <a:cxn ang="0">
                        <a:pos x="4" y="61"/>
                      </a:cxn>
                    </a:cxnLst>
                    <a:rect l="txL" t="txT" r="txR" b="txB"/>
                    <a:pathLst>
                      <a:path w="137" h="2377">
                        <a:moveTo>
                          <a:pt x="137" y="2377"/>
                        </a:moveTo>
                        <a:lnTo>
                          <a:pt x="0" y="0"/>
                        </a:lnTo>
                        <a:lnTo>
                          <a:pt x="137" y="0"/>
                        </a:lnTo>
                        <a:lnTo>
                          <a:pt x="137" y="2377"/>
                        </a:lnTo>
                        <a:close/>
                      </a:path>
                    </a:pathLst>
                  </a:custGeom>
                  <a:solidFill>
                    <a:srgbClr val="000000">
                      <a:alpha val="100000"/>
                    </a:srgbClr>
                  </a:solidFill>
                  <a:ln w="9525">
                    <a:noFill/>
                  </a:ln>
                </p:spPr>
                <p:txBody>
                  <a:bodyPr/>
                  <a:lstStyle/>
                  <a:p>
                    <a:endParaRPr lang="zh-CN" altLang="en-US"/>
                  </a:p>
                </p:txBody>
              </p:sp>
              <p:sp>
                <p:nvSpPr>
                  <p:cNvPr id="34827" name="Rectangle 1242"/>
                  <p:cNvSpPr>
                    <a:spLocks noChangeAspect="1"/>
                  </p:cNvSpPr>
                  <p:nvPr/>
                </p:nvSpPr>
                <p:spPr>
                  <a:xfrm>
                    <a:off x="4756" y="2716"/>
                    <a:ext cx="25" cy="453"/>
                  </a:xfrm>
                  <a:prstGeom prst="rect">
                    <a:avLst/>
                  </a:prstGeom>
                  <a:solidFill>
                    <a:schemeClr val="tx1"/>
                  </a:solidFill>
                  <a:ln w="0" cap="flat" cmpd="sng">
                    <a:solidFill>
                      <a:schemeClr val="tx1"/>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28" name="Freeform 1243"/>
                  <p:cNvSpPr>
                    <a:spLocks noChangeAspect="1"/>
                  </p:cNvSpPr>
                  <p:nvPr/>
                </p:nvSpPr>
                <p:spPr>
                  <a:xfrm>
                    <a:off x="4317" y="2720"/>
                    <a:ext cx="22" cy="440"/>
                  </a:xfrm>
                  <a:custGeom>
                    <a:avLst/>
                    <a:gdLst>
                      <a:gd name="txL" fmla="*/ 0 w 137"/>
                      <a:gd name="txT" fmla="*/ 0 h 2751"/>
                      <a:gd name="txR" fmla="*/ 137 w 137"/>
                      <a:gd name="txB" fmla="*/ 2751 h 2751"/>
                    </a:gdLst>
                    <a:ahLst/>
                    <a:cxnLst>
                      <a:cxn ang="0">
                        <a:pos x="0" y="70"/>
                      </a:cxn>
                      <a:cxn ang="0">
                        <a:pos x="4" y="70"/>
                      </a:cxn>
                      <a:cxn ang="0">
                        <a:pos x="0" y="0"/>
                      </a:cxn>
                      <a:cxn ang="0">
                        <a:pos x="0" y="70"/>
                      </a:cxn>
                    </a:cxnLst>
                    <a:rect l="txL" t="txT" r="txR" b="txB"/>
                    <a:pathLst>
                      <a:path w="137" h="2751">
                        <a:moveTo>
                          <a:pt x="0" y="2751"/>
                        </a:moveTo>
                        <a:lnTo>
                          <a:pt x="137"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4829" name="Freeform 1244"/>
                  <p:cNvSpPr>
                    <a:spLocks noChangeAspect="1"/>
                  </p:cNvSpPr>
                  <p:nvPr/>
                </p:nvSpPr>
                <p:spPr>
                  <a:xfrm>
                    <a:off x="4317" y="2720"/>
                    <a:ext cx="22" cy="440"/>
                  </a:xfrm>
                  <a:custGeom>
                    <a:avLst/>
                    <a:gdLst>
                      <a:gd name="txL" fmla="*/ 0 w 137"/>
                      <a:gd name="txT" fmla="*/ 0 h 2751"/>
                      <a:gd name="txR" fmla="*/ 137 w 137"/>
                      <a:gd name="txB" fmla="*/ 2751 h 2751"/>
                    </a:gdLst>
                    <a:ahLst/>
                    <a:cxnLst>
                      <a:cxn ang="0">
                        <a:pos x="4" y="70"/>
                      </a:cxn>
                      <a:cxn ang="0">
                        <a:pos x="0" y="0"/>
                      </a:cxn>
                      <a:cxn ang="0">
                        <a:pos x="4" y="0"/>
                      </a:cxn>
                      <a:cxn ang="0">
                        <a:pos x="4" y="70"/>
                      </a:cxn>
                    </a:cxnLst>
                    <a:rect l="txL" t="txT" r="txR" b="txB"/>
                    <a:pathLst>
                      <a:path w="137" h="2751">
                        <a:moveTo>
                          <a:pt x="137" y="2751"/>
                        </a:moveTo>
                        <a:lnTo>
                          <a:pt x="0" y="0"/>
                        </a:lnTo>
                        <a:lnTo>
                          <a:pt x="137" y="0"/>
                        </a:lnTo>
                        <a:lnTo>
                          <a:pt x="137" y="2751"/>
                        </a:lnTo>
                        <a:close/>
                      </a:path>
                    </a:pathLst>
                  </a:custGeom>
                  <a:solidFill>
                    <a:srgbClr val="000000">
                      <a:alpha val="100000"/>
                    </a:srgbClr>
                  </a:solidFill>
                  <a:ln w="9525">
                    <a:noFill/>
                  </a:ln>
                </p:spPr>
                <p:txBody>
                  <a:bodyPr/>
                  <a:lstStyle/>
                  <a:p>
                    <a:endParaRPr lang="zh-CN" altLang="en-US"/>
                  </a:p>
                </p:txBody>
              </p:sp>
              <p:sp>
                <p:nvSpPr>
                  <p:cNvPr id="34830" name="Rectangle 1245"/>
                  <p:cNvSpPr>
                    <a:spLocks noChangeAspect="1"/>
                  </p:cNvSpPr>
                  <p:nvPr/>
                </p:nvSpPr>
                <p:spPr>
                  <a:xfrm>
                    <a:off x="4317" y="2720"/>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31" name="Freeform 1246"/>
                  <p:cNvSpPr>
                    <a:spLocks noChangeAspect="1"/>
                  </p:cNvSpPr>
                  <p:nvPr/>
                </p:nvSpPr>
                <p:spPr>
                  <a:xfrm>
                    <a:off x="4327" y="3149"/>
                    <a:ext cx="441" cy="22"/>
                  </a:xfrm>
                  <a:custGeom>
                    <a:avLst/>
                    <a:gdLst>
                      <a:gd name="txL" fmla="*/ 0 w 2747"/>
                      <a:gd name="txT" fmla="*/ 0 h 137"/>
                      <a:gd name="txR" fmla="*/ 2747 w 2747"/>
                      <a:gd name="txB" fmla="*/ 137 h 137"/>
                    </a:gdLst>
                    <a:ahLst/>
                    <a:cxnLst>
                      <a:cxn ang="0">
                        <a:pos x="0" y="0"/>
                      </a:cxn>
                      <a:cxn ang="0">
                        <a:pos x="0" y="4"/>
                      </a:cxn>
                      <a:cxn ang="0">
                        <a:pos x="71" y="0"/>
                      </a:cxn>
                      <a:cxn ang="0">
                        <a:pos x="0" y="0"/>
                      </a:cxn>
                    </a:cxnLst>
                    <a:rect l="txL" t="txT" r="txR" b="txB"/>
                    <a:pathLst>
                      <a:path w="2747" h="137">
                        <a:moveTo>
                          <a:pt x="0" y="0"/>
                        </a:moveTo>
                        <a:lnTo>
                          <a:pt x="0" y="137"/>
                        </a:lnTo>
                        <a:lnTo>
                          <a:pt x="2747" y="0"/>
                        </a:lnTo>
                        <a:lnTo>
                          <a:pt x="0" y="0"/>
                        </a:lnTo>
                        <a:close/>
                      </a:path>
                    </a:pathLst>
                  </a:custGeom>
                  <a:solidFill>
                    <a:srgbClr val="000000">
                      <a:alpha val="100000"/>
                    </a:srgbClr>
                  </a:solidFill>
                  <a:ln w="9525">
                    <a:noFill/>
                  </a:ln>
                </p:spPr>
                <p:txBody>
                  <a:bodyPr/>
                  <a:lstStyle/>
                  <a:p>
                    <a:endParaRPr lang="zh-CN" altLang="en-US"/>
                  </a:p>
                </p:txBody>
              </p:sp>
              <p:sp>
                <p:nvSpPr>
                  <p:cNvPr id="34832" name="Freeform 1247"/>
                  <p:cNvSpPr>
                    <a:spLocks noChangeAspect="1"/>
                  </p:cNvSpPr>
                  <p:nvPr/>
                </p:nvSpPr>
                <p:spPr>
                  <a:xfrm>
                    <a:off x="4327" y="3149"/>
                    <a:ext cx="441" cy="22"/>
                  </a:xfrm>
                  <a:custGeom>
                    <a:avLst/>
                    <a:gdLst>
                      <a:gd name="txL" fmla="*/ 0 w 2747"/>
                      <a:gd name="txT" fmla="*/ 0 h 137"/>
                      <a:gd name="txR" fmla="*/ 2747 w 2747"/>
                      <a:gd name="txB" fmla="*/ 137 h 137"/>
                    </a:gdLst>
                    <a:ahLst/>
                    <a:cxnLst>
                      <a:cxn ang="0">
                        <a:pos x="0" y="4"/>
                      </a:cxn>
                      <a:cxn ang="0">
                        <a:pos x="71" y="0"/>
                      </a:cxn>
                      <a:cxn ang="0">
                        <a:pos x="71" y="4"/>
                      </a:cxn>
                      <a:cxn ang="0">
                        <a:pos x="0" y="4"/>
                      </a:cxn>
                    </a:cxnLst>
                    <a:rect l="txL" t="txT" r="txR" b="txB"/>
                    <a:pathLst>
                      <a:path w="2747" h="137">
                        <a:moveTo>
                          <a:pt x="0" y="137"/>
                        </a:moveTo>
                        <a:lnTo>
                          <a:pt x="2747" y="0"/>
                        </a:lnTo>
                        <a:lnTo>
                          <a:pt x="2747" y="137"/>
                        </a:lnTo>
                        <a:lnTo>
                          <a:pt x="0" y="137"/>
                        </a:lnTo>
                        <a:close/>
                      </a:path>
                    </a:pathLst>
                  </a:custGeom>
                  <a:solidFill>
                    <a:srgbClr val="000000">
                      <a:alpha val="100000"/>
                    </a:srgbClr>
                  </a:solidFill>
                  <a:ln w="9525">
                    <a:noFill/>
                  </a:ln>
                </p:spPr>
                <p:txBody>
                  <a:bodyPr/>
                  <a:lstStyle/>
                  <a:p>
                    <a:endParaRPr lang="zh-CN" altLang="en-US"/>
                  </a:p>
                </p:txBody>
              </p:sp>
              <p:sp>
                <p:nvSpPr>
                  <p:cNvPr id="34833" name="Rectangle 1248"/>
                  <p:cNvSpPr>
                    <a:spLocks noChangeAspect="1"/>
                  </p:cNvSpPr>
                  <p:nvPr/>
                </p:nvSpPr>
                <p:spPr>
                  <a:xfrm>
                    <a:off x="4327" y="3149"/>
                    <a:ext cx="441"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34" name="Freeform 1249"/>
                  <p:cNvSpPr>
                    <a:spLocks noChangeAspect="1"/>
                  </p:cNvSpPr>
                  <p:nvPr/>
                </p:nvSpPr>
                <p:spPr>
                  <a:xfrm>
                    <a:off x="4042" y="2720"/>
                    <a:ext cx="22" cy="440"/>
                  </a:xfrm>
                  <a:custGeom>
                    <a:avLst/>
                    <a:gdLst>
                      <a:gd name="txL" fmla="*/ 0 w 138"/>
                      <a:gd name="txT" fmla="*/ 0 h 2751"/>
                      <a:gd name="txR" fmla="*/ 138 w 138"/>
                      <a:gd name="txB" fmla="*/ 2751 h 2751"/>
                    </a:gdLst>
                    <a:ahLst/>
                    <a:cxnLst>
                      <a:cxn ang="0">
                        <a:pos x="0" y="70"/>
                      </a:cxn>
                      <a:cxn ang="0">
                        <a:pos x="4" y="70"/>
                      </a:cxn>
                      <a:cxn ang="0">
                        <a:pos x="0" y="0"/>
                      </a:cxn>
                      <a:cxn ang="0">
                        <a:pos x="0" y="70"/>
                      </a:cxn>
                    </a:cxnLst>
                    <a:rect l="txL" t="txT" r="txR" b="txB"/>
                    <a:pathLst>
                      <a:path w="138" h="2751">
                        <a:moveTo>
                          <a:pt x="0" y="2751"/>
                        </a:moveTo>
                        <a:lnTo>
                          <a:pt x="138"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4835" name="Freeform 1250"/>
                  <p:cNvSpPr>
                    <a:spLocks noChangeAspect="1"/>
                  </p:cNvSpPr>
                  <p:nvPr/>
                </p:nvSpPr>
                <p:spPr>
                  <a:xfrm>
                    <a:off x="4042" y="2720"/>
                    <a:ext cx="22" cy="440"/>
                  </a:xfrm>
                  <a:custGeom>
                    <a:avLst/>
                    <a:gdLst>
                      <a:gd name="txL" fmla="*/ 0 w 138"/>
                      <a:gd name="txT" fmla="*/ 0 h 2751"/>
                      <a:gd name="txR" fmla="*/ 138 w 138"/>
                      <a:gd name="txB" fmla="*/ 2751 h 2751"/>
                    </a:gdLst>
                    <a:ahLst/>
                    <a:cxnLst>
                      <a:cxn ang="0">
                        <a:pos x="4" y="70"/>
                      </a:cxn>
                      <a:cxn ang="0">
                        <a:pos x="0" y="0"/>
                      </a:cxn>
                      <a:cxn ang="0">
                        <a:pos x="4" y="0"/>
                      </a:cxn>
                      <a:cxn ang="0">
                        <a:pos x="4" y="70"/>
                      </a:cxn>
                    </a:cxnLst>
                    <a:rect l="txL" t="txT" r="txR" b="txB"/>
                    <a:pathLst>
                      <a:path w="138" h="2751">
                        <a:moveTo>
                          <a:pt x="138" y="2751"/>
                        </a:moveTo>
                        <a:lnTo>
                          <a:pt x="0" y="0"/>
                        </a:lnTo>
                        <a:lnTo>
                          <a:pt x="138" y="0"/>
                        </a:lnTo>
                        <a:lnTo>
                          <a:pt x="138" y="2751"/>
                        </a:lnTo>
                        <a:close/>
                      </a:path>
                    </a:pathLst>
                  </a:custGeom>
                  <a:solidFill>
                    <a:srgbClr val="000000">
                      <a:alpha val="100000"/>
                    </a:srgbClr>
                  </a:solidFill>
                  <a:ln w="9525">
                    <a:noFill/>
                  </a:ln>
                </p:spPr>
                <p:txBody>
                  <a:bodyPr/>
                  <a:lstStyle/>
                  <a:p>
                    <a:endParaRPr lang="zh-CN" altLang="en-US"/>
                  </a:p>
                </p:txBody>
              </p:sp>
              <p:sp>
                <p:nvSpPr>
                  <p:cNvPr id="34836" name="Rectangle 1251"/>
                  <p:cNvSpPr>
                    <a:spLocks noChangeAspect="1"/>
                  </p:cNvSpPr>
                  <p:nvPr/>
                </p:nvSpPr>
                <p:spPr>
                  <a:xfrm>
                    <a:off x="4042" y="2720"/>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37" name="Freeform 1252"/>
                  <p:cNvSpPr>
                    <a:spLocks noChangeAspect="1"/>
                  </p:cNvSpPr>
                  <p:nvPr/>
                </p:nvSpPr>
                <p:spPr>
                  <a:xfrm>
                    <a:off x="3571" y="2712"/>
                    <a:ext cx="50" cy="36"/>
                  </a:xfrm>
                  <a:custGeom>
                    <a:avLst/>
                    <a:gdLst>
                      <a:gd name="txL" fmla="*/ 0 w 312"/>
                      <a:gd name="txT" fmla="*/ 0 h 223"/>
                      <a:gd name="txR" fmla="*/ 312 w 312"/>
                      <a:gd name="txB" fmla="*/ 223 h 223"/>
                    </a:gdLst>
                    <a:ahLst/>
                    <a:cxnLst>
                      <a:cxn ang="0">
                        <a:pos x="5" y="6"/>
                      </a:cxn>
                      <a:cxn ang="0">
                        <a:pos x="8" y="3"/>
                      </a:cxn>
                      <a:cxn ang="0">
                        <a:pos x="0" y="0"/>
                      </a:cxn>
                      <a:cxn ang="0">
                        <a:pos x="5" y="6"/>
                      </a:cxn>
                    </a:cxnLst>
                    <a:rect l="txL" t="txT" r="txR" b="txB"/>
                    <a:pathLst>
                      <a:path w="312" h="223">
                        <a:moveTo>
                          <a:pt x="213" y="223"/>
                        </a:moveTo>
                        <a:lnTo>
                          <a:pt x="312" y="127"/>
                        </a:lnTo>
                        <a:lnTo>
                          <a:pt x="0" y="0"/>
                        </a:lnTo>
                        <a:lnTo>
                          <a:pt x="213" y="223"/>
                        </a:lnTo>
                        <a:close/>
                      </a:path>
                    </a:pathLst>
                  </a:custGeom>
                  <a:solidFill>
                    <a:srgbClr val="000000">
                      <a:alpha val="100000"/>
                    </a:srgbClr>
                  </a:solidFill>
                  <a:ln w="9525">
                    <a:noFill/>
                  </a:ln>
                </p:spPr>
                <p:txBody>
                  <a:bodyPr/>
                  <a:lstStyle/>
                  <a:p>
                    <a:endParaRPr lang="zh-CN" altLang="en-US"/>
                  </a:p>
                </p:txBody>
              </p:sp>
              <p:sp>
                <p:nvSpPr>
                  <p:cNvPr id="34838" name="Freeform 1253"/>
                  <p:cNvSpPr>
                    <a:spLocks noChangeAspect="1"/>
                  </p:cNvSpPr>
                  <p:nvPr/>
                </p:nvSpPr>
                <p:spPr>
                  <a:xfrm>
                    <a:off x="3571" y="2696"/>
                    <a:ext cx="50" cy="36"/>
                  </a:xfrm>
                  <a:custGeom>
                    <a:avLst/>
                    <a:gdLst>
                      <a:gd name="txL" fmla="*/ 0 w 312"/>
                      <a:gd name="txT" fmla="*/ 0 h 223"/>
                      <a:gd name="txR" fmla="*/ 312 w 312"/>
                      <a:gd name="txB" fmla="*/ 223 h 223"/>
                    </a:gdLst>
                    <a:ahLst/>
                    <a:cxnLst>
                      <a:cxn ang="0">
                        <a:pos x="8" y="6"/>
                      </a:cxn>
                      <a:cxn ang="0">
                        <a:pos x="0" y="2"/>
                      </a:cxn>
                      <a:cxn ang="0">
                        <a:pos x="3" y="0"/>
                      </a:cxn>
                      <a:cxn ang="0">
                        <a:pos x="8" y="6"/>
                      </a:cxn>
                    </a:cxnLst>
                    <a:rect l="txL" t="txT" r="txR" b="txB"/>
                    <a:pathLst>
                      <a:path w="312" h="223">
                        <a:moveTo>
                          <a:pt x="312" y="223"/>
                        </a:moveTo>
                        <a:lnTo>
                          <a:pt x="0" y="96"/>
                        </a:lnTo>
                        <a:lnTo>
                          <a:pt x="99" y="0"/>
                        </a:lnTo>
                        <a:lnTo>
                          <a:pt x="312" y="223"/>
                        </a:lnTo>
                        <a:close/>
                      </a:path>
                    </a:pathLst>
                  </a:custGeom>
                  <a:solidFill>
                    <a:srgbClr val="000000">
                      <a:alpha val="100000"/>
                    </a:srgbClr>
                  </a:solidFill>
                  <a:ln w="9525">
                    <a:noFill/>
                  </a:ln>
                </p:spPr>
                <p:txBody>
                  <a:bodyPr/>
                  <a:lstStyle/>
                  <a:p>
                    <a:endParaRPr lang="zh-CN" altLang="en-US"/>
                  </a:p>
                </p:txBody>
              </p:sp>
              <p:sp>
                <p:nvSpPr>
                  <p:cNvPr id="34839" name="Freeform 1254"/>
                  <p:cNvSpPr>
                    <a:spLocks noChangeAspect="1"/>
                  </p:cNvSpPr>
                  <p:nvPr/>
                </p:nvSpPr>
                <p:spPr>
                  <a:xfrm>
                    <a:off x="3571" y="2696"/>
                    <a:ext cx="50" cy="52"/>
                  </a:xfrm>
                  <a:custGeom>
                    <a:avLst/>
                    <a:gdLst>
                      <a:gd name="txL" fmla="*/ 0 w 312"/>
                      <a:gd name="txT" fmla="*/ 0 h 319"/>
                      <a:gd name="txR" fmla="*/ 312 w 312"/>
                      <a:gd name="txB" fmla="*/ 319 h 319"/>
                    </a:gdLst>
                    <a:ahLst/>
                    <a:cxnLst>
                      <a:cxn ang="0">
                        <a:pos x="5" y="8"/>
                      </a:cxn>
                      <a:cxn ang="0">
                        <a:pos x="8" y="6"/>
                      </a:cxn>
                      <a:cxn ang="0">
                        <a:pos x="3" y="0"/>
                      </a:cxn>
                      <a:cxn ang="0">
                        <a:pos x="0" y="3"/>
                      </a:cxn>
                      <a:cxn ang="0">
                        <a:pos x="5" y="8"/>
                      </a:cxn>
                    </a:cxnLst>
                    <a:rect l="txL" t="txT" r="txR" b="txB"/>
                    <a:pathLst>
                      <a:path w="312" h="319">
                        <a:moveTo>
                          <a:pt x="213" y="319"/>
                        </a:moveTo>
                        <a:lnTo>
                          <a:pt x="312" y="223"/>
                        </a:lnTo>
                        <a:lnTo>
                          <a:pt x="99" y="0"/>
                        </a:lnTo>
                        <a:lnTo>
                          <a:pt x="0" y="96"/>
                        </a:lnTo>
                        <a:lnTo>
                          <a:pt x="213" y="3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40" name="Freeform 1255"/>
                  <p:cNvSpPr>
                    <a:spLocks noChangeAspect="1"/>
                  </p:cNvSpPr>
                  <p:nvPr/>
                </p:nvSpPr>
                <p:spPr>
                  <a:xfrm>
                    <a:off x="3571" y="2675"/>
                    <a:ext cx="22" cy="37"/>
                  </a:xfrm>
                  <a:custGeom>
                    <a:avLst/>
                    <a:gdLst>
                      <a:gd name="txL" fmla="*/ 0 w 137"/>
                      <a:gd name="txT" fmla="*/ 0 h 233"/>
                      <a:gd name="txR" fmla="*/ 137 w 137"/>
                      <a:gd name="txB" fmla="*/ 233 h 233"/>
                    </a:gdLst>
                    <a:ahLst/>
                    <a:cxnLst>
                      <a:cxn ang="0">
                        <a:pos x="0" y="3"/>
                      </a:cxn>
                      <a:cxn ang="0">
                        <a:pos x="3" y="6"/>
                      </a:cxn>
                      <a:cxn ang="0">
                        <a:pos x="4" y="0"/>
                      </a:cxn>
                      <a:cxn ang="0">
                        <a:pos x="0" y="3"/>
                      </a:cxn>
                    </a:cxnLst>
                    <a:rect l="txL" t="txT" r="txR" b="txB"/>
                    <a:pathLst>
                      <a:path w="137" h="233">
                        <a:moveTo>
                          <a:pt x="0" y="136"/>
                        </a:moveTo>
                        <a:lnTo>
                          <a:pt x="97" y="233"/>
                        </a:lnTo>
                        <a:lnTo>
                          <a:pt x="137" y="0"/>
                        </a:lnTo>
                        <a:lnTo>
                          <a:pt x="0" y="136"/>
                        </a:lnTo>
                        <a:close/>
                      </a:path>
                    </a:pathLst>
                  </a:custGeom>
                  <a:solidFill>
                    <a:srgbClr val="000000">
                      <a:alpha val="100000"/>
                    </a:srgbClr>
                  </a:solidFill>
                  <a:ln w="9525">
                    <a:noFill/>
                  </a:ln>
                </p:spPr>
                <p:txBody>
                  <a:bodyPr/>
                  <a:lstStyle/>
                  <a:p>
                    <a:endParaRPr lang="zh-CN" altLang="en-US"/>
                  </a:p>
                </p:txBody>
              </p:sp>
              <p:sp>
                <p:nvSpPr>
                  <p:cNvPr id="34841" name="Freeform 1256"/>
                  <p:cNvSpPr>
                    <a:spLocks noChangeAspect="1"/>
                  </p:cNvSpPr>
                  <p:nvPr/>
                </p:nvSpPr>
                <p:spPr>
                  <a:xfrm>
                    <a:off x="3587" y="2675"/>
                    <a:ext cx="22" cy="37"/>
                  </a:xfrm>
                  <a:custGeom>
                    <a:avLst/>
                    <a:gdLst>
                      <a:gd name="txL" fmla="*/ 0 w 137"/>
                      <a:gd name="txT" fmla="*/ 0 h 233"/>
                      <a:gd name="txR" fmla="*/ 137 w 137"/>
                      <a:gd name="txB" fmla="*/ 233 h 233"/>
                    </a:gdLst>
                    <a:ahLst/>
                    <a:cxnLst>
                      <a:cxn ang="0">
                        <a:pos x="0" y="6"/>
                      </a:cxn>
                      <a:cxn ang="0">
                        <a:pos x="1" y="0"/>
                      </a:cxn>
                      <a:cxn ang="0">
                        <a:pos x="4" y="2"/>
                      </a:cxn>
                      <a:cxn ang="0">
                        <a:pos x="0" y="6"/>
                      </a:cxn>
                    </a:cxnLst>
                    <a:rect l="txL" t="txT" r="txR" b="txB"/>
                    <a:pathLst>
                      <a:path w="137" h="233">
                        <a:moveTo>
                          <a:pt x="0" y="233"/>
                        </a:moveTo>
                        <a:lnTo>
                          <a:pt x="40" y="0"/>
                        </a:lnTo>
                        <a:lnTo>
                          <a:pt x="137" y="96"/>
                        </a:lnTo>
                        <a:lnTo>
                          <a:pt x="0" y="233"/>
                        </a:lnTo>
                        <a:close/>
                      </a:path>
                    </a:pathLst>
                  </a:custGeom>
                  <a:solidFill>
                    <a:srgbClr val="000000">
                      <a:alpha val="100000"/>
                    </a:srgbClr>
                  </a:solidFill>
                  <a:ln w="9525">
                    <a:noFill/>
                  </a:ln>
                </p:spPr>
                <p:txBody>
                  <a:bodyPr/>
                  <a:lstStyle/>
                  <a:p>
                    <a:endParaRPr lang="zh-CN" altLang="en-US"/>
                  </a:p>
                </p:txBody>
              </p:sp>
              <p:sp>
                <p:nvSpPr>
                  <p:cNvPr id="34842" name="Freeform 1257"/>
                  <p:cNvSpPr>
                    <a:spLocks noChangeAspect="1"/>
                  </p:cNvSpPr>
                  <p:nvPr/>
                </p:nvSpPr>
                <p:spPr>
                  <a:xfrm>
                    <a:off x="3571" y="2675"/>
                    <a:ext cx="38" cy="37"/>
                  </a:xfrm>
                  <a:custGeom>
                    <a:avLst/>
                    <a:gdLst>
                      <a:gd name="txL" fmla="*/ 0 w 234"/>
                      <a:gd name="txT" fmla="*/ 0 h 233"/>
                      <a:gd name="txR" fmla="*/ 234 w 234"/>
                      <a:gd name="txB" fmla="*/ 233 h 233"/>
                    </a:gdLst>
                    <a:ahLst/>
                    <a:cxnLst>
                      <a:cxn ang="0">
                        <a:pos x="0" y="3"/>
                      </a:cxn>
                      <a:cxn ang="0">
                        <a:pos x="3" y="6"/>
                      </a:cxn>
                      <a:cxn ang="0">
                        <a:pos x="6" y="2"/>
                      </a:cxn>
                      <a:cxn ang="0">
                        <a:pos x="4" y="0"/>
                      </a:cxn>
                      <a:cxn ang="0">
                        <a:pos x="0" y="3"/>
                      </a:cxn>
                    </a:cxnLst>
                    <a:rect l="txL" t="txT" r="txR" b="txB"/>
                    <a:pathLst>
                      <a:path w="234" h="233">
                        <a:moveTo>
                          <a:pt x="0" y="136"/>
                        </a:moveTo>
                        <a:lnTo>
                          <a:pt x="97" y="233"/>
                        </a:lnTo>
                        <a:lnTo>
                          <a:pt x="234" y="96"/>
                        </a:lnTo>
                        <a:lnTo>
                          <a:pt x="137" y="0"/>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43" name="Freeform 1258"/>
                  <p:cNvSpPr>
                    <a:spLocks noChangeAspect="1"/>
                  </p:cNvSpPr>
                  <p:nvPr/>
                </p:nvSpPr>
                <p:spPr>
                  <a:xfrm>
                    <a:off x="3602" y="2720"/>
                    <a:ext cx="22" cy="440"/>
                  </a:xfrm>
                  <a:custGeom>
                    <a:avLst/>
                    <a:gdLst>
                      <a:gd name="txL" fmla="*/ 0 w 138"/>
                      <a:gd name="txT" fmla="*/ 0 h 2751"/>
                      <a:gd name="txR" fmla="*/ 138 w 138"/>
                      <a:gd name="txB" fmla="*/ 2751 h 2751"/>
                    </a:gdLst>
                    <a:ahLst/>
                    <a:cxnLst>
                      <a:cxn ang="0">
                        <a:pos x="0" y="70"/>
                      </a:cxn>
                      <a:cxn ang="0">
                        <a:pos x="4" y="70"/>
                      </a:cxn>
                      <a:cxn ang="0">
                        <a:pos x="0" y="0"/>
                      </a:cxn>
                      <a:cxn ang="0">
                        <a:pos x="0" y="70"/>
                      </a:cxn>
                    </a:cxnLst>
                    <a:rect l="txL" t="txT" r="txR" b="txB"/>
                    <a:pathLst>
                      <a:path w="138" h="2751">
                        <a:moveTo>
                          <a:pt x="0" y="2751"/>
                        </a:moveTo>
                        <a:lnTo>
                          <a:pt x="138" y="2751"/>
                        </a:lnTo>
                        <a:lnTo>
                          <a:pt x="0" y="0"/>
                        </a:lnTo>
                        <a:lnTo>
                          <a:pt x="0" y="2751"/>
                        </a:lnTo>
                        <a:close/>
                      </a:path>
                    </a:pathLst>
                  </a:custGeom>
                  <a:solidFill>
                    <a:srgbClr val="000000">
                      <a:alpha val="100000"/>
                    </a:srgbClr>
                  </a:solidFill>
                  <a:ln w="9525">
                    <a:noFill/>
                  </a:ln>
                </p:spPr>
                <p:txBody>
                  <a:bodyPr/>
                  <a:lstStyle/>
                  <a:p>
                    <a:endParaRPr lang="zh-CN" altLang="en-US"/>
                  </a:p>
                </p:txBody>
              </p:sp>
              <p:sp>
                <p:nvSpPr>
                  <p:cNvPr id="34844" name="Freeform 1259"/>
                  <p:cNvSpPr>
                    <a:spLocks noChangeAspect="1"/>
                  </p:cNvSpPr>
                  <p:nvPr/>
                </p:nvSpPr>
                <p:spPr>
                  <a:xfrm>
                    <a:off x="3602" y="2720"/>
                    <a:ext cx="22" cy="440"/>
                  </a:xfrm>
                  <a:custGeom>
                    <a:avLst/>
                    <a:gdLst>
                      <a:gd name="txL" fmla="*/ 0 w 138"/>
                      <a:gd name="txT" fmla="*/ 0 h 2751"/>
                      <a:gd name="txR" fmla="*/ 138 w 138"/>
                      <a:gd name="txB" fmla="*/ 2751 h 2751"/>
                    </a:gdLst>
                    <a:ahLst/>
                    <a:cxnLst>
                      <a:cxn ang="0">
                        <a:pos x="4" y="70"/>
                      </a:cxn>
                      <a:cxn ang="0">
                        <a:pos x="0" y="0"/>
                      </a:cxn>
                      <a:cxn ang="0">
                        <a:pos x="4" y="0"/>
                      </a:cxn>
                      <a:cxn ang="0">
                        <a:pos x="4" y="70"/>
                      </a:cxn>
                    </a:cxnLst>
                    <a:rect l="txL" t="txT" r="txR" b="txB"/>
                    <a:pathLst>
                      <a:path w="138" h="2751">
                        <a:moveTo>
                          <a:pt x="138" y="2751"/>
                        </a:moveTo>
                        <a:lnTo>
                          <a:pt x="0" y="0"/>
                        </a:lnTo>
                        <a:lnTo>
                          <a:pt x="138" y="0"/>
                        </a:lnTo>
                        <a:lnTo>
                          <a:pt x="138" y="2751"/>
                        </a:lnTo>
                        <a:close/>
                      </a:path>
                    </a:pathLst>
                  </a:custGeom>
                  <a:solidFill>
                    <a:srgbClr val="000000">
                      <a:alpha val="100000"/>
                    </a:srgbClr>
                  </a:solidFill>
                  <a:ln w="9525">
                    <a:noFill/>
                  </a:ln>
                </p:spPr>
                <p:txBody>
                  <a:bodyPr/>
                  <a:lstStyle/>
                  <a:p>
                    <a:endParaRPr lang="zh-CN" altLang="en-US"/>
                  </a:p>
                </p:txBody>
              </p:sp>
              <p:sp>
                <p:nvSpPr>
                  <p:cNvPr id="34845" name="Rectangle 1260"/>
                  <p:cNvSpPr>
                    <a:spLocks noChangeAspect="1"/>
                  </p:cNvSpPr>
                  <p:nvPr/>
                </p:nvSpPr>
                <p:spPr>
                  <a:xfrm>
                    <a:off x="3602" y="2720"/>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46" name="Freeform 1261"/>
                  <p:cNvSpPr>
                    <a:spLocks noChangeAspect="1"/>
                  </p:cNvSpPr>
                  <p:nvPr/>
                </p:nvSpPr>
                <p:spPr>
                  <a:xfrm>
                    <a:off x="3613" y="3149"/>
                    <a:ext cx="440" cy="22"/>
                  </a:xfrm>
                  <a:custGeom>
                    <a:avLst/>
                    <a:gdLst>
                      <a:gd name="txL" fmla="*/ 0 w 2746"/>
                      <a:gd name="txT" fmla="*/ 0 h 137"/>
                      <a:gd name="txR" fmla="*/ 2746 w 2746"/>
                      <a:gd name="txB" fmla="*/ 137 h 137"/>
                    </a:gdLst>
                    <a:ahLst/>
                    <a:cxnLst>
                      <a:cxn ang="0">
                        <a:pos x="0" y="0"/>
                      </a:cxn>
                      <a:cxn ang="0">
                        <a:pos x="0" y="4"/>
                      </a:cxn>
                      <a:cxn ang="0">
                        <a:pos x="71" y="0"/>
                      </a:cxn>
                      <a:cxn ang="0">
                        <a:pos x="0" y="0"/>
                      </a:cxn>
                    </a:cxnLst>
                    <a:rect l="txL" t="txT" r="txR" b="txB"/>
                    <a:pathLst>
                      <a:path w="2746" h="137">
                        <a:moveTo>
                          <a:pt x="0" y="0"/>
                        </a:moveTo>
                        <a:lnTo>
                          <a:pt x="0" y="137"/>
                        </a:lnTo>
                        <a:lnTo>
                          <a:pt x="2746" y="0"/>
                        </a:lnTo>
                        <a:lnTo>
                          <a:pt x="0" y="0"/>
                        </a:lnTo>
                        <a:close/>
                      </a:path>
                    </a:pathLst>
                  </a:custGeom>
                  <a:solidFill>
                    <a:srgbClr val="000000">
                      <a:alpha val="100000"/>
                    </a:srgbClr>
                  </a:solidFill>
                  <a:ln w="9525">
                    <a:noFill/>
                  </a:ln>
                </p:spPr>
                <p:txBody>
                  <a:bodyPr/>
                  <a:lstStyle/>
                  <a:p>
                    <a:endParaRPr lang="zh-CN" altLang="en-US"/>
                  </a:p>
                </p:txBody>
              </p:sp>
              <p:sp>
                <p:nvSpPr>
                  <p:cNvPr id="34847" name="Freeform 1262"/>
                  <p:cNvSpPr>
                    <a:spLocks noChangeAspect="1"/>
                  </p:cNvSpPr>
                  <p:nvPr/>
                </p:nvSpPr>
                <p:spPr>
                  <a:xfrm>
                    <a:off x="3613" y="3149"/>
                    <a:ext cx="440" cy="22"/>
                  </a:xfrm>
                  <a:custGeom>
                    <a:avLst/>
                    <a:gdLst>
                      <a:gd name="txL" fmla="*/ 0 w 2746"/>
                      <a:gd name="txT" fmla="*/ 0 h 137"/>
                      <a:gd name="txR" fmla="*/ 2746 w 2746"/>
                      <a:gd name="txB" fmla="*/ 137 h 137"/>
                    </a:gdLst>
                    <a:ahLst/>
                    <a:cxnLst>
                      <a:cxn ang="0">
                        <a:pos x="0" y="4"/>
                      </a:cxn>
                      <a:cxn ang="0">
                        <a:pos x="71" y="0"/>
                      </a:cxn>
                      <a:cxn ang="0">
                        <a:pos x="71" y="4"/>
                      </a:cxn>
                      <a:cxn ang="0">
                        <a:pos x="0" y="4"/>
                      </a:cxn>
                    </a:cxnLst>
                    <a:rect l="txL" t="txT" r="txR" b="txB"/>
                    <a:pathLst>
                      <a:path w="2746" h="137">
                        <a:moveTo>
                          <a:pt x="0" y="137"/>
                        </a:moveTo>
                        <a:lnTo>
                          <a:pt x="2746" y="0"/>
                        </a:lnTo>
                        <a:lnTo>
                          <a:pt x="2746" y="137"/>
                        </a:lnTo>
                        <a:lnTo>
                          <a:pt x="0" y="137"/>
                        </a:lnTo>
                        <a:close/>
                      </a:path>
                    </a:pathLst>
                  </a:custGeom>
                  <a:solidFill>
                    <a:srgbClr val="000000">
                      <a:alpha val="100000"/>
                    </a:srgbClr>
                  </a:solidFill>
                  <a:ln w="9525">
                    <a:noFill/>
                  </a:ln>
                </p:spPr>
                <p:txBody>
                  <a:bodyPr/>
                  <a:lstStyle/>
                  <a:p>
                    <a:endParaRPr lang="zh-CN" altLang="en-US"/>
                  </a:p>
                </p:txBody>
              </p:sp>
              <p:sp>
                <p:nvSpPr>
                  <p:cNvPr id="34848" name="Rectangle 1263"/>
                  <p:cNvSpPr>
                    <a:spLocks noChangeAspect="1"/>
                  </p:cNvSpPr>
                  <p:nvPr/>
                </p:nvSpPr>
                <p:spPr>
                  <a:xfrm>
                    <a:off x="3613" y="3149"/>
                    <a:ext cx="440"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49" name="Freeform 1264"/>
                  <p:cNvSpPr>
                    <a:spLocks noChangeAspect="1"/>
                  </p:cNvSpPr>
                  <p:nvPr/>
                </p:nvSpPr>
                <p:spPr>
                  <a:xfrm>
                    <a:off x="3593" y="2675"/>
                    <a:ext cx="52" cy="37"/>
                  </a:xfrm>
                  <a:custGeom>
                    <a:avLst/>
                    <a:gdLst>
                      <a:gd name="txL" fmla="*/ 0 w 322"/>
                      <a:gd name="txT" fmla="*/ 0 h 232"/>
                      <a:gd name="txR" fmla="*/ 322 w 322"/>
                      <a:gd name="txB" fmla="*/ 232 h 232"/>
                    </a:gdLst>
                    <a:ahLst/>
                    <a:cxnLst>
                      <a:cxn ang="0">
                        <a:pos x="3" y="0"/>
                      </a:cxn>
                      <a:cxn ang="0">
                        <a:pos x="0" y="2"/>
                      </a:cxn>
                      <a:cxn ang="0">
                        <a:pos x="8" y="6"/>
                      </a:cxn>
                      <a:cxn ang="0">
                        <a:pos x="3" y="0"/>
                      </a:cxn>
                    </a:cxnLst>
                    <a:rect l="txL" t="txT" r="txR" b="txB"/>
                    <a:pathLst>
                      <a:path w="322" h="232">
                        <a:moveTo>
                          <a:pt x="99" y="0"/>
                        </a:moveTo>
                        <a:lnTo>
                          <a:pt x="0" y="94"/>
                        </a:lnTo>
                        <a:lnTo>
                          <a:pt x="322" y="232"/>
                        </a:lnTo>
                        <a:lnTo>
                          <a:pt x="99" y="0"/>
                        </a:lnTo>
                        <a:close/>
                      </a:path>
                    </a:pathLst>
                  </a:custGeom>
                  <a:solidFill>
                    <a:srgbClr val="000000">
                      <a:alpha val="100000"/>
                    </a:srgbClr>
                  </a:solidFill>
                  <a:ln w="9525">
                    <a:noFill/>
                  </a:ln>
                </p:spPr>
                <p:txBody>
                  <a:bodyPr/>
                  <a:lstStyle/>
                  <a:p>
                    <a:endParaRPr lang="zh-CN" altLang="en-US"/>
                  </a:p>
                </p:txBody>
              </p:sp>
              <p:sp>
                <p:nvSpPr>
                  <p:cNvPr id="34850" name="Freeform 1265"/>
                  <p:cNvSpPr>
                    <a:spLocks noChangeAspect="1"/>
                  </p:cNvSpPr>
                  <p:nvPr/>
                </p:nvSpPr>
                <p:spPr>
                  <a:xfrm>
                    <a:off x="3593" y="2690"/>
                    <a:ext cx="52" cy="38"/>
                  </a:xfrm>
                  <a:custGeom>
                    <a:avLst/>
                    <a:gdLst>
                      <a:gd name="txL" fmla="*/ 0 w 322"/>
                      <a:gd name="txT" fmla="*/ 0 h 233"/>
                      <a:gd name="txR" fmla="*/ 322 w 322"/>
                      <a:gd name="txB" fmla="*/ 233 h 233"/>
                    </a:gdLst>
                    <a:ahLst/>
                    <a:cxnLst>
                      <a:cxn ang="0">
                        <a:pos x="0" y="0"/>
                      </a:cxn>
                      <a:cxn ang="0">
                        <a:pos x="8" y="4"/>
                      </a:cxn>
                      <a:cxn ang="0">
                        <a:pos x="6" y="6"/>
                      </a:cxn>
                      <a:cxn ang="0">
                        <a:pos x="0" y="0"/>
                      </a:cxn>
                    </a:cxnLst>
                    <a:rect l="txL" t="txT" r="txR" b="txB"/>
                    <a:pathLst>
                      <a:path w="322" h="233">
                        <a:moveTo>
                          <a:pt x="0" y="0"/>
                        </a:moveTo>
                        <a:lnTo>
                          <a:pt x="322" y="138"/>
                        </a:lnTo>
                        <a:lnTo>
                          <a:pt x="221" y="233"/>
                        </a:lnTo>
                        <a:lnTo>
                          <a:pt x="0" y="0"/>
                        </a:lnTo>
                        <a:close/>
                      </a:path>
                    </a:pathLst>
                  </a:custGeom>
                  <a:solidFill>
                    <a:srgbClr val="000000">
                      <a:alpha val="100000"/>
                    </a:srgbClr>
                  </a:solidFill>
                  <a:ln w="9525">
                    <a:noFill/>
                  </a:ln>
                </p:spPr>
                <p:txBody>
                  <a:bodyPr/>
                  <a:lstStyle/>
                  <a:p>
                    <a:endParaRPr lang="zh-CN" altLang="en-US"/>
                  </a:p>
                </p:txBody>
              </p:sp>
              <p:sp>
                <p:nvSpPr>
                  <p:cNvPr id="34851" name="Freeform 1266"/>
                  <p:cNvSpPr>
                    <a:spLocks noChangeAspect="1"/>
                  </p:cNvSpPr>
                  <p:nvPr/>
                </p:nvSpPr>
                <p:spPr>
                  <a:xfrm>
                    <a:off x="3593" y="2675"/>
                    <a:ext cx="52" cy="53"/>
                  </a:xfrm>
                  <a:custGeom>
                    <a:avLst/>
                    <a:gdLst>
                      <a:gd name="txL" fmla="*/ 0 w 322"/>
                      <a:gd name="txT" fmla="*/ 0 h 327"/>
                      <a:gd name="txR" fmla="*/ 322 w 322"/>
                      <a:gd name="txB" fmla="*/ 327 h 327"/>
                    </a:gdLst>
                    <a:ahLst/>
                    <a:cxnLst>
                      <a:cxn ang="0">
                        <a:pos x="3" y="0"/>
                      </a:cxn>
                      <a:cxn ang="0">
                        <a:pos x="0" y="2"/>
                      </a:cxn>
                      <a:cxn ang="0">
                        <a:pos x="6" y="9"/>
                      </a:cxn>
                      <a:cxn ang="0">
                        <a:pos x="8" y="6"/>
                      </a:cxn>
                      <a:cxn ang="0">
                        <a:pos x="3" y="0"/>
                      </a:cxn>
                    </a:cxnLst>
                    <a:rect l="txL" t="txT" r="txR" b="txB"/>
                    <a:pathLst>
                      <a:path w="322" h="327">
                        <a:moveTo>
                          <a:pt x="99" y="0"/>
                        </a:moveTo>
                        <a:lnTo>
                          <a:pt x="0" y="94"/>
                        </a:lnTo>
                        <a:lnTo>
                          <a:pt x="221" y="327"/>
                        </a:lnTo>
                        <a:lnTo>
                          <a:pt x="322" y="232"/>
                        </a:lnTo>
                        <a:lnTo>
                          <a:pt x="9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52" name="Freeform 1267"/>
                  <p:cNvSpPr>
                    <a:spLocks noChangeAspect="1"/>
                  </p:cNvSpPr>
                  <p:nvPr/>
                </p:nvSpPr>
                <p:spPr>
                  <a:xfrm>
                    <a:off x="3613" y="2709"/>
                    <a:ext cx="1155" cy="22"/>
                  </a:xfrm>
                  <a:custGeom>
                    <a:avLst/>
                    <a:gdLst>
                      <a:gd name="txL" fmla="*/ 0 w 7209"/>
                      <a:gd name="txT" fmla="*/ 0 h 137"/>
                      <a:gd name="txR" fmla="*/ 7209 w 7209"/>
                      <a:gd name="txB" fmla="*/ 137 h 137"/>
                    </a:gdLst>
                    <a:ahLst/>
                    <a:cxnLst>
                      <a:cxn ang="0">
                        <a:pos x="0" y="0"/>
                      </a:cxn>
                      <a:cxn ang="0">
                        <a:pos x="0" y="4"/>
                      </a:cxn>
                      <a:cxn ang="0">
                        <a:pos x="185" y="0"/>
                      </a:cxn>
                      <a:cxn ang="0">
                        <a:pos x="0" y="0"/>
                      </a:cxn>
                    </a:cxnLst>
                    <a:rect l="txL" t="txT" r="txR" b="txB"/>
                    <a:pathLst>
                      <a:path w="7209" h="137">
                        <a:moveTo>
                          <a:pt x="0" y="0"/>
                        </a:moveTo>
                        <a:lnTo>
                          <a:pt x="0" y="137"/>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4853" name="Freeform 1268"/>
                  <p:cNvSpPr>
                    <a:spLocks noChangeAspect="1"/>
                  </p:cNvSpPr>
                  <p:nvPr/>
                </p:nvSpPr>
                <p:spPr>
                  <a:xfrm>
                    <a:off x="3613" y="2709"/>
                    <a:ext cx="1155" cy="22"/>
                  </a:xfrm>
                  <a:custGeom>
                    <a:avLst/>
                    <a:gdLst>
                      <a:gd name="txL" fmla="*/ 0 w 7209"/>
                      <a:gd name="txT" fmla="*/ 0 h 137"/>
                      <a:gd name="txR" fmla="*/ 7209 w 7209"/>
                      <a:gd name="txB" fmla="*/ 137 h 137"/>
                    </a:gdLst>
                    <a:ahLst/>
                    <a:cxnLst>
                      <a:cxn ang="0">
                        <a:pos x="0" y="4"/>
                      </a:cxn>
                      <a:cxn ang="0">
                        <a:pos x="185" y="0"/>
                      </a:cxn>
                      <a:cxn ang="0">
                        <a:pos x="185" y="4"/>
                      </a:cxn>
                      <a:cxn ang="0">
                        <a:pos x="0" y="4"/>
                      </a:cxn>
                    </a:cxnLst>
                    <a:rect l="txL" t="txT" r="txR" b="txB"/>
                    <a:pathLst>
                      <a:path w="7209" h="137">
                        <a:moveTo>
                          <a:pt x="0" y="137"/>
                        </a:moveTo>
                        <a:lnTo>
                          <a:pt x="7209" y="0"/>
                        </a:lnTo>
                        <a:lnTo>
                          <a:pt x="7209" y="137"/>
                        </a:lnTo>
                        <a:lnTo>
                          <a:pt x="0" y="137"/>
                        </a:lnTo>
                        <a:close/>
                      </a:path>
                    </a:pathLst>
                  </a:custGeom>
                  <a:solidFill>
                    <a:srgbClr val="000000">
                      <a:alpha val="100000"/>
                    </a:srgbClr>
                  </a:solidFill>
                  <a:ln w="9525">
                    <a:noFill/>
                  </a:ln>
                </p:spPr>
                <p:txBody>
                  <a:bodyPr/>
                  <a:lstStyle/>
                  <a:p>
                    <a:endParaRPr lang="zh-CN" altLang="en-US"/>
                  </a:p>
                </p:txBody>
              </p:sp>
              <p:sp>
                <p:nvSpPr>
                  <p:cNvPr id="34854" name="Rectangle 1269"/>
                  <p:cNvSpPr>
                    <a:spLocks noChangeAspect="1"/>
                  </p:cNvSpPr>
                  <p:nvPr/>
                </p:nvSpPr>
                <p:spPr>
                  <a:xfrm>
                    <a:off x="3613" y="2709"/>
                    <a:ext cx="115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55" name="Freeform 1270"/>
                  <p:cNvSpPr>
                    <a:spLocks noChangeAspect="1"/>
                  </p:cNvSpPr>
                  <p:nvPr/>
                </p:nvSpPr>
                <p:spPr>
                  <a:xfrm>
                    <a:off x="4053" y="2819"/>
                    <a:ext cx="274" cy="22"/>
                  </a:xfrm>
                  <a:custGeom>
                    <a:avLst/>
                    <a:gdLst>
                      <a:gd name="txL" fmla="*/ 0 w 1716"/>
                      <a:gd name="txT" fmla="*/ 0 h 137"/>
                      <a:gd name="txR" fmla="*/ 1716 w 1716"/>
                      <a:gd name="txB" fmla="*/ 137 h 137"/>
                    </a:gdLst>
                    <a:ahLst/>
                    <a:cxnLst>
                      <a:cxn ang="0">
                        <a:pos x="0" y="0"/>
                      </a:cxn>
                      <a:cxn ang="0">
                        <a:pos x="0" y="4"/>
                      </a:cxn>
                      <a:cxn ang="0">
                        <a:pos x="44" y="0"/>
                      </a:cxn>
                      <a:cxn ang="0">
                        <a:pos x="0" y="0"/>
                      </a:cxn>
                    </a:cxnLst>
                    <a:rect l="txL" t="txT" r="txR" b="txB"/>
                    <a:pathLst>
                      <a:path w="1716" h="137">
                        <a:moveTo>
                          <a:pt x="0" y="0"/>
                        </a:moveTo>
                        <a:lnTo>
                          <a:pt x="0" y="137"/>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4856" name="Freeform 1271"/>
                  <p:cNvSpPr>
                    <a:spLocks noChangeAspect="1"/>
                  </p:cNvSpPr>
                  <p:nvPr/>
                </p:nvSpPr>
                <p:spPr>
                  <a:xfrm>
                    <a:off x="4053" y="2819"/>
                    <a:ext cx="274" cy="22"/>
                  </a:xfrm>
                  <a:custGeom>
                    <a:avLst/>
                    <a:gdLst>
                      <a:gd name="txL" fmla="*/ 0 w 1716"/>
                      <a:gd name="txT" fmla="*/ 0 h 137"/>
                      <a:gd name="txR" fmla="*/ 1716 w 1716"/>
                      <a:gd name="txB" fmla="*/ 137 h 137"/>
                    </a:gdLst>
                    <a:ahLst/>
                    <a:cxnLst>
                      <a:cxn ang="0">
                        <a:pos x="0" y="4"/>
                      </a:cxn>
                      <a:cxn ang="0">
                        <a:pos x="44" y="0"/>
                      </a:cxn>
                      <a:cxn ang="0">
                        <a:pos x="44" y="4"/>
                      </a:cxn>
                      <a:cxn ang="0">
                        <a:pos x="0" y="4"/>
                      </a:cxn>
                    </a:cxnLst>
                    <a:rect l="txL" t="txT" r="txR" b="txB"/>
                    <a:pathLst>
                      <a:path w="1716" h="137">
                        <a:moveTo>
                          <a:pt x="0" y="137"/>
                        </a:moveTo>
                        <a:lnTo>
                          <a:pt x="1716" y="0"/>
                        </a:lnTo>
                        <a:lnTo>
                          <a:pt x="1716" y="137"/>
                        </a:lnTo>
                        <a:lnTo>
                          <a:pt x="0" y="137"/>
                        </a:lnTo>
                        <a:close/>
                      </a:path>
                    </a:pathLst>
                  </a:custGeom>
                  <a:solidFill>
                    <a:srgbClr val="000000">
                      <a:alpha val="100000"/>
                    </a:srgbClr>
                  </a:solidFill>
                  <a:ln w="9525">
                    <a:noFill/>
                  </a:ln>
                </p:spPr>
                <p:txBody>
                  <a:bodyPr/>
                  <a:lstStyle/>
                  <a:p>
                    <a:endParaRPr lang="zh-CN" altLang="en-US"/>
                  </a:p>
                </p:txBody>
              </p:sp>
              <p:sp>
                <p:nvSpPr>
                  <p:cNvPr id="34857" name="Rectangle 1272"/>
                  <p:cNvSpPr>
                    <a:spLocks noChangeAspect="1"/>
                  </p:cNvSpPr>
                  <p:nvPr/>
                </p:nvSpPr>
                <p:spPr>
                  <a:xfrm>
                    <a:off x="4053" y="2819"/>
                    <a:ext cx="274"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58" name="Freeform 1273"/>
                  <p:cNvSpPr>
                    <a:spLocks noChangeAspect="1"/>
                  </p:cNvSpPr>
                  <p:nvPr/>
                </p:nvSpPr>
                <p:spPr>
                  <a:xfrm>
                    <a:off x="3593" y="1832"/>
                    <a:ext cx="36" cy="52"/>
                  </a:xfrm>
                  <a:custGeom>
                    <a:avLst/>
                    <a:gdLst>
                      <a:gd name="txL" fmla="*/ 0 w 221"/>
                      <a:gd name="txT" fmla="*/ 0 h 328"/>
                      <a:gd name="txR" fmla="*/ 221 w 221"/>
                      <a:gd name="txB" fmla="*/ 328 h 328"/>
                    </a:gdLst>
                    <a:ahLst/>
                    <a:cxnLst>
                      <a:cxn ang="0">
                        <a:pos x="0" y="6"/>
                      </a:cxn>
                      <a:cxn ang="0">
                        <a:pos x="3" y="8"/>
                      </a:cxn>
                      <a:cxn ang="0">
                        <a:pos x="6" y="0"/>
                      </a:cxn>
                      <a:cxn ang="0">
                        <a:pos x="0" y="6"/>
                      </a:cxn>
                    </a:cxnLst>
                    <a:rect l="txL" t="txT" r="txR" b="txB"/>
                    <a:pathLst>
                      <a:path w="221" h="328">
                        <a:moveTo>
                          <a:pt x="0" y="232"/>
                        </a:moveTo>
                        <a:lnTo>
                          <a:pt x="99" y="328"/>
                        </a:lnTo>
                        <a:lnTo>
                          <a:pt x="221" y="0"/>
                        </a:lnTo>
                        <a:lnTo>
                          <a:pt x="0" y="232"/>
                        </a:lnTo>
                        <a:close/>
                      </a:path>
                    </a:pathLst>
                  </a:custGeom>
                  <a:solidFill>
                    <a:srgbClr val="000000">
                      <a:alpha val="100000"/>
                    </a:srgbClr>
                  </a:solidFill>
                  <a:ln w="9525">
                    <a:noFill/>
                  </a:ln>
                </p:spPr>
                <p:txBody>
                  <a:bodyPr/>
                  <a:lstStyle/>
                  <a:p>
                    <a:endParaRPr lang="zh-CN" altLang="en-US"/>
                  </a:p>
                </p:txBody>
              </p:sp>
              <p:sp>
                <p:nvSpPr>
                  <p:cNvPr id="34859" name="Freeform 1274"/>
                  <p:cNvSpPr>
                    <a:spLocks noChangeAspect="1"/>
                  </p:cNvSpPr>
                  <p:nvPr/>
                </p:nvSpPr>
                <p:spPr>
                  <a:xfrm>
                    <a:off x="3609" y="1832"/>
                    <a:ext cx="36" cy="52"/>
                  </a:xfrm>
                  <a:custGeom>
                    <a:avLst/>
                    <a:gdLst>
                      <a:gd name="txL" fmla="*/ 0 w 223"/>
                      <a:gd name="txT" fmla="*/ 0 h 328"/>
                      <a:gd name="txR" fmla="*/ 223 w 223"/>
                      <a:gd name="txB" fmla="*/ 328 h 328"/>
                    </a:gdLst>
                    <a:ahLst/>
                    <a:cxnLst>
                      <a:cxn ang="0">
                        <a:pos x="0" y="8"/>
                      </a:cxn>
                      <a:cxn ang="0">
                        <a:pos x="3" y="0"/>
                      </a:cxn>
                      <a:cxn ang="0">
                        <a:pos x="6" y="2"/>
                      </a:cxn>
                      <a:cxn ang="0">
                        <a:pos x="0" y="8"/>
                      </a:cxn>
                    </a:cxnLst>
                    <a:rect l="txL" t="txT" r="txR" b="txB"/>
                    <a:pathLst>
                      <a:path w="223" h="328">
                        <a:moveTo>
                          <a:pt x="0" y="328"/>
                        </a:moveTo>
                        <a:lnTo>
                          <a:pt x="122" y="0"/>
                        </a:lnTo>
                        <a:lnTo>
                          <a:pt x="223" y="95"/>
                        </a:lnTo>
                        <a:lnTo>
                          <a:pt x="0" y="328"/>
                        </a:lnTo>
                        <a:close/>
                      </a:path>
                    </a:pathLst>
                  </a:custGeom>
                  <a:solidFill>
                    <a:srgbClr val="000000">
                      <a:alpha val="100000"/>
                    </a:srgbClr>
                  </a:solidFill>
                  <a:ln w="9525">
                    <a:noFill/>
                  </a:ln>
                </p:spPr>
                <p:txBody>
                  <a:bodyPr/>
                  <a:lstStyle/>
                  <a:p>
                    <a:endParaRPr lang="zh-CN" altLang="en-US"/>
                  </a:p>
                </p:txBody>
              </p:sp>
              <p:sp>
                <p:nvSpPr>
                  <p:cNvPr id="34860" name="Freeform 1275"/>
                  <p:cNvSpPr>
                    <a:spLocks noChangeAspect="1"/>
                  </p:cNvSpPr>
                  <p:nvPr/>
                </p:nvSpPr>
                <p:spPr>
                  <a:xfrm>
                    <a:off x="3593" y="1832"/>
                    <a:ext cx="52" cy="52"/>
                  </a:xfrm>
                  <a:custGeom>
                    <a:avLst/>
                    <a:gdLst>
                      <a:gd name="txL" fmla="*/ 0 w 322"/>
                      <a:gd name="txT" fmla="*/ 0 h 328"/>
                      <a:gd name="txR" fmla="*/ 322 w 322"/>
                      <a:gd name="txB" fmla="*/ 328 h 328"/>
                    </a:gdLst>
                    <a:ahLst/>
                    <a:cxnLst>
                      <a:cxn ang="0">
                        <a:pos x="0" y="6"/>
                      </a:cxn>
                      <a:cxn ang="0">
                        <a:pos x="3" y="8"/>
                      </a:cxn>
                      <a:cxn ang="0">
                        <a:pos x="8" y="2"/>
                      </a:cxn>
                      <a:cxn ang="0">
                        <a:pos x="6" y="0"/>
                      </a:cxn>
                      <a:cxn ang="0">
                        <a:pos x="0" y="6"/>
                      </a:cxn>
                    </a:cxnLst>
                    <a:rect l="txL" t="txT" r="txR" b="txB"/>
                    <a:pathLst>
                      <a:path w="322" h="328">
                        <a:moveTo>
                          <a:pt x="0" y="232"/>
                        </a:moveTo>
                        <a:lnTo>
                          <a:pt x="99" y="328"/>
                        </a:lnTo>
                        <a:lnTo>
                          <a:pt x="322" y="95"/>
                        </a:lnTo>
                        <a:lnTo>
                          <a:pt x="221" y="0"/>
                        </a:lnTo>
                        <a:lnTo>
                          <a:pt x="0" y="2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1" name="Freeform 1276"/>
                  <p:cNvSpPr>
                    <a:spLocks noChangeAspect="1"/>
                  </p:cNvSpPr>
                  <p:nvPr/>
                </p:nvSpPr>
                <p:spPr>
                  <a:xfrm>
                    <a:off x="3571" y="1847"/>
                    <a:ext cx="38" cy="22"/>
                  </a:xfrm>
                  <a:custGeom>
                    <a:avLst/>
                    <a:gdLst>
                      <a:gd name="txL" fmla="*/ 0 w 234"/>
                      <a:gd name="txT" fmla="*/ 0 h 137"/>
                      <a:gd name="txR" fmla="*/ 234 w 234"/>
                      <a:gd name="txB" fmla="*/ 137 h 137"/>
                    </a:gdLst>
                    <a:ahLst/>
                    <a:cxnLst>
                      <a:cxn ang="0">
                        <a:pos x="3" y="0"/>
                      </a:cxn>
                      <a:cxn ang="0">
                        <a:pos x="0" y="3"/>
                      </a:cxn>
                      <a:cxn ang="0">
                        <a:pos x="6" y="4"/>
                      </a:cxn>
                      <a:cxn ang="0">
                        <a:pos x="3" y="0"/>
                      </a:cxn>
                    </a:cxnLst>
                    <a:rect l="txL" t="txT" r="txR" b="txB"/>
                    <a:pathLst>
                      <a:path w="234" h="137">
                        <a:moveTo>
                          <a:pt x="97" y="0"/>
                        </a:moveTo>
                        <a:lnTo>
                          <a:pt x="0" y="98"/>
                        </a:lnTo>
                        <a:lnTo>
                          <a:pt x="234" y="137"/>
                        </a:lnTo>
                        <a:lnTo>
                          <a:pt x="97" y="0"/>
                        </a:lnTo>
                        <a:close/>
                      </a:path>
                    </a:pathLst>
                  </a:custGeom>
                  <a:solidFill>
                    <a:srgbClr val="000000">
                      <a:alpha val="100000"/>
                    </a:srgbClr>
                  </a:solidFill>
                  <a:ln w="9525">
                    <a:noFill/>
                  </a:ln>
                </p:spPr>
                <p:txBody>
                  <a:bodyPr/>
                  <a:lstStyle/>
                  <a:p>
                    <a:endParaRPr lang="zh-CN" altLang="en-US"/>
                  </a:p>
                </p:txBody>
              </p:sp>
              <p:sp>
                <p:nvSpPr>
                  <p:cNvPr id="34862" name="Freeform 1277"/>
                  <p:cNvSpPr>
                    <a:spLocks noChangeAspect="1"/>
                  </p:cNvSpPr>
                  <p:nvPr/>
                </p:nvSpPr>
                <p:spPr>
                  <a:xfrm>
                    <a:off x="3571" y="1863"/>
                    <a:ext cx="38" cy="22"/>
                  </a:xfrm>
                  <a:custGeom>
                    <a:avLst/>
                    <a:gdLst>
                      <a:gd name="txL" fmla="*/ 0 w 234"/>
                      <a:gd name="txT" fmla="*/ 0 h 137"/>
                      <a:gd name="txR" fmla="*/ 234 w 234"/>
                      <a:gd name="txB" fmla="*/ 137 h 137"/>
                    </a:gdLst>
                    <a:ahLst/>
                    <a:cxnLst>
                      <a:cxn ang="0">
                        <a:pos x="0" y="0"/>
                      </a:cxn>
                      <a:cxn ang="0">
                        <a:pos x="6" y="1"/>
                      </a:cxn>
                      <a:cxn ang="0">
                        <a:pos x="4" y="4"/>
                      </a:cxn>
                      <a:cxn ang="0">
                        <a:pos x="0" y="0"/>
                      </a:cxn>
                    </a:cxnLst>
                    <a:rect l="txL" t="txT" r="txR" b="txB"/>
                    <a:pathLst>
                      <a:path w="234" h="137">
                        <a:moveTo>
                          <a:pt x="0" y="0"/>
                        </a:moveTo>
                        <a:lnTo>
                          <a:pt x="234" y="39"/>
                        </a:lnTo>
                        <a:lnTo>
                          <a:pt x="137" y="137"/>
                        </a:lnTo>
                        <a:lnTo>
                          <a:pt x="0" y="0"/>
                        </a:lnTo>
                        <a:close/>
                      </a:path>
                    </a:pathLst>
                  </a:custGeom>
                  <a:solidFill>
                    <a:srgbClr val="000000">
                      <a:alpha val="100000"/>
                    </a:srgbClr>
                  </a:solidFill>
                  <a:ln w="9525">
                    <a:noFill/>
                  </a:ln>
                </p:spPr>
                <p:txBody>
                  <a:bodyPr/>
                  <a:lstStyle/>
                  <a:p>
                    <a:endParaRPr lang="zh-CN" altLang="en-US"/>
                  </a:p>
                </p:txBody>
              </p:sp>
              <p:sp>
                <p:nvSpPr>
                  <p:cNvPr id="34863" name="Freeform 1278"/>
                  <p:cNvSpPr>
                    <a:spLocks noChangeAspect="1"/>
                  </p:cNvSpPr>
                  <p:nvPr/>
                </p:nvSpPr>
                <p:spPr>
                  <a:xfrm>
                    <a:off x="3571" y="1847"/>
                    <a:ext cx="38" cy="38"/>
                  </a:xfrm>
                  <a:custGeom>
                    <a:avLst/>
                    <a:gdLst>
                      <a:gd name="txL" fmla="*/ 0 w 234"/>
                      <a:gd name="txT" fmla="*/ 0 h 235"/>
                      <a:gd name="txR" fmla="*/ 234 w 234"/>
                      <a:gd name="txB" fmla="*/ 235 h 235"/>
                    </a:gdLst>
                    <a:ahLst/>
                    <a:cxnLst>
                      <a:cxn ang="0">
                        <a:pos x="3" y="0"/>
                      </a:cxn>
                      <a:cxn ang="0">
                        <a:pos x="0" y="3"/>
                      </a:cxn>
                      <a:cxn ang="0">
                        <a:pos x="4" y="6"/>
                      </a:cxn>
                      <a:cxn ang="0">
                        <a:pos x="6" y="4"/>
                      </a:cxn>
                      <a:cxn ang="0">
                        <a:pos x="3" y="0"/>
                      </a:cxn>
                    </a:cxnLst>
                    <a:rect l="txL" t="txT" r="txR" b="txB"/>
                    <a:pathLst>
                      <a:path w="234" h="235">
                        <a:moveTo>
                          <a:pt x="97" y="0"/>
                        </a:moveTo>
                        <a:lnTo>
                          <a:pt x="0" y="98"/>
                        </a:lnTo>
                        <a:lnTo>
                          <a:pt x="137" y="235"/>
                        </a:lnTo>
                        <a:lnTo>
                          <a:pt x="234" y="137"/>
                        </a:lnTo>
                        <a:lnTo>
                          <a:pt x="9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4" name="Freeform 1279"/>
                  <p:cNvSpPr>
                    <a:spLocks noChangeAspect="1"/>
                  </p:cNvSpPr>
                  <p:nvPr/>
                </p:nvSpPr>
                <p:spPr>
                  <a:xfrm>
                    <a:off x="3587" y="1811"/>
                    <a:ext cx="34" cy="52"/>
                  </a:xfrm>
                  <a:custGeom>
                    <a:avLst/>
                    <a:gdLst>
                      <a:gd name="txL" fmla="*/ 0 w 213"/>
                      <a:gd name="txT" fmla="*/ 0 h 318"/>
                      <a:gd name="txR" fmla="*/ 213 w 213"/>
                      <a:gd name="txB" fmla="*/ 318 h 318"/>
                    </a:gdLst>
                    <a:ahLst/>
                    <a:cxnLst>
                      <a:cxn ang="0">
                        <a:pos x="5" y="3"/>
                      </a:cxn>
                      <a:cxn ang="0">
                        <a:pos x="3" y="0"/>
                      </a:cxn>
                      <a:cxn ang="0">
                        <a:pos x="0" y="9"/>
                      </a:cxn>
                      <a:cxn ang="0">
                        <a:pos x="5" y="3"/>
                      </a:cxn>
                    </a:cxnLst>
                    <a:rect l="txL" t="txT" r="txR" b="txB"/>
                    <a:pathLst>
                      <a:path w="213" h="318">
                        <a:moveTo>
                          <a:pt x="213" y="96"/>
                        </a:moveTo>
                        <a:lnTo>
                          <a:pt x="114" y="0"/>
                        </a:lnTo>
                        <a:lnTo>
                          <a:pt x="0" y="318"/>
                        </a:lnTo>
                        <a:lnTo>
                          <a:pt x="213" y="96"/>
                        </a:lnTo>
                        <a:close/>
                      </a:path>
                    </a:pathLst>
                  </a:custGeom>
                  <a:solidFill>
                    <a:srgbClr val="000000">
                      <a:alpha val="100000"/>
                    </a:srgbClr>
                  </a:solidFill>
                  <a:ln w="9525">
                    <a:noFill/>
                  </a:ln>
                </p:spPr>
                <p:txBody>
                  <a:bodyPr/>
                  <a:lstStyle/>
                  <a:p>
                    <a:endParaRPr lang="zh-CN" altLang="en-US"/>
                  </a:p>
                </p:txBody>
              </p:sp>
              <p:sp>
                <p:nvSpPr>
                  <p:cNvPr id="34865" name="Freeform 1280"/>
                  <p:cNvSpPr>
                    <a:spLocks noChangeAspect="1"/>
                  </p:cNvSpPr>
                  <p:nvPr/>
                </p:nvSpPr>
                <p:spPr>
                  <a:xfrm>
                    <a:off x="3571" y="1811"/>
                    <a:ext cx="34" cy="52"/>
                  </a:xfrm>
                  <a:custGeom>
                    <a:avLst/>
                    <a:gdLst>
                      <a:gd name="txL" fmla="*/ 0 w 213"/>
                      <a:gd name="txT" fmla="*/ 0 h 318"/>
                      <a:gd name="txR" fmla="*/ 213 w 213"/>
                      <a:gd name="txB" fmla="*/ 318 h 318"/>
                    </a:gdLst>
                    <a:ahLst/>
                    <a:cxnLst>
                      <a:cxn ang="0">
                        <a:pos x="5" y="0"/>
                      </a:cxn>
                      <a:cxn ang="0">
                        <a:pos x="3" y="9"/>
                      </a:cxn>
                      <a:cxn ang="0">
                        <a:pos x="0" y="6"/>
                      </a:cxn>
                      <a:cxn ang="0">
                        <a:pos x="5" y="0"/>
                      </a:cxn>
                    </a:cxnLst>
                    <a:rect l="txL" t="txT" r="txR" b="txB"/>
                    <a:pathLst>
                      <a:path w="213" h="318">
                        <a:moveTo>
                          <a:pt x="213" y="0"/>
                        </a:moveTo>
                        <a:lnTo>
                          <a:pt x="99" y="318"/>
                        </a:lnTo>
                        <a:lnTo>
                          <a:pt x="0" y="222"/>
                        </a:lnTo>
                        <a:lnTo>
                          <a:pt x="213" y="0"/>
                        </a:lnTo>
                        <a:close/>
                      </a:path>
                    </a:pathLst>
                  </a:custGeom>
                  <a:solidFill>
                    <a:srgbClr val="000000">
                      <a:alpha val="100000"/>
                    </a:srgbClr>
                  </a:solidFill>
                  <a:ln w="9525">
                    <a:noFill/>
                  </a:ln>
                </p:spPr>
                <p:txBody>
                  <a:bodyPr/>
                  <a:lstStyle/>
                  <a:p>
                    <a:endParaRPr lang="zh-CN" altLang="en-US"/>
                  </a:p>
                </p:txBody>
              </p:sp>
              <p:sp>
                <p:nvSpPr>
                  <p:cNvPr id="34866" name="Freeform 1281"/>
                  <p:cNvSpPr>
                    <a:spLocks noChangeAspect="1"/>
                  </p:cNvSpPr>
                  <p:nvPr/>
                </p:nvSpPr>
                <p:spPr>
                  <a:xfrm>
                    <a:off x="3571" y="1811"/>
                    <a:ext cx="50" cy="52"/>
                  </a:xfrm>
                  <a:custGeom>
                    <a:avLst/>
                    <a:gdLst>
                      <a:gd name="txL" fmla="*/ 0 w 312"/>
                      <a:gd name="txT" fmla="*/ 0 h 318"/>
                      <a:gd name="txR" fmla="*/ 312 w 312"/>
                      <a:gd name="txB" fmla="*/ 318 h 318"/>
                    </a:gdLst>
                    <a:ahLst/>
                    <a:cxnLst>
                      <a:cxn ang="0">
                        <a:pos x="8" y="3"/>
                      </a:cxn>
                      <a:cxn ang="0">
                        <a:pos x="5" y="0"/>
                      </a:cxn>
                      <a:cxn ang="0">
                        <a:pos x="0" y="6"/>
                      </a:cxn>
                      <a:cxn ang="0">
                        <a:pos x="3" y="9"/>
                      </a:cxn>
                      <a:cxn ang="0">
                        <a:pos x="8" y="3"/>
                      </a:cxn>
                    </a:cxnLst>
                    <a:rect l="txL" t="txT" r="txR" b="txB"/>
                    <a:pathLst>
                      <a:path w="312" h="318">
                        <a:moveTo>
                          <a:pt x="312" y="96"/>
                        </a:moveTo>
                        <a:lnTo>
                          <a:pt x="213" y="0"/>
                        </a:lnTo>
                        <a:lnTo>
                          <a:pt x="0" y="222"/>
                        </a:lnTo>
                        <a:lnTo>
                          <a:pt x="99" y="318"/>
                        </a:lnTo>
                        <a:lnTo>
                          <a:pt x="312" y="9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7" name="Freeform 1282"/>
                  <p:cNvSpPr>
                    <a:spLocks noChangeAspect="1"/>
                  </p:cNvSpPr>
                  <p:nvPr/>
                </p:nvSpPr>
                <p:spPr>
                  <a:xfrm>
                    <a:off x="4756" y="1399"/>
                    <a:ext cx="22" cy="388"/>
                  </a:xfrm>
                  <a:custGeom>
                    <a:avLst/>
                    <a:gdLst>
                      <a:gd name="txL" fmla="*/ 0 w 137"/>
                      <a:gd name="txT" fmla="*/ 0 h 2421"/>
                      <a:gd name="txR" fmla="*/ 137 w 137"/>
                      <a:gd name="txB" fmla="*/ 2421 h 2421"/>
                    </a:gdLst>
                    <a:ahLst/>
                    <a:cxnLst>
                      <a:cxn ang="0">
                        <a:pos x="4" y="0"/>
                      </a:cxn>
                      <a:cxn ang="0">
                        <a:pos x="0" y="0"/>
                      </a:cxn>
                      <a:cxn ang="0">
                        <a:pos x="4" y="62"/>
                      </a:cxn>
                      <a:cxn ang="0">
                        <a:pos x="4" y="0"/>
                      </a:cxn>
                    </a:cxnLst>
                    <a:rect l="txL" t="txT" r="txR" b="txB"/>
                    <a:pathLst>
                      <a:path w="137" h="2421">
                        <a:moveTo>
                          <a:pt x="137" y="0"/>
                        </a:moveTo>
                        <a:lnTo>
                          <a:pt x="0" y="0"/>
                        </a:lnTo>
                        <a:lnTo>
                          <a:pt x="137" y="2421"/>
                        </a:lnTo>
                        <a:lnTo>
                          <a:pt x="137" y="0"/>
                        </a:lnTo>
                        <a:close/>
                      </a:path>
                    </a:pathLst>
                  </a:custGeom>
                  <a:solidFill>
                    <a:srgbClr val="000000">
                      <a:alpha val="100000"/>
                    </a:srgbClr>
                  </a:solidFill>
                  <a:ln w="9525">
                    <a:noFill/>
                  </a:ln>
                </p:spPr>
                <p:txBody>
                  <a:bodyPr/>
                  <a:lstStyle/>
                  <a:p>
                    <a:endParaRPr lang="zh-CN" altLang="en-US"/>
                  </a:p>
                </p:txBody>
              </p:sp>
              <p:sp>
                <p:nvSpPr>
                  <p:cNvPr id="34868" name="Freeform 1283"/>
                  <p:cNvSpPr>
                    <a:spLocks noChangeAspect="1"/>
                  </p:cNvSpPr>
                  <p:nvPr/>
                </p:nvSpPr>
                <p:spPr>
                  <a:xfrm>
                    <a:off x="4756" y="1399"/>
                    <a:ext cx="25" cy="438"/>
                  </a:xfrm>
                  <a:custGeom>
                    <a:avLst/>
                    <a:gdLst>
                      <a:gd name="txL" fmla="*/ 0 w 137"/>
                      <a:gd name="txT" fmla="*/ 0 h 2421"/>
                      <a:gd name="txR" fmla="*/ 137 w 137"/>
                      <a:gd name="txB" fmla="*/ 2421 h 2421"/>
                    </a:gdLst>
                    <a:ahLst/>
                    <a:cxnLst>
                      <a:cxn ang="0">
                        <a:pos x="0" y="0"/>
                      </a:cxn>
                      <a:cxn ang="0">
                        <a:pos x="5" y="79"/>
                      </a:cxn>
                      <a:cxn ang="0">
                        <a:pos x="0" y="79"/>
                      </a:cxn>
                      <a:cxn ang="0">
                        <a:pos x="0" y="0"/>
                      </a:cxn>
                    </a:cxnLst>
                    <a:rect l="txL" t="txT" r="txR" b="txB"/>
                    <a:pathLst>
                      <a:path w="137" h="2421">
                        <a:moveTo>
                          <a:pt x="0" y="0"/>
                        </a:moveTo>
                        <a:lnTo>
                          <a:pt x="137" y="2421"/>
                        </a:lnTo>
                        <a:lnTo>
                          <a:pt x="0" y="2421"/>
                        </a:lnTo>
                        <a:lnTo>
                          <a:pt x="0" y="0"/>
                        </a:lnTo>
                        <a:close/>
                      </a:path>
                    </a:pathLst>
                  </a:custGeom>
                  <a:solidFill>
                    <a:srgbClr val="000000">
                      <a:alpha val="100000"/>
                    </a:srgbClr>
                  </a:solidFill>
                  <a:ln w="9525">
                    <a:noFill/>
                  </a:ln>
                </p:spPr>
                <p:txBody>
                  <a:bodyPr/>
                  <a:lstStyle/>
                  <a:p>
                    <a:endParaRPr lang="zh-CN" altLang="en-US"/>
                  </a:p>
                </p:txBody>
              </p:sp>
              <p:sp>
                <p:nvSpPr>
                  <p:cNvPr id="34869" name="Rectangle 1284"/>
                  <p:cNvSpPr>
                    <a:spLocks noChangeAspect="1"/>
                  </p:cNvSpPr>
                  <p:nvPr/>
                </p:nvSpPr>
                <p:spPr>
                  <a:xfrm>
                    <a:off x="4756" y="1399"/>
                    <a:ext cx="22" cy="388"/>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70" name="Freeform 1285"/>
                  <p:cNvSpPr>
                    <a:spLocks noChangeAspect="1"/>
                  </p:cNvSpPr>
                  <p:nvPr/>
                </p:nvSpPr>
                <p:spPr>
                  <a:xfrm>
                    <a:off x="4317" y="1399"/>
                    <a:ext cx="22" cy="440"/>
                  </a:xfrm>
                  <a:custGeom>
                    <a:avLst/>
                    <a:gdLst>
                      <a:gd name="txL" fmla="*/ 0 w 137"/>
                      <a:gd name="txT" fmla="*/ 0 h 2749"/>
                      <a:gd name="txR" fmla="*/ 137 w 137"/>
                      <a:gd name="txB" fmla="*/ 2749 h 2749"/>
                    </a:gdLst>
                    <a:ahLst/>
                    <a:cxnLst>
                      <a:cxn ang="0">
                        <a:pos x="4" y="0"/>
                      </a:cxn>
                      <a:cxn ang="0">
                        <a:pos x="0" y="0"/>
                      </a:cxn>
                      <a:cxn ang="0">
                        <a:pos x="4" y="70"/>
                      </a:cxn>
                      <a:cxn ang="0">
                        <a:pos x="4" y="0"/>
                      </a:cxn>
                    </a:cxnLst>
                    <a:rect l="txL" t="txT" r="txR" b="txB"/>
                    <a:pathLst>
                      <a:path w="137" h="2749">
                        <a:moveTo>
                          <a:pt x="137" y="0"/>
                        </a:moveTo>
                        <a:lnTo>
                          <a:pt x="0" y="0"/>
                        </a:lnTo>
                        <a:lnTo>
                          <a:pt x="137" y="2749"/>
                        </a:lnTo>
                        <a:lnTo>
                          <a:pt x="137" y="0"/>
                        </a:lnTo>
                        <a:close/>
                      </a:path>
                    </a:pathLst>
                  </a:custGeom>
                  <a:solidFill>
                    <a:srgbClr val="000000">
                      <a:alpha val="100000"/>
                    </a:srgbClr>
                  </a:solidFill>
                  <a:ln w="9525">
                    <a:noFill/>
                  </a:ln>
                </p:spPr>
                <p:txBody>
                  <a:bodyPr/>
                  <a:lstStyle/>
                  <a:p>
                    <a:endParaRPr lang="zh-CN" altLang="en-US"/>
                  </a:p>
                </p:txBody>
              </p:sp>
              <p:sp>
                <p:nvSpPr>
                  <p:cNvPr id="34871" name="Freeform 1286"/>
                  <p:cNvSpPr>
                    <a:spLocks noChangeAspect="1"/>
                  </p:cNvSpPr>
                  <p:nvPr/>
                </p:nvSpPr>
                <p:spPr>
                  <a:xfrm>
                    <a:off x="4317" y="1399"/>
                    <a:ext cx="22" cy="440"/>
                  </a:xfrm>
                  <a:custGeom>
                    <a:avLst/>
                    <a:gdLst>
                      <a:gd name="txL" fmla="*/ 0 w 137"/>
                      <a:gd name="txT" fmla="*/ 0 h 2749"/>
                      <a:gd name="txR" fmla="*/ 137 w 137"/>
                      <a:gd name="txB" fmla="*/ 2749 h 2749"/>
                    </a:gdLst>
                    <a:ahLst/>
                    <a:cxnLst>
                      <a:cxn ang="0">
                        <a:pos x="0" y="0"/>
                      </a:cxn>
                      <a:cxn ang="0">
                        <a:pos x="4" y="70"/>
                      </a:cxn>
                      <a:cxn ang="0">
                        <a:pos x="0" y="70"/>
                      </a:cxn>
                      <a:cxn ang="0">
                        <a:pos x="0" y="0"/>
                      </a:cxn>
                    </a:cxnLst>
                    <a:rect l="txL" t="txT" r="txR" b="txB"/>
                    <a:pathLst>
                      <a:path w="137" h="2749">
                        <a:moveTo>
                          <a:pt x="0" y="0"/>
                        </a:moveTo>
                        <a:lnTo>
                          <a:pt x="137"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4872" name="Rectangle 1287"/>
                  <p:cNvSpPr>
                    <a:spLocks noChangeAspect="1"/>
                  </p:cNvSpPr>
                  <p:nvPr/>
                </p:nvSpPr>
                <p:spPr>
                  <a:xfrm>
                    <a:off x="4317" y="1399"/>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73" name="Freeform 1288"/>
                  <p:cNvSpPr>
                    <a:spLocks noChangeAspect="1"/>
                  </p:cNvSpPr>
                  <p:nvPr/>
                </p:nvSpPr>
                <p:spPr>
                  <a:xfrm>
                    <a:off x="4327" y="1388"/>
                    <a:ext cx="441" cy="22"/>
                  </a:xfrm>
                  <a:custGeom>
                    <a:avLst/>
                    <a:gdLst>
                      <a:gd name="txL" fmla="*/ 0 w 2747"/>
                      <a:gd name="txT" fmla="*/ 0 h 138"/>
                      <a:gd name="txR" fmla="*/ 2747 w 2747"/>
                      <a:gd name="txB" fmla="*/ 138 h 138"/>
                    </a:gdLst>
                    <a:ahLst/>
                    <a:cxnLst>
                      <a:cxn ang="0">
                        <a:pos x="0" y="0"/>
                      </a:cxn>
                      <a:cxn ang="0">
                        <a:pos x="0" y="4"/>
                      </a:cxn>
                      <a:cxn ang="0">
                        <a:pos x="71" y="0"/>
                      </a:cxn>
                      <a:cxn ang="0">
                        <a:pos x="0" y="0"/>
                      </a:cxn>
                    </a:cxnLst>
                    <a:rect l="txL" t="txT" r="txR" b="txB"/>
                    <a:pathLst>
                      <a:path w="2747" h="138">
                        <a:moveTo>
                          <a:pt x="0" y="0"/>
                        </a:moveTo>
                        <a:lnTo>
                          <a:pt x="0" y="138"/>
                        </a:lnTo>
                        <a:lnTo>
                          <a:pt x="2747" y="0"/>
                        </a:lnTo>
                        <a:lnTo>
                          <a:pt x="0" y="0"/>
                        </a:lnTo>
                        <a:close/>
                      </a:path>
                    </a:pathLst>
                  </a:custGeom>
                  <a:solidFill>
                    <a:srgbClr val="000000">
                      <a:alpha val="100000"/>
                    </a:srgbClr>
                  </a:solidFill>
                  <a:ln w="9525">
                    <a:noFill/>
                  </a:ln>
                </p:spPr>
                <p:txBody>
                  <a:bodyPr/>
                  <a:lstStyle/>
                  <a:p>
                    <a:endParaRPr lang="zh-CN" altLang="en-US"/>
                  </a:p>
                </p:txBody>
              </p:sp>
              <p:sp>
                <p:nvSpPr>
                  <p:cNvPr id="34874" name="Freeform 1289"/>
                  <p:cNvSpPr>
                    <a:spLocks noChangeAspect="1"/>
                  </p:cNvSpPr>
                  <p:nvPr/>
                </p:nvSpPr>
                <p:spPr>
                  <a:xfrm>
                    <a:off x="4327" y="1388"/>
                    <a:ext cx="441" cy="22"/>
                  </a:xfrm>
                  <a:custGeom>
                    <a:avLst/>
                    <a:gdLst>
                      <a:gd name="txL" fmla="*/ 0 w 2747"/>
                      <a:gd name="txT" fmla="*/ 0 h 138"/>
                      <a:gd name="txR" fmla="*/ 2747 w 2747"/>
                      <a:gd name="txB" fmla="*/ 138 h 138"/>
                    </a:gdLst>
                    <a:ahLst/>
                    <a:cxnLst>
                      <a:cxn ang="0">
                        <a:pos x="0" y="4"/>
                      </a:cxn>
                      <a:cxn ang="0">
                        <a:pos x="71" y="0"/>
                      </a:cxn>
                      <a:cxn ang="0">
                        <a:pos x="71" y="4"/>
                      </a:cxn>
                      <a:cxn ang="0">
                        <a:pos x="0" y="4"/>
                      </a:cxn>
                    </a:cxnLst>
                    <a:rect l="txL" t="txT" r="txR" b="txB"/>
                    <a:pathLst>
                      <a:path w="2747" h="138">
                        <a:moveTo>
                          <a:pt x="0" y="138"/>
                        </a:moveTo>
                        <a:lnTo>
                          <a:pt x="2747" y="0"/>
                        </a:lnTo>
                        <a:lnTo>
                          <a:pt x="2747" y="138"/>
                        </a:lnTo>
                        <a:lnTo>
                          <a:pt x="0" y="138"/>
                        </a:lnTo>
                        <a:close/>
                      </a:path>
                    </a:pathLst>
                  </a:custGeom>
                  <a:solidFill>
                    <a:srgbClr val="000000">
                      <a:alpha val="100000"/>
                    </a:srgbClr>
                  </a:solidFill>
                  <a:ln w="9525">
                    <a:noFill/>
                  </a:ln>
                </p:spPr>
                <p:txBody>
                  <a:bodyPr/>
                  <a:lstStyle/>
                  <a:p>
                    <a:endParaRPr lang="zh-CN" altLang="en-US"/>
                  </a:p>
                </p:txBody>
              </p:sp>
              <p:sp>
                <p:nvSpPr>
                  <p:cNvPr id="34875" name="Rectangle 1290"/>
                  <p:cNvSpPr>
                    <a:spLocks noChangeAspect="1"/>
                  </p:cNvSpPr>
                  <p:nvPr/>
                </p:nvSpPr>
                <p:spPr>
                  <a:xfrm>
                    <a:off x="4327" y="1388"/>
                    <a:ext cx="441"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76" name="Freeform 1291"/>
                  <p:cNvSpPr>
                    <a:spLocks noChangeAspect="1"/>
                  </p:cNvSpPr>
                  <p:nvPr/>
                </p:nvSpPr>
                <p:spPr>
                  <a:xfrm>
                    <a:off x="4053" y="1719"/>
                    <a:ext cx="274" cy="22"/>
                  </a:xfrm>
                  <a:custGeom>
                    <a:avLst/>
                    <a:gdLst>
                      <a:gd name="txL" fmla="*/ 0 w 1716"/>
                      <a:gd name="txT" fmla="*/ 0 h 138"/>
                      <a:gd name="txR" fmla="*/ 1716 w 1716"/>
                      <a:gd name="txB" fmla="*/ 138 h 138"/>
                    </a:gdLst>
                    <a:ahLst/>
                    <a:cxnLst>
                      <a:cxn ang="0">
                        <a:pos x="0" y="0"/>
                      </a:cxn>
                      <a:cxn ang="0">
                        <a:pos x="0" y="4"/>
                      </a:cxn>
                      <a:cxn ang="0">
                        <a:pos x="44" y="0"/>
                      </a:cxn>
                      <a:cxn ang="0">
                        <a:pos x="0" y="0"/>
                      </a:cxn>
                    </a:cxnLst>
                    <a:rect l="txL" t="txT" r="txR" b="txB"/>
                    <a:pathLst>
                      <a:path w="1716" h="138">
                        <a:moveTo>
                          <a:pt x="0" y="0"/>
                        </a:moveTo>
                        <a:lnTo>
                          <a:pt x="0" y="138"/>
                        </a:lnTo>
                        <a:lnTo>
                          <a:pt x="1716" y="0"/>
                        </a:lnTo>
                        <a:lnTo>
                          <a:pt x="0" y="0"/>
                        </a:lnTo>
                        <a:close/>
                      </a:path>
                    </a:pathLst>
                  </a:custGeom>
                  <a:solidFill>
                    <a:srgbClr val="000000">
                      <a:alpha val="100000"/>
                    </a:srgbClr>
                  </a:solidFill>
                  <a:ln w="9525">
                    <a:noFill/>
                  </a:ln>
                </p:spPr>
                <p:txBody>
                  <a:bodyPr/>
                  <a:lstStyle/>
                  <a:p>
                    <a:endParaRPr lang="zh-CN" altLang="en-US"/>
                  </a:p>
                </p:txBody>
              </p:sp>
              <p:sp>
                <p:nvSpPr>
                  <p:cNvPr id="34877" name="Freeform 1292"/>
                  <p:cNvSpPr>
                    <a:spLocks noChangeAspect="1"/>
                  </p:cNvSpPr>
                  <p:nvPr/>
                </p:nvSpPr>
                <p:spPr>
                  <a:xfrm>
                    <a:off x="4053" y="1719"/>
                    <a:ext cx="274" cy="22"/>
                  </a:xfrm>
                  <a:custGeom>
                    <a:avLst/>
                    <a:gdLst>
                      <a:gd name="txL" fmla="*/ 0 w 1716"/>
                      <a:gd name="txT" fmla="*/ 0 h 138"/>
                      <a:gd name="txR" fmla="*/ 1716 w 1716"/>
                      <a:gd name="txB" fmla="*/ 138 h 138"/>
                    </a:gdLst>
                    <a:ahLst/>
                    <a:cxnLst>
                      <a:cxn ang="0">
                        <a:pos x="0" y="4"/>
                      </a:cxn>
                      <a:cxn ang="0">
                        <a:pos x="44" y="0"/>
                      </a:cxn>
                      <a:cxn ang="0">
                        <a:pos x="44" y="4"/>
                      </a:cxn>
                      <a:cxn ang="0">
                        <a:pos x="0" y="4"/>
                      </a:cxn>
                    </a:cxnLst>
                    <a:rect l="txL" t="txT" r="txR" b="txB"/>
                    <a:pathLst>
                      <a:path w="1716" h="138">
                        <a:moveTo>
                          <a:pt x="0" y="138"/>
                        </a:moveTo>
                        <a:lnTo>
                          <a:pt x="1716" y="0"/>
                        </a:lnTo>
                        <a:lnTo>
                          <a:pt x="1716" y="138"/>
                        </a:lnTo>
                        <a:lnTo>
                          <a:pt x="0" y="138"/>
                        </a:lnTo>
                        <a:close/>
                      </a:path>
                    </a:pathLst>
                  </a:custGeom>
                  <a:solidFill>
                    <a:srgbClr val="000000">
                      <a:alpha val="100000"/>
                    </a:srgbClr>
                  </a:solidFill>
                  <a:ln w="9525">
                    <a:noFill/>
                  </a:ln>
                </p:spPr>
                <p:txBody>
                  <a:bodyPr/>
                  <a:lstStyle/>
                  <a:p>
                    <a:endParaRPr lang="zh-CN" altLang="en-US"/>
                  </a:p>
                </p:txBody>
              </p:sp>
              <p:sp>
                <p:nvSpPr>
                  <p:cNvPr id="34878" name="Rectangle 1293"/>
                  <p:cNvSpPr>
                    <a:spLocks noChangeAspect="1"/>
                  </p:cNvSpPr>
                  <p:nvPr/>
                </p:nvSpPr>
                <p:spPr>
                  <a:xfrm>
                    <a:off x="4053" y="1719"/>
                    <a:ext cx="274"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79" name="Freeform 1294"/>
                  <p:cNvSpPr>
                    <a:spLocks noChangeAspect="1"/>
                  </p:cNvSpPr>
                  <p:nvPr/>
                </p:nvSpPr>
                <p:spPr>
                  <a:xfrm>
                    <a:off x="4042" y="1399"/>
                    <a:ext cx="22" cy="440"/>
                  </a:xfrm>
                  <a:custGeom>
                    <a:avLst/>
                    <a:gdLst>
                      <a:gd name="txL" fmla="*/ 0 w 138"/>
                      <a:gd name="txT" fmla="*/ 0 h 2749"/>
                      <a:gd name="txR" fmla="*/ 138 w 138"/>
                      <a:gd name="txB" fmla="*/ 2749 h 2749"/>
                    </a:gdLst>
                    <a:ahLst/>
                    <a:cxnLst>
                      <a:cxn ang="0">
                        <a:pos x="4" y="0"/>
                      </a:cxn>
                      <a:cxn ang="0">
                        <a:pos x="0" y="0"/>
                      </a:cxn>
                      <a:cxn ang="0">
                        <a:pos x="4" y="70"/>
                      </a:cxn>
                      <a:cxn ang="0">
                        <a:pos x="4" y="0"/>
                      </a:cxn>
                    </a:cxnLst>
                    <a:rect l="txL" t="txT" r="txR" b="txB"/>
                    <a:pathLst>
                      <a:path w="138" h="2749">
                        <a:moveTo>
                          <a:pt x="138" y="0"/>
                        </a:moveTo>
                        <a:lnTo>
                          <a:pt x="0" y="0"/>
                        </a:lnTo>
                        <a:lnTo>
                          <a:pt x="138" y="2749"/>
                        </a:lnTo>
                        <a:lnTo>
                          <a:pt x="138" y="0"/>
                        </a:lnTo>
                        <a:close/>
                      </a:path>
                    </a:pathLst>
                  </a:custGeom>
                  <a:solidFill>
                    <a:srgbClr val="000000">
                      <a:alpha val="100000"/>
                    </a:srgbClr>
                  </a:solidFill>
                  <a:ln w="9525">
                    <a:noFill/>
                  </a:ln>
                </p:spPr>
                <p:txBody>
                  <a:bodyPr/>
                  <a:lstStyle/>
                  <a:p>
                    <a:endParaRPr lang="zh-CN" altLang="en-US"/>
                  </a:p>
                </p:txBody>
              </p:sp>
              <p:sp>
                <p:nvSpPr>
                  <p:cNvPr id="34880" name="Freeform 1295"/>
                  <p:cNvSpPr>
                    <a:spLocks noChangeAspect="1"/>
                  </p:cNvSpPr>
                  <p:nvPr/>
                </p:nvSpPr>
                <p:spPr>
                  <a:xfrm>
                    <a:off x="4042" y="1399"/>
                    <a:ext cx="22" cy="440"/>
                  </a:xfrm>
                  <a:custGeom>
                    <a:avLst/>
                    <a:gdLst>
                      <a:gd name="txL" fmla="*/ 0 w 138"/>
                      <a:gd name="txT" fmla="*/ 0 h 2749"/>
                      <a:gd name="txR" fmla="*/ 138 w 138"/>
                      <a:gd name="txB" fmla="*/ 2749 h 2749"/>
                    </a:gdLst>
                    <a:ahLst/>
                    <a:cxnLst>
                      <a:cxn ang="0">
                        <a:pos x="0" y="0"/>
                      </a:cxn>
                      <a:cxn ang="0">
                        <a:pos x="4" y="70"/>
                      </a:cxn>
                      <a:cxn ang="0">
                        <a:pos x="0" y="70"/>
                      </a:cxn>
                      <a:cxn ang="0">
                        <a:pos x="0" y="0"/>
                      </a:cxn>
                    </a:cxnLst>
                    <a:rect l="txL" t="txT" r="txR" b="txB"/>
                    <a:pathLst>
                      <a:path w="138" h="2749">
                        <a:moveTo>
                          <a:pt x="0" y="0"/>
                        </a:moveTo>
                        <a:lnTo>
                          <a:pt x="138"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4881" name="Rectangle 1296"/>
                  <p:cNvSpPr>
                    <a:spLocks noChangeAspect="1"/>
                  </p:cNvSpPr>
                  <p:nvPr/>
                </p:nvSpPr>
                <p:spPr>
                  <a:xfrm>
                    <a:off x="4042" y="1399"/>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82" name="Freeform 1297"/>
                  <p:cNvSpPr>
                    <a:spLocks noChangeAspect="1"/>
                  </p:cNvSpPr>
                  <p:nvPr/>
                </p:nvSpPr>
                <p:spPr>
                  <a:xfrm>
                    <a:off x="3602" y="1399"/>
                    <a:ext cx="22" cy="440"/>
                  </a:xfrm>
                  <a:custGeom>
                    <a:avLst/>
                    <a:gdLst>
                      <a:gd name="txL" fmla="*/ 0 w 138"/>
                      <a:gd name="txT" fmla="*/ 0 h 2749"/>
                      <a:gd name="txR" fmla="*/ 138 w 138"/>
                      <a:gd name="txB" fmla="*/ 2749 h 2749"/>
                    </a:gdLst>
                    <a:ahLst/>
                    <a:cxnLst>
                      <a:cxn ang="0">
                        <a:pos x="4" y="0"/>
                      </a:cxn>
                      <a:cxn ang="0">
                        <a:pos x="0" y="0"/>
                      </a:cxn>
                      <a:cxn ang="0">
                        <a:pos x="4" y="70"/>
                      </a:cxn>
                      <a:cxn ang="0">
                        <a:pos x="4" y="0"/>
                      </a:cxn>
                    </a:cxnLst>
                    <a:rect l="txL" t="txT" r="txR" b="txB"/>
                    <a:pathLst>
                      <a:path w="138" h="2749">
                        <a:moveTo>
                          <a:pt x="138" y="0"/>
                        </a:moveTo>
                        <a:lnTo>
                          <a:pt x="0" y="0"/>
                        </a:lnTo>
                        <a:lnTo>
                          <a:pt x="138" y="2749"/>
                        </a:lnTo>
                        <a:lnTo>
                          <a:pt x="138" y="0"/>
                        </a:lnTo>
                        <a:close/>
                      </a:path>
                    </a:pathLst>
                  </a:custGeom>
                  <a:solidFill>
                    <a:srgbClr val="000000">
                      <a:alpha val="100000"/>
                    </a:srgbClr>
                  </a:solidFill>
                  <a:ln w="9525">
                    <a:noFill/>
                  </a:ln>
                </p:spPr>
                <p:txBody>
                  <a:bodyPr/>
                  <a:lstStyle/>
                  <a:p>
                    <a:endParaRPr lang="zh-CN" altLang="en-US"/>
                  </a:p>
                </p:txBody>
              </p:sp>
              <p:sp>
                <p:nvSpPr>
                  <p:cNvPr id="34883" name="Freeform 1298"/>
                  <p:cNvSpPr>
                    <a:spLocks noChangeAspect="1"/>
                  </p:cNvSpPr>
                  <p:nvPr/>
                </p:nvSpPr>
                <p:spPr>
                  <a:xfrm>
                    <a:off x="3602" y="1399"/>
                    <a:ext cx="22" cy="440"/>
                  </a:xfrm>
                  <a:custGeom>
                    <a:avLst/>
                    <a:gdLst>
                      <a:gd name="txL" fmla="*/ 0 w 138"/>
                      <a:gd name="txT" fmla="*/ 0 h 2749"/>
                      <a:gd name="txR" fmla="*/ 138 w 138"/>
                      <a:gd name="txB" fmla="*/ 2749 h 2749"/>
                    </a:gdLst>
                    <a:ahLst/>
                    <a:cxnLst>
                      <a:cxn ang="0">
                        <a:pos x="0" y="0"/>
                      </a:cxn>
                      <a:cxn ang="0">
                        <a:pos x="4" y="70"/>
                      </a:cxn>
                      <a:cxn ang="0">
                        <a:pos x="0" y="70"/>
                      </a:cxn>
                      <a:cxn ang="0">
                        <a:pos x="0" y="0"/>
                      </a:cxn>
                    </a:cxnLst>
                    <a:rect l="txL" t="txT" r="txR" b="txB"/>
                    <a:pathLst>
                      <a:path w="138" h="2749">
                        <a:moveTo>
                          <a:pt x="0" y="0"/>
                        </a:moveTo>
                        <a:lnTo>
                          <a:pt x="138" y="2749"/>
                        </a:lnTo>
                        <a:lnTo>
                          <a:pt x="0" y="2749"/>
                        </a:lnTo>
                        <a:lnTo>
                          <a:pt x="0" y="0"/>
                        </a:lnTo>
                        <a:close/>
                      </a:path>
                    </a:pathLst>
                  </a:custGeom>
                  <a:solidFill>
                    <a:srgbClr val="000000">
                      <a:alpha val="100000"/>
                    </a:srgbClr>
                  </a:solidFill>
                  <a:ln w="9525">
                    <a:noFill/>
                  </a:ln>
                </p:spPr>
                <p:txBody>
                  <a:bodyPr/>
                  <a:lstStyle/>
                  <a:p>
                    <a:endParaRPr lang="zh-CN" altLang="en-US"/>
                  </a:p>
                </p:txBody>
              </p:sp>
              <p:sp>
                <p:nvSpPr>
                  <p:cNvPr id="34884" name="Rectangle 1299"/>
                  <p:cNvSpPr>
                    <a:spLocks noChangeAspect="1"/>
                  </p:cNvSpPr>
                  <p:nvPr/>
                </p:nvSpPr>
                <p:spPr>
                  <a:xfrm>
                    <a:off x="3602" y="1399"/>
                    <a:ext cx="22" cy="44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85" name="Freeform 1300"/>
                  <p:cNvSpPr>
                    <a:spLocks noChangeAspect="1"/>
                  </p:cNvSpPr>
                  <p:nvPr/>
                </p:nvSpPr>
                <p:spPr>
                  <a:xfrm>
                    <a:off x="3613" y="1388"/>
                    <a:ext cx="440" cy="22"/>
                  </a:xfrm>
                  <a:custGeom>
                    <a:avLst/>
                    <a:gdLst>
                      <a:gd name="txL" fmla="*/ 0 w 2746"/>
                      <a:gd name="txT" fmla="*/ 0 h 138"/>
                      <a:gd name="txR" fmla="*/ 2746 w 2746"/>
                      <a:gd name="txB" fmla="*/ 138 h 138"/>
                    </a:gdLst>
                    <a:ahLst/>
                    <a:cxnLst>
                      <a:cxn ang="0">
                        <a:pos x="0" y="0"/>
                      </a:cxn>
                      <a:cxn ang="0">
                        <a:pos x="0" y="4"/>
                      </a:cxn>
                      <a:cxn ang="0">
                        <a:pos x="71" y="0"/>
                      </a:cxn>
                      <a:cxn ang="0">
                        <a:pos x="0" y="0"/>
                      </a:cxn>
                    </a:cxnLst>
                    <a:rect l="txL" t="txT" r="txR" b="txB"/>
                    <a:pathLst>
                      <a:path w="2746" h="138">
                        <a:moveTo>
                          <a:pt x="0" y="0"/>
                        </a:moveTo>
                        <a:lnTo>
                          <a:pt x="0" y="138"/>
                        </a:lnTo>
                        <a:lnTo>
                          <a:pt x="2746" y="0"/>
                        </a:lnTo>
                        <a:lnTo>
                          <a:pt x="0" y="0"/>
                        </a:lnTo>
                        <a:close/>
                      </a:path>
                    </a:pathLst>
                  </a:custGeom>
                  <a:solidFill>
                    <a:srgbClr val="000000">
                      <a:alpha val="100000"/>
                    </a:srgbClr>
                  </a:solidFill>
                  <a:ln w="9525">
                    <a:noFill/>
                  </a:ln>
                </p:spPr>
                <p:txBody>
                  <a:bodyPr/>
                  <a:lstStyle/>
                  <a:p>
                    <a:endParaRPr lang="zh-CN" altLang="en-US"/>
                  </a:p>
                </p:txBody>
              </p:sp>
              <p:sp>
                <p:nvSpPr>
                  <p:cNvPr id="34886" name="Freeform 1301"/>
                  <p:cNvSpPr>
                    <a:spLocks noChangeAspect="1"/>
                  </p:cNvSpPr>
                  <p:nvPr/>
                </p:nvSpPr>
                <p:spPr>
                  <a:xfrm>
                    <a:off x="3613" y="1388"/>
                    <a:ext cx="440" cy="22"/>
                  </a:xfrm>
                  <a:custGeom>
                    <a:avLst/>
                    <a:gdLst>
                      <a:gd name="txL" fmla="*/ 0 w 2746"/>
                      <a:gd name="txT" fmla="*/ 0 h 138"/>
                      <a:gd name="txR" fmla="*/ 2746 w 2746"/>
                      <a:gd name="txB" fmla="*/ 138 h 138"/>
                    </a:gdLst>
                    <a:ahLst/>
                    <a:cxnLst>
                      <a:cxn ang="0">
                        <a:pos x="0" y="4"/>
                      </a:cxn>
                      <a:cxn ang="0">
                        <a:pos x="71" y="0"/>
                      </a:cxn>
                      <a:cxn ang="0">
                        <a:pos x="71" y="4"/>
                      </a:cxn>
                      <a:cxn ang="0">
                        <a:pos x="0" y="4"/>
                      </a:cxn>
                    </a:cxnLst>
                    <a:rect l="txL" t="txT" r="txR" b="txB"/>
                    <a:pathLst>
                      <a:path w="2746" h="138">
                        <a:moveTo>
                          <a:pt x="0" y="138"/>
                        </a:moveTo>
                        <a:lnTo>
                          <a:pt x="2746" y="0"/>
                        </a:lnTo>
                        <a:lnTo>
                          <a:pt x="2746" y="138"/>
                        </a:lnTo>
                        <a:lnTo>
                          <a:pt x="0" y="138"/>
                        </a:lnTo>
                        <a:close/>
                      </a:path>
                    </a:pathLst>
                  </a:custGeom>
                  <a:solidFill>
                    <a:srgbClr val="000000">
                      <a:alpha val="100000"/>
                    </a:srgbClr>
                  </a:solidFill>
                  <a:ln w="9525">
                    <a:noFill/>
                  </a:ln>
                </p:spPr>
                <p:txBody>
                  <a:bodyPr/>
                  <a:lstStyle/>
                  <a:p>
                    <a:endParaRPr lang="zh-CN" altLang="en-US"/>
                  </a:p>
                </p:txBody>
              </p:sp>
              <p:sp>
                <p:nvSpPr>
                  <p:cNvPr id="34887" name="Rectangle 1302"/>
                  <p:cNvSpPr>
                    <a:spLocks noChangeAspect="1"/>
                  </p:cNvSpPr>
                  <p:nvPr/>
                </p:nvSpPr>
                <p:spPr>
                  <a:xfrm>
                    <a:off x="3613" y="1388"/>
                    <a:ext cx="440"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88" name="Freeform 1303"/>
                  <p:cNvSpPr>
                    <a:spLocks noChangeAspect="1"/>
                  </p:cNvSpPr>
                  <p:nvPr/>
                </p:nvSpPr>
                <p:spPr>
                  <a:xfrm>
                    <a:off x="3121" y="2819"/>
                    <a:ext cx="492" cy="22"/>
                  </a:xfrm>
                  <a:custGeom>
                    <a:avLst/>
                    <a:gdLst>
                      <a:gd name="txL" fmla="*/ 0 w 3072"/>
                      <a:gd name="txT" fmla="*/ 0 h 137"/>
                      <a:gd name="txR" fmla="*/ 3072 w 3072"/>
                      <a:gd name="txB" fmla="*/ 137 h 137"/>
                    </a:gdLst>
                    <a:ahLst/>
                    <a:cxnLst>
                      <a:cxn ang="0">
                        <a:pos x="0" y="0"/>
                      </a:cxn>
                      <a:cxn ang="0">
                        <a:pos x="0" y="4"/>
                      </a:cxn>
                      <a:cxn ang="0">
                        <a:pos x="79" y="0"/>
                      </a:cxn>
                      <a:cxn ang="0">
                        <a:pos x="0" y="0"/>
                      </a:cxn>
                    </a:cxnLst>
                    <a:rect l="txL" t="txT" r="txR" b="txB"/>
                    <a:pathLst>
                      <a:path w="3072" h="137">
                        <a:moveTo>
                          <a:pt x="0" y="0"/>
                        </a:moveTo>
                        <a:lnTo>
                          <a:pt x="0" y="137"/>
                        </a:lnTo>
                        <a:lnTo>
                          <a:pt x="3072" y="0"/>
                        </a:lnTo>
                        <a:lnTo>
                          <a:pt x="0" y="0"/>
                        </a:lnTo>
                        <a:close/>
                      </a:path>
                    </a:pathLst>
                  </a:custGeom>
                  <a:solidFill>
                    <a:srgbClr val="000000">
                      <a:alpha val="100000"/>
                    </a:srgbClr>
                  </a:solidFill>
                  <a:ln w="9525">
                    <a:noFill/>
                  </a:ln>
                </p:spPr>
                <p:txBody>
                  <a:bodyPr/>
                  <a:lstStyle/>
                  <a:p>
                    <a:endParaRPr lang="zh-CN" altLang="en-US"/>
                  </a:p>
                </p:txBody>
              </p:sp>
              <p:sp>
                <p:nvSpPr>
                  <p:cNvPr id="34889" name="Freeform 1304"/>
                  <p:cNvSpPr>
                    <a:spLocks noChangeAspect="1"/>
                  </p:cNvSpPr>
                  <p:nvPr/>
                </p:nvSpPr>
                <p:spPr>
                  <a:xfrm>
                    <a:off x="3121" y="2819"/>
                    <a:ext cx="492" cy="22"/>
                  </a:xfrm>
                  <a:custGeom>
                    <a:avLst/>
                    <a:gdLst>
                      <a:gd name="txL" fmla="*/ 0 w 3072"/>
                      <a:gd name="txT" fmla="*/ 0 h 137"/>
                      <a:gd name="txR" fmla="*/ 3072 w 3072"/>
                      <a:gd name="txB" fmla="*/ 137 h 137"/>
                    </a:gdLst>
                    <a:ahLst/>
                    <a:cxnLst>
                      <a:cxn ang="0">
                        <a:pos x="0" y="4"/>
                      </a:cxn>
                      <a:cxn ang="0">
                        <a:pos x="79" y="0"/>
                      </a:cxn>
                      <a:cxn ang="0">
                        <a:pos x="79" y="4"/>
                      </a:cxn>
                      <a:cxn ang="0">
                        <a:pos x="0" y="4"/>
                      </a:cxn>
                    </a:cxnLst>
                    <a:rect l="txL" t="txT" r="txR" b="txB"/>
                    <a:pathLst>
                      <a:path w="3072" h="137">
                        <a:moveTo>
                          <a:pt x="0" y="137"/>
                        </a:moveTo>
                        <a:lnTo>
                          <a:pt x="3072" y="0"/>
                        </a:lnTo>
                        <a:lnTo>
                          <a:pt x="3072" y="137"/>
                        </a:lnTo>
                        <a:lnTo>
                          <a:pt x="0" y="137"/>
                        </a:lnTo>
                        <a:close/>
                      </a:path>
                    </a:pathLst>
                  </a:custGeom>
                  <a:solidFill>
                    <a:srgbClr val="000000">
                      <a:alpha val="100000"/>
                    </a:srgbClr>
                  </a:solidFill>
                  <a:ln w="9525">
                    <a:noFill/>
                  </a:ln>
                </p:spPr>
                <p:txBody>
                  <a:bodyPr/>
                  <a:lstStyle/>
                  <a:p>
                    <a:endParaRPr lang="zh-CN" altLang="en-US"/>
                  </a:p>
                </p:txBody>
              </p:sp>
              <p:sp>
                <p:nvSpPr>
                  <p:cNvPr id="34890" name="Rectangle 1305"/>
                  <p:cNvSpPr>
                    <a:spLocks noChangeAspect="1"/>
                  </p:cNvSpPr>
                  <p:nvPr/>
                </p:nvSpPr>
                <p:spPr>
                  <a:xfrm>
                    <a:off x="3121" y="2819"/>
                    <a:ext cx="492"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91" name="Freeform 1306"/>
                  <p:cNvSpPr>
                    <a:spLocks noChangeAspect="1"/>
                  </p:cNvSpPr>
                  <p:nvPr/>
                </p:nvSpPr>
                <p:spPr>
                  <a:xfrm>
                    <a:off x="3251" y="1719"/>
                    <a:ext cx="362" cy="22"/>
                  </a:xfrm>
                  <a:custGeom>
                    <a:avLst/>
                    <a:gdLst>
                      <a:gd name="txL" fmla="*/ 0 w 2263"/>
                      <a:gd name="txT" fmla="*/ 0 h 138"/>
                      <a:gd name="txR" fmla="*/ 2263 w 2263"/>
                      <a:gd name="txB" fmla="*/ 138 h 138"/>
                    </a:gdLst>
                    <a:ahLst/>
                    <a:cxnLst>
                      <a:cxn ang="0">
                        <a:pos x="0" y="0"/>
                      </a:cxn>
                      <a:cxn ang="0">
                        <a:pos x="0" y="4"/>
                      </a:cxn>
                      <a:cxn ang="0">
                        <a:pos x="58" y="0"/>
                      </a:cxn>
                      <a:cxn ang="0">
                        <a:pos x="0" y="0"/>
                      </a:cxn>
                    </a:cxnLst>
                    <a:rect l="txL" t="txT" r="txR" b="txB"/>
                    <a:pathLst>
                      <a:path w="2263" h="138">
                        <a:moveTo>
                          <a:pt x="0" y="0"/>
                        </a:moveTo>
                        <a:lnTo>
                          <a:pt x="0" y="138"/>
                        </a:lnTo>
                        <a:lnTo>
                          <a:pt x="2263" y="0"/>
                        </a:lnTo>
                        <a:lnTo>
                          <a:pt x="0" y="0"/>
                        </a:lnTo>
                        <a:close/>
                      </a:path>
                    </a:pathLst>
                  </a:custGeom>
                  <a:solidFill>
                    <a:srgbClr val="000000">
                      <a:alpha val="100000"/>
                    </a:srgbClr>
                  </a:solidFill>
                  <a:ln w="9525">
                    <a:noFill/>
                  </a:ln>
                </p:spPr>
                <p:txBody>
                  <a:bodyPr/>
                  <a:lstStyle/>
                  <a:p>
                    <a:endParaRPr lang="zh-CN" altLang="en-US"/>
                  </a:p>
                </p:txBody>
              </p:sp>
              <p:sp>
                <p:nvSpPr>
                  <p:cNvPr id="34892" name="Freeform 1307"/>
                  <p:cNvSpPr>
                    <a:spLocks noChangeAspect="1"/>
                  </p:cNvSpPr>
                  <p:nvPr/>
                </p:nvSpPr>
                <p:spPr>
                  <a:xfrm>
                    <a:off x="3251" y="1719"/>
                    <a:ext cx="362" cy="22"/>
                  </a:xfrm>
                  <a:custGeom>
                    <a:avLst/>
                    <a:gdLst>
                      <a:gd name="txL" fmla="*/ 0 w 2263"/>
                      <a:gd name="txT" fmla="*/ 0 h 138"/>
                      <a:gd name="txR" fmla="*/ 2263 w 2263"/>
                      <a:gd name="txB" fmla="*/ 138 h 138"/>
                    </a:gdLst>
                    <a:ahLst/>
                    <a:cxnLst>
                      <a:cxn ang="0">
                        <a:pos x="0" y="4"/>
                      </a:cxn>
                      <a:cxn ang="0">
                        <a:pos x="58" y="0"/>
                      </a:cxn>
                      <a:cxn ang="0">
                        <a:pos x="58" y="4"/>
                      </a:cxn>
                      <a:cxn ang="0">
                        <a:pos x="0" y="4"/>
                      </a:cxn>
                    </a:cxnLst>
                    <a:rect l="txL" t="txT" r="txR" b="txB"/>
                    <a:pathLst>
                      <a:path w="2263" h="138">
                        <a:moveTo>
                          <a:pt x="0" y="138"/>
                        </a:moveTo>
                        <a:lnTo>
                          <a:pt x="2263" y="0"/>
                        </a:lnTo>
                        <a:lnTo>
                          <a:pt x="2263" y="138"/>
                        </a:lnTo>
                        <a:lnTo>
                          <a:pt x="0" y="138"/>
                        </a:lnTo>
                        <a:close/>
                      </a:path>
                    </a:pathLst>
                  </a:custGeom>
                  <a:solidFill>
                    <a:srgbClr val="000000">
                      <a:alpha val="100000"/>
                    </a:srgbClr>
                  </a:solidFill>
                  <a:ln w="9525">
                    <a:noFill/>
                  </a:ln>
                </p:spPr>
                <p:txBody>
                  <a:bodyPr/>
                  <a:lstStyle/>
                  <a:p>
                    <a:endParaRPr lang="zh-CN" altLang="en-US"/>
                  </a:p>
                </p:txBody>
              </p:sp>
              <p:sp>
                <p:nvSpPr>
                  <p:cNvPr id="34893" name="Rectangle 1308"/>
                  <p:cNvSpPr>
                    <a:spLocks noChangeAspect="1"/>
                  </p:cNvSpPr>
                  <p:nvPr/>
                </p:nvSpPr>
                <p:spPr>
                  <a:xfrm>
                    <a:off x="3251" y="1719"/>
                    <a:ext cx="362"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94" name="Freeform 1309"/>
                  <p:cNvSpPr>
                    <a:spLocks noChangeAspect="1"/>
                  </p:cNvSpPr>
                  <p:nvPr/>
                </p:nvSpPr>
                <p:spPr>
                  <a:xfrm>
                    <a:off x="3503" y="1994"/>
                    <a:ext cx="1437" cy="21"/>
                  </a:xfrm>
                  <a:custGeom>
                    <a:avLst/>
                    <a:gdLst>
                      <a:gd name="txL" fmla="*/ 0 w 8976"/>
                      <a:gd name="txT" fmla="*/ 0 h 138"/>
                      <a:gd name="txR" fmla="*/ 8976 w 8976"/>
                      <a:gd name="txB" fmla="*/ 138 h 138"/>
                    </a:gdLst>
                    <a:ahLst/>
                    <a:cxnLst>
                      <a:cxn ang="0">
                        <a:pos x="0" y="0"/>
                      </a:cxn>
                      <a:cxn ang="0">
                        <a:pos x="0" y="3"/>
                      </a:cxn>
                      <a:cxn ang="0">
                        <a:pos x="230" y="0"/>
                      </a:cxn>
                      <a:cxn ang="0">
                        <a:pos x="0" y="0"/>
                      </a:cxn>
                    </a:cxnLst>
                    <a:rect l="txL" t="txT" r="txR" b="txB"/>
                    <a:pathLst>
                      <a:path w="8976" h="138">
                        <a:moveTo>
                          <a:pt x="0" y="0"/>
                        </a:moveTo>
                        <a:lnTo>
                          <a:pt x="0" y="138"/>
                        </a:lnTo>
                        <a:lnTo>
                          <a:pt x="8976" y="0"/>
                        </a:lnTo>
                        <a:lnTo>
                          <a:pt x="0" y="0"/>
                        </a:lnTo>
                        <a:close/>
                      </a:path>
                    </a:pathLst>
                  </a:custGeom>
                  <a:solidFill>
                    <a:srgbClr val="000000">
                      <a:alpha val="100000"/>
                    </a:srgbClr>
                  </a:solidFill>
                  <a:ln w="9525">
                    <a:noFill/>
                  </a:ln>
                </p:spPr>
                <p:txBody>
                  <a:bodyPr/>
                  <a:lstStyle/>
                  <a:p>
                    <a:endParaRPr lang="zh-CN" altLang="en-US"/>
                  </a:p>
                </p:txBody>
              </p:sp>
              <p:sp>
                <p:nvSpPr>
                  <p:cNvPr id="34895" name="Freeform 1310"/>
                  <p:cNvSpPr>
                    <a:spLocks noChangeAspect="1"/>
                  </p:cNvSpPr>
                  <p:nvPr/>
                </p:nvSpPr>
                <p:spPr>
                  <a:xfrm>
                    <a:off x="3503" y="1994"/>
                    <a:ext cx="1437" cy="21"/>
                  </a:xfrm>
                  <a:custGeom>
                    <a:avLst/>
                    <a:gdLst>
                      <a:gd name="txL" fmla="*/ 0 w 8976"/>
                      <a:gd name="txT" fmla="*/ 0 h 138"/>
                      <a:gd name="txR" fmla="*/ 8976 w 8976"/>
                      <a:gd name="txB" fmla="*/ 138 h 138"/>
                    </a:gdLst>
                    <a:ahLst/>
                    <a:cxnLst>
                      <a:cxn ang="0">
                        <a:pos x="0" y="3"/>
                      </a:cxn>
                      <a:cxn ang="0">
                        <a:pos x="230" y="0"/>
                      </a:cxn>
                      <a:cxn ang="0">
                        <a:pos x="230" y="3"/>
                      </a:cxn>
                      <a:cxn ang="0">
                        <a:pos x="0" y="3"/>
                      </a:cxn>
                    </a:cxnLst>
                    <a:rect l="txL" t="txT" r="txR" b="txB"/>
                    <a:pathLst>
                      <a:path w="8976" h="138">
                        <a:moveTo>
                          <a:pt x="0" y="138"/>
                        </a:moveTo>
                        <a:lnTo>
                          <a:pt x="8976" y="0"/>
                        </a:lnTo>
                        <a:lnTo>
                          <a:pt x="8976" y="138"/>
                        </a:lnTo>
                        <a:lnTo>
                          <a:pt x="0" y="138"/>
                        </a:lnTo>
                        <a:close/>
                      </a:path>
                    </a:pathLst>
                  </a:custGeom>
                  <a:solidFill>
                    <a:srgbClr val="000000">
                      <a:alpha val="100000"/>
                    </a:srgbClr>
                  </a:solidFill>
                  <a:ln w="9525">
                    <a:noFill/>
                  </a:ln>
                </p:spPr>
                <p:txBody>
                  <a:bodyPr/>
                  <a:lstStyle/>
                  <a:p>
                    <a:endParaRPr lang="zh-CN" altLang="en-US"/>
                  </a:p>
                </p:txBody>
              </p:sp>
              <p:sp>
                <p:nvSpPr>
                  <p:cNvPr id="34896" name="Rectangle 1311"/>
                  <p:cNvSpPr>
                    <a:spLocks noChangeAspect="1"/>
                  </p:cNvSpPr>
                  <p:nvPr/>
                </p:nvSpPr>
                <p:spPr>
                  <a:xfrm>
                    <a:off x="3503" y="1994"/>
                    <a:ext cx="1437" cy="21"/>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897" name="Freeform 1312"/>
                  <p:cNvSpPr>
                    <a:spLocks noChangeAspect="1"/>
                  </p:cNvSpPr>
                  <p:nvPr/>
                </p:nvSpPr>
                <p:spPr>
                  <a:xfrm>
                    <a:off x="4812" y="2544"/>
                    <a:ext cx="128" cy="22"/>
                  </a:xfrm>
                  <a:custGeom>
                    <a:avLst/>
                    <a:gdLst>
                      <a:gd name="txL" fmla="*/ 0 w 800"/>
                      <a:gd name="txT" fmla="*/ 0 h 137"/>
                      <a:gd name="txR" fmla="*/ 800 w 800"/>
                      <a:gd name="txB" fmla="*/ 137 h 137"/>
                    </a:gdLst>
                    <a:ahLst/>
                    <a:cxnLst>
                      <a:cxn ang="0">
                        <a:pos x="0" y="0"/>
                      </a:cxn>
                      <a:cxn ang="0">
                        <a:pos x="0" y="4"/>
                      </a:cxn>
                      <a:cxn ang="0">
                        <a:pos x="20" y="0"/>
                      </a:cxn>
                      <a:cxn ang="0">
                        <a:pos x="0" y="0"/>
                      </a:cxn>
                    </a:cxnLst>
                    <a:rect l="txL" t="txT" r="txR" b="txB"/>
                    <a:pathLst>
                      <a:path w="800" h="137">
                        <a:moveTo>
                          <a:pt x="0" y="0"/>
                        </a:moveTo>
                        <a:lnTo>
                          <a:pt x="0" y="137"/>
                        </a:lnTo>
                        <a:lnTo>
                          <a:pt x="800" y="0"/>
                        </a:lnTo>
                        <a:lnTo>
                          <a:pt x="0" y="0"/>
                        </a:lnTo>
                        <a:close/>
                      </a:path>
                    </a:pathLst>
                  </a:custGeom>
                  <a:solidFill>
                    <a:srgbClr val="000000">
                      <a:alpha val="100000"/>
                    </a:srgbClr>
                  </a:solidFill>
                  <a:ln w="9525">
                    <a:noFill/>
                  </a:ln>
                </p:spPr>
                <p:txBody>
                  <a:bodyPr/>
                  <a:lstStyle/>
                  <a:p>
                    <a:endParaRPr lang="zh-CN" altLang="en-US"/>
                  </a:p>
                </p:txBody>
              </p:sp>
              <p:sp>
                <p:nvSpPr>
                  <p:cNvPr id="34898" name="Freeform 1313"/>
                  <p:cNvSpPr>
                    <a:spLocks noChangeAspect="1"/>
                  </p:cNvSpPr>
                  <p:nvPr/>
                </p:nvSpPr>
                <p:spPr>
                  <a:xfrm>
                    <a:off x="4812" y="2544"/>
                    <a:ext cx="128" cy="22"/>
                  </a:xfrm>
                  <a:custGeom>
                    <a:avLst/>
                    <a:gdLst>
                      <a:gd name="txL" fmla="*/ 0 w 800"/>
                      <a:gd name="txT" fmla="*/ 0 h 137"/>
                      <a:gd name="txR" fmla="*/ 800 w 800"/>
                      <a:gd name="txB" fmla="*/ 137 h 137"/>
                    </a:gdLst>
                    <a:ahLst/>
                    <a:cxnLst>
                      <a:cxn ang="0">
                        <a:pos x="0" y="4"/>
                      </a:cxn>
                      <a:cxn ang="0">
                        <a:pos x="20" y="0"/>
                      </a:cxn>
                      <a:cxn ang="0">
                        <a:pos x="20" y="4"/>
                      </a:cxn>
                      <a:cxn ang="0">
                        <a:pos x="0" y="4"/>
                      </a:cxn>
                    </a:cxnLst>
                    <a:rect l="txL" t="txT" r="txR" b="txB"/>
                    <a:pathLst>
                      <a:path w="800" h="137">
                        <a:moveTo>
                          <a:pt x="0" y="137"/>
                        </a:moveTo>
                        <a:lnTo>
                          <a:pt x="800" y="0"/>
                        </a:lnTo>
                        <a:lnTo>
                          <a:pt x="800" y="137"/>
                        </a:lnTo>
                        <a:lnTo>
                          <a:pt x="0" y="137"/>
                        </a:lnTo>
                        <a:close/>
                      </a:path>
                    </a:pathLst>
                  </a:custGeom>
                  <a:solidFill>
                    <a:srgbClr val="000000">
                      <a:alpha val="100000"/>
                    </a:srgbClr>
                  </a:solidFill>
                  <a:ln w="9525">
                    <a:noFill/>
                  </a:ln>
                </p:spPr>
                <p:txBody>
                  <a:bodyPr/>
                  <a:lstStyle/>
                  <a:p>
                    <a:endParaRPr lang="zh-CN" altLang="en-US"/>
                  </a:p>
                </p:txBody>
              </p:sp>
              <p:sp>
                <p:nvSpPr>
                  <p:cNvPr id="34899" name="Rectangle 1314"/>
                  <p:cNvSpPr>
                    <a:spLocks noChangeAspect="1"/>
                  </p:cNvSpPr>
                  <p:nvPr/>
                </p:nvSpPr>
                <p:spPr>
                  <a:xfrm>
                    <a:off x="4812" y="2544"/>
                    <a:ext cx="128"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900" name="Freeform 1315"/>
                  <p:cNvSpPr>
                    <a:spLocks noChangeAspect="1"/>
                  </p:cNvSpPr>
                  <p:nvPr/>
                </p:nvSpPr>
                <p:spPr>
                  <a:xfrm>
                    <a:off x="3503" y="2544"/>
                    <a:ext cx="1309" cy="22"/>
                  </a:xfrm>
                  <a:custGeom>
                    <a:avLst/>
                    <a:gdLst>
                      <a:gd name="txL" fmla="*/ 0 w 8176"/>
                      <a:gd name="txT" fmla="*/ 0 h 137"/>
                      <a:gd name="txR" fmla="*/ 8176 w 8176"/>
                      <a:gd name="txB" fmla="*/ 137 h 137"/>
                    </a:gdLst>
                    <a:ahLst/>
                    <a:cxnLst>
                      <a:cxn ang="0">
                        <a:pos x="0" y="0"/>
                      </a:cxn>
                      <a:cxn ang="0">
                        <a:pos x="0" y="4"/>
                      </a:cxn>
                      <a:cxn ang="0">
                        <a:pos x="210" y="0"/>
                      </a:cxn>
                      <a:cxn ang="0">
                        <a:pos x="0" y="0"/>
                      </a:cxn>
                    </a:cxnLst>
                    <a:rect l="txL" t="txT" r="txR" b="txB"/>
                    <a:pathLst>
                      <a:path w="8176" h="137">
                        <a:moveTo>
                          <a:pt x="0" y="0"/>
                        </a:moveTo>
                        <a:lnTo>
                          <a:pt x="0" y="137"/>
                        </a:lnTo>
                        <a:lnTo>
                          <a:pt x="8176" y="0"/>
                        </a:lnTo>
                        <a:lnTo>
                          <a:pt x="0" y="0"/>
                        </a:lnTo>
                        <a:close/>
                      </a:path>
                    </a:pathLst>
                  </a:custGeom>
                  <a:solidFill>
                    <a:srgbClr val="000000">
                      <a:alpha val="100000"/>
                    </a:srgbClr>
                  </a:solidFill>
                  <a:ln w="9525">
                    <a:noFill/>
                  </a:ln>
                </p:spPr>
                <p:txBody>
                  <a:bodyPr/>
                  <a:lstStyle/>
                  <a:p>
                    <a:endParaRPr lang="zh-CN" altLang="en-US"/>
                  </a:p>
                </p:txBody>
              </p:sp>
              <p:sp>
                <p:nvSpPr>
                  <p:cNvPr id="34901" name="Freeform 1316"/>
                  <p:cNvSpPr>
                    <a:spLocks noChangeAspect="1"/>
                  </p:cNvSpPr>
                  <p:nvPr/>
                </p:nvSpPr>
                <p:spPr>
                  <a:xfrm>
                    <a:off x="3503" y="2544"/>
                    <a:ext cx="1309" cy="22"/>
                  </a:xfrm>
                  <a:custGeom>
                    <a:avLst/>
                    <a:gdLst>
                      <a:gd name="txL" fmla="*/ 0 w 8176"/>
                      <a:gd name="txT" fmla="*/ 0 h 137"/>
                      <a:gd name="txR" fmla="*/ 8176 w 8176"/>
                      <a:gd name="txB" fmla="*/ 137 h 137"/>
                    </a:gdLst>
                    <a:ahLst/>
                    <a:cxnLst>
                      <a:cxn ang="0">
                        <a:pos x="0" y="4"/>
                      </a:cxn>
                      <a:cxn ang="0">
                        <a:pos x="210" y="0"/>
                      </a:cxn>
                      <a:cxn ang="0">
                        <a:pos x="210" y="4"/>
                      </a:cxn>
                      <a:cxn ang="0">
                        <a:pos x="0" y="4"/>
                      </a:cxn>
                    </a:cxnLst>
                    <a:rect l="txL" t="txT" r="txR" b="txB"/>
                    <a:pathLst>
                      <a:path w="8176" h="137">
                        <a:moveTo>
                          <a:pt x="0" y="137"/>
                        </a:moveTo>
                        <a:lnTo>
                          <a:pt x="8176" y="0"/>
                        </a:lnTo>
                        <a:lnTo>
                          <a:pt x="8176" y="137"/>
                        </a:lnTo>
                        <a:lnTo>
                          <a:pt x="0" y="137"/>
                        </a:lnTo>
                        <a:close/>
                      </a:path>
                    </a:pathLst>
                  </a:custGeom>
                  <a:solidFill>
                    <a:srgbClr val="000000">
                      <a:alpha val="100000"/>
                    </a:srgbClr>
                  </a:solidFill>
                  <a:ln w="9525">
                    <a:noFill/>
                  </a:ln>
                </p:spPr>
                <p:txBody>
                  <a:bodyPr/>
                  <a:lstStyle/>
                  <a:p>
                    <a:endParaRPr lang="zh-CN" altLang="en-US"/>
                  </a:p>
                </p:txBody>
              </p:sp>
              <p:sp>
                <p:nvSpPr>
                  <p:cNvPr id="34902" name="Rectangle 1317"/>
                  <p:cNvSpPr>
                    <a:spLocks noChangeAspect="1"/>
                  </p:cNvSpPr>
                  <p:nvPr/>
                </p:nvSpPr>
                <p:spPr>
                  <a:xfrm>
                    <a:off x="3503" y="2544"/>
                    <a:ext cx="1309"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903" name="Freeform 1318"/>
                  <p:cNvSpPr>
                    <a:spLocks noChangeAspect="1"/>
                  </p:cNvSpPr>
                  <p:nvPr/>
                </p:nvSpPr>
                <p:spPr>
                  <a:xfrm>
                    <a:off x="3613" y="2709"/>
                    <a:ext cx="1155" cy="22"/>
                  </a:xfrm>
                  <a:custGeom>
                    <a:avLst/>
                    <a:gdLst>
                      <a:gd name="txL" fmla="*/ 0 w 7209"/>
                      <a:gd name="txT" fmla="*/ 0 h 137"/>
                      <a:gd name="txR" fmla="*/ 7209 w 7209"/>
                      <a:gd name="txB" fmla="*/ 137 h 137"/>
                    </a:gdLst>
                    <a:ahLst/>
                    <a:cxnLst>
                      <a:cxn ang="0">
                        <a:pos x="0" y="0"/>
                      </a:cxn>
                      <a:cxn ang="0">
                        <a:pos x="0" y="4"/>
                      </a:cxn>
                      <a:cxn ang="0">
                        <a:pos x="185" y="0"/>
                      </a:cxn>
                      <a:cxn ang="0">
                        <a:pos x="0" y="0"/>
                      </a:cxn>
                    </a:cxnLst>
                    <a:rect l="txL" t="txT" r="txR" b="txB"/>
                    <a:pathLst>
                      <a:path w="7209" h="137">
                        <a:moveTo>
                          <a:pt x="0" y="0"/>
                        </a:moveTo>
                        <a:lnTo>
                          <a:pt x="0" y="137"/>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4904" name="Freeform 1319"/>
                  <p:cNvSpPr>
                    <a:spLocks noChangeAspect="1"/>
                  </p:cNvSpPr>
                  <p:nvPr/>
                </p:nvSpPr>
                <p:spPr>
                  <a:xfrm>
                    <a:off x="3613" y="2709"/>
                    <a:ext cx="1155" cy="22"/>
                  </a:xfrm>
                  <a:custGeom>
                    <a:avLst/>
                    <a:gdLst>
                      <a:gd name="txL" fmla="*/ 0 w 7209"/>
                      <a:gd name="txT" fmla="*/ 0 h 137"/>
                      <a:gd name="txR" fmla="*/ 7209 w 7209"/>
                      <a:gd name="txB" fmla="*/ 137 h 137"/>
                    </a:gdLst>
                    <a:ahLst/>
                    <a:cxnLst>
                      <a:cxn ang="0">
                        <a:pos x="0" y="4"/>
                      </a:cxn>
                      <a:cxn ang="0">
                        <a:pos x="185" y="0"/>
                      </a:cxn>
                      <a:cxn ang="0">
                        <a:pos x="185" y="4"/>
                      </a:cxn>
                      <a:cxn ang="0">
                        <a:pos x="0" y="4"/>
                      </a:cxn>
                    </a:cxnLst>
                    <a:rect l="txL" t="txT" r="txR" b="txB"/>
                    <a:pathLst>
                      <a:path w="7209" h="137">
                        <a:moveTo>
                          <a:pt x="0" y="137"/>
                        </a:moveTo>
                        <a:lnTo>
                          <a:pt x="7209" y="0"/>
                        </a:lnTo>
                        <a:lnTo>
                          <a:pt x="7209" y="137"/>
                        </a:lnTo>
                        <a:lnTo>
                          <a:pt x="0" y="137"/>
                        </a:lnTo>
                        <a:close/>
                      </a:path>
                    </a:pathLst>
                  </a:custGeom>
                  <a:solidFill>
                    <a:srgbClr val="000000">
                      <a:alpha val="100000"/>
                    </a:srgbClr>
                  </a:solidFill>
                  <a:ln w="9525">
                    <a:noFill/>
                  </a:ln>
                </p:spPr>
                <p:txBody>
                  <a:bodyPr/>
                  <a:lstStyle/>
                  <a:p>
                    <a:endParaRPr lang="zh-CN" altLang="en-US"/>
                  </a:p>
                </p:txBody>
              </p:sp>
              <p:sp>
                <p:nvSpPr>
                  <p:cNvPr id="34905" name="Rectangle 1320"/>
                  <p:cNvSpPr>
                    <a:spLocks noChangeAspect="1"/>
                  </p:cNvSpPr>
                  <p:nvPr/>
                </p:nvSpPr>
                <p:spPr>
                  <a:xfrm>
                    <a:off x="3613" y="2709"/>
                    <a:ext cx="1155" cy="22"/>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906" name="Freeform 1321"/>
                  <p:cNvSpPr>
                    <a:spLocks noChangeAspect="1"/>
                  </p:cNvSpPr>
                  <p:nvPr/>
                </p:nvSpPr>
                <p:spPr>
                  <a:xfrm>
                    <a:off x="3613" y="1828"/>
                    <a:ext cx="1155" cy="23"/>
                  </a:xfrm>
                  <a:custGeom>
                    <a:avLst/>
                    <a:gdLst>
                      <a:gd name="txL" fmla="*/ 0 w 7209"/>
                      <a:gd name="txT" fmla="*/ 0 h 139"/>
                      <a:gd name="txR" fmla="*/ 7209 w 7209"/>
                      <a:gd name="txB" fmla="*/ 139 h 139"/>
                    </a:gdLst>
                    <a:ahLst/>
                    <a:cxnLst>
                      <a:cxn ang="0">
                        <a:pos x="0" y="0"/>
                      </a:cxn>
                      <a:cxn ang="0">
                        <a:pos x="0" y="4"/>
                      </a:cxn>
                      <a:cxn ang="0">
                        <a:pos x="185" y="0"/>
                      </a:cxn>
                      <a:cxn ang="0">
                        <a:pos x="0" y="0"/>
                      </a:cxn>
                    </a:cxnLst>
                    <a:rect l="txL" t="txT" r="txR" b="txB"/>
                    <a:pathLst>
                      <a:path w="7209" h="139">
                        <a:moveTo>
                          <a:pt x="0" y="0"/>
                        </a:moveTo>
                        <a:lnTo>
                          <a:pt x="0" y="139"/>
                        </a:lnTo>
                        <a:lnTo>
                          <a:pt x="7209" y="0"/>
                        </a:lnTo>
                        <a:lnTo>
                          <a:pt x="0" y="0"/>
                        </a:lnTo>
                        <a:close/>
                      </a:path>
                    </a:pathLst>
                  </a:custGeom>
                  <a:solidFill>
                    <a:srgbClr val="000000">
                      <a:alpha val="100000"/>
                    </a:srgbClr>
                  </a:solidFill>
                  <a:ln w="9525">
                    <a:noFill/>
                  </a:ln>
                </p:spPr>
                <p:txBody>
                  <a:bodyPr/>
                  <a:lstStyle/>
                  <a:p>
                    <a:endParaRPr lang="zh-CN" altLang="en-US"/>
                  </a:p>
                </p:txBody>
              </p:sp>
              <p:sp>
                <p:nvSpPr>
                  <p:cNvPr id="34907" name="Freeform 1322"/>
                  <p:cNvSpPr>
                    <a:spLocks noChangeAspect="1"/>
                  </p:cNvSpPr>
                  <p:nvPr/>
                </p:nvSpPr>
                <p:spPr>
                  <a:xfrm>
                    <a:off x="3613" y="1828"/>
                    <a:ext cx="1155" cy="23"/>
                  </a:xfrm>
                  <a:custGeom>
                    <a:avLst/>
                    <a:gdLst>
                      <a:gd name="txL" fmla="*/ 0 w 7209"/>
                      <a:gd name="txT" fmla="*/ 0 h 139"/>
                      <a:gd name="txR" fmla="*/ 7209 w 7209"/>
                      <a:gd name="txB" fmla="*/ 139 h 139"/>
                    </a:gdLst>
                    <a:ahLst/>
                    <a:cxnLst>
                      <a:cxn ang="0">
                        <a:pos x="0" y="4"/>
                      </a:cxn>
                      <a:cxn ang="0">
                        <a:pos x="185" y="0"/>
                      </a:cxn>
                      <a:cxn ang="0">
                        <a:pos x="185" y="4"/>
                      </a:cxn>
                      <a:cxn ang="0">
                        <a:pos x="0" y="4"/>
                      </a:cxn>
                    </a:cxnLst>
                    <a:rect l="txL" t="txT" r="txR" b="txB"/>
                    <a:pathLst>
                      <a:path w="7209" h="139">
                        <a:moveTo>
                          <a:pt x="0" y="139"/>
                        </a:moveTo>
                        <a:lnTo>
                          <a:pt x="7209" y="0"/>
                        </a:lnTo>
                        <a:lnTo>
                          <a:pt x="7209" y="139"/>
                        </a:lnTo>
                        <a:lnTo>
                          <a:pt x="0" y="139"/>
                        </a:lnTo>
                        <a:close/>
                      </a:path>
                    </a:pathLst>
                  </a:custGeom>
                  <a:solidFill>
                    <a:srgbClr val="000000">
                      <a:alpha val="100000"/>
                    </a:srgbClr>
                  </a:solidFill>
                  <a:ln w="9525">
                    <a:noFill/>
                  </a:ln>
                </p:spPr>
                <p:txBody>
                  <a:bodyPr/>
                  <a:lstStyle/>
                  <a:p>
                    <a:endParaRPr lang="zh-CN" altLang="en-US"/>
                  </a:p>
                </p:txBody>
              </p:sp>
              <p:sp>
                <p:nvSpPr>
                  <p:cNvPr id="34908" name="Rectangle 1323"/>
                  <p:cNvSpPr>
                    <a:spLocks noChangeAspect="1"/>
                  </p:cNvSpPr>
                  <p:nvPr/>
                </p:nvSpPr>
                <p:spPr>
                  <a:xfrm>
                    <a:off x="3613" y="1828"/>
                    <a:ext cx="1155" cy="2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909" name="Freeform 1324"/>
                  <p:cNvSpPr>
                    <a:spLocks noChangeAspect="1"/>
                  </p:cNvSpPr>
                  <p:nvPr/>
                </p:nvSpPr>
                <p:spPr>
                  <a:xfrm>
                    <a:off x="3492" y="1895"/>
                    <a:ext cx="22" cy="770"/>
                  </a:xfrm>
                  <a:custGeom>
                    <a:avLst/>
                    <a:gdLst>
                      <a:gd name="txL" fmla="*/ 0 w 138"/>
                      <a:gd name="txT" fmla="*/ 0 h 4813"/>
                      <a:gd name="txR" fmla="*/ 138 w 138"/>
                      <a:gd name="txB" fmla="*/ 4813 h 4813"/>
                    </a:gdLst>
                    <a:ahLst/>
                    <a:cxnLst>
                      <a:cxn ang="0">
                        <a:pos x="4" y="0"/>
                      </a:cxn>
                      <a:cxn ang="0">
                        <a:pos x="0" y="0"/>
                      </a:cxn>
                      <a:cxn ang="0">
                        <a:pos x="4" y="123"/>
                      </a:cxn>
                      <a:cxn ang="0">
                        <a:pos x="4" y="0"/>
                      </a:cxn>
                    </a:cxnLst>
                    <a:rect l="txL" t="txT" r="txR" b="txB"/>
                    <a:pathLst>
                      <a:path w="138" h="4813">
                        <a:moveTo>
                          <a:pt x="138" y="0"/>
                        </a:moveTo>
                        <a:lnTo>
                          <a:pt x="0" y="0"/>
                        </a:lnTo>
                        <a:lnTo>
                          <a:pt x="138" y="4813"/>
                        </a:lnTo>
                        <a:lnTo>
                          <a:pt x="138" y="0"/>
                        </a:lnTo>
                        <a:close/>
                      </a:path>
                    </a:pathLst>
                  </a:custGeom>
                  <a:solidFill>
                    <a:srgbClr val="000000">
                      <a:alpha val="100000"/>
                    </a:srgbClr>
                  </a:solidFill>
                  <a:ln w="9525">
                    <a:noFill/>
                  </a:ln>
                </p:spPr>
                <p:txBody>
                  <a:bodyPr/>
                  <a:lstStyle/>
                  <a:p>
                    <a:endParaRPr lang="zh-CN" altLang="en-US"/>
                  </a:p>
                </p:txBody>
              </p:sp>
              <p:sp>
                <p:nvSpPr>
                  <p:cNvPr id="34910" name="Freeform 1325"/>
                  <p:cNvSpPr>
                    <a:spLocks noChangeAspect="1"/>
                  </p:cNvSpPr>
                  <p:nvPr/>
                </p:nvSpPr>
                <p:spPr>
                  <a:xfrm>
                    <a:off x="3492" y="1895"/>
                    <a:ext cx="22" cy="770"/>
                  </a:xfrm>
                  <a:custGeom>
                    <a:avLst/>
                    <a:gdLst>
                      <a:gd name="txL" fmla="*/ 0 w 138"/>
                      <a:gd name="txT" fmla="*/ 0 h 4813"/>
                      <a:gd name="txR" fmla="*/ 138 w 138"/>
                      <a:gd name="txB" fmla="*/ 4813 h 4813"/>
                    </a:gdLst>
                    <a:ahLst/>
                    <a:cxnLst>
                      <a:cxn ang="0">
                        <a:pos x="0" y="0"/>
                      </a:cxn>
                      <a:cxn ang="0">
                        <a:pos x="4" y="123"/>
                      </a:cxn>
                      <a:cxn ang="0">
                        <a:pos x="0" y="123"/>
                      </a:cxn>
                      <a:cxn ang="0">
                        <a:pos x="0" y="0"/>
                      </a:cxn>
                    </a:cxnLst>
                    <a:rect l="txL" t="txT" r="txR" b="txB"/>
                    <a:pathLst>
                      <a:path w="138" h="4813">
                        <a:moveTo>
                          <a:pt x="0" y="0"/>
                        </a:moveTo>
                        <a:lnTo>
                          <a:pt x="138" y="4813"/>
                        </a:lnTo>
                        <a:lnTo>
                          <a:pt x="0" y="4813"/>
                        </a:lnTo>
                        <a:lnTo>
                          <a:pt x="0" y="0"/>
                        </a:lnTo>
                        <a:close/>
                      </a:path>
                    </a:pathLst>
                  </a:custGeom>
                  <a:solidFill>
                    <a:srgbClr val="000000">
                      <a:alpha val="100000"/>
                    </a:srgbClr>
                  </a:solidFill>
                  <a:ln w="9525">
                    <a:noFill/>
                  </a:ln>
                </p:spPr>
                <p:txBody>
                  <a:bodyPr/>
                  <a:lstStyle/>
                  <a:p>
                    <a:endParaRPr lang="zh-CN" altLang="en-US"/>
                  </a:p>
                </p:txBody>
              </p:sp>
              <p:sp>
                <p:nvSpPr>
                  <p:cNvPr id="34911" name="Rectangle 1326"/>
                  <p:cNvSpPr>
                    <a:spLocks noChangeAspect="1"/>
                  </p:cNvSpPr>
                  <p:nvPr/>
                </p:nvSpPr>
                <p:spPr>
                  <a:xfrm>
                    <a:off x="3492" y="1895"/>
                    <a:ext cx="22" cy="770"/>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4912" name="Freeform 1327"/>
                  <p:cNvSpPr>
                    <a:spLocks noChangeAspect="1"/>
                  </p:cNvSpPr>
                  <p:nvPr/>
                </p:nvSpPr>
                <p:spPr>
                  <a:xfrm>
                    <a:off x="3970" y="1662"/>
                    <a:ext cx="22" cy="7"/>
                  </a:xfrm>
                  <a:custGeom>
                    <a:avLst/>
                    <a:gdLst>
                      <a:gd name="txL" fmla="*/ 0 w 144"/>
                      <a:gd name="txT" fmla="*/ 0 h 41"/>
                      <a:gd name="txR" fmla="*/ 144 w 144"/>
                      <a:gd name="txB" fmla="*/ 41 h 41"/>
                    </a:gdLst>
                    <a:ahLst/>
                    <a:cxnLst>
                      <a:cxn ang="0">
                        <a:pos x="3" y="1"/>
                      </a:cxn>
                      <a:cxn ang="0">
                        <a:pos x="0" y="0"/>
                      </a:cxn>
                      <a:cxn ang="0">
                        <a:pos x="3" y="0"/>
                      </a:cxn>
                      <a:cxn ang="0">
                        <a:pos x="3" y="1"/>
                      </a:cxn>
                    </a:cxnLst>
                    <a:rect l="txL" t="txT" r="txR" b="txB"/>
                    <a:pathLst>
                      <a:path w="144" h="41">
                        <a:moveTo>
                          <a:pt x="132" y="41"/>
                        </a:moveTo>
                        <a:lnTo>
                          <a:pt x="0" y="0"/>
                        </a:lnTo>
                        <a:lnTo>
                          <a:pt x="144" y="0"/>
                        </a:lnTo>
                        <a:lnTo>
                          <a:pt x="132" y="41"/>
                        </a:lnTo>
                        <a:close/>
                      </a:path>
                    </a:pathLst>
                  </a:custGeom>
                  <a:solidFill>
                    <a:srgbClr val="000000">
                      <a:alpha val="100000"/>
                    </a:srgbClr>
                  </a:solidFill>
                  <a:ln w="9525">
                    <a:noFill/>
                  </a:ln>
                </p:spPr>
                <p:txBody>
                  <a:bodyPr/>
                  <a:lstStyle/>
                  <a:p>
                    <a:endParaRPr lang="zh-CN" altLang="en-US"/>
                  </a:p>
                </p:txBody>
              </p:sp>
              <p:sp>
                <p:nvSpPr>
                  <p:cNvPr id="34913" name="Freeform 1328"/>
                  <p:cNvSpPr>
                    <a:spLocks noChangeAspect="1"/>
                  </p:cNvSpPr>
                  <p:nvPr/>
                </p:nvSpPr>
                <p:spPr>
                  <a:xfrm>
                    <a:off x="3970" y="1657"/>
                    <a:ext cx="22" cy="5"/>
                  </a:xfrm>
                  <a:custGeom>
                    <a:avLst/>
                    <a:gdLst>
                      <a:gd name="txL" fmla="*/ 0 w 144"/>
                      <a:gd name="txT" fmla="*/ 0 h 35"/>
                      <a:gd name="txR" fmla="*/ 144 w 144"/>
                      <a:gd name="txB" fmla="*/ 35 h 35"/>
                    </a:gdLst>
                    <a:ahLst/>
                    <a:cxnLst>
                      <a:cxn ang="0">
                        <a:pos x="0" y="1"/>
                      </a:cxn>
                      <a:cxn ang="0">
                        <a:pos x="3" y="1"/>
                      </a:cxn>
                      <a:cxn ang="0">
                        <a:pos x="0" y="0"/>
                      </a:cxn>
                      <a:cxn ang="0">
                        <a:pos x="0" y="1"/>
                      </a:cxn>
                    </a:cxnLst>
                    <a:rect l="txL" t="txT" r="txR" b="txB"/>
                    <a:pathLst>
                      <a:path w="144" h="35">
                        <a:moveTo>
                          <a:pt x="0" y="35"/>
                        </a:moveTo>
                        <a:lnTo>
                          <a:pt x="144" y="35"/>
                        </a:lnTo>
                        <a:lnTo>
                          <a:pt x="11" y="0"/>
                        </a:lnTo>
                        <a:lnTo>
                          <a:pt x="0" y="35"/>
                        </a:lnTo>
                        <a:close/>
                      </a:path>
                    </a:pathLst>
                  </a:custGeom>
                  <a:solidFill>
                    <a:srgbClr val="000000">
                      <a:alpha val="100000"/>
                    </a:srgbClr>
                  </a:solidFill>
                  <a:ln w="9525">
                    <a:noFill/>
                  </a:ln>
                </p:spPr>
                <p:txBody>
                  <a:bodyPr/>
                  <a:lstStyle/>
                  <a:p>
                    <a:endParaRPr lang="zh-CN" altLang="en-US"/>
                  </a:p>
                </p:txBody>
              </p:sp>
              <p:sp>
                <p:nvSpPr>
                  <p:cNvPr id="34914" name="Freeform 1329"/>
                  <p:cNvSpPr>
                    <a:spLocks noChangeAspect="1"/>
                  </p:cNvSpPr>
                  <p:nvPr/>
                </p:nvSpPr>
                <p:spPr>
                  <a:xfrm>
                    <a:off x="3970" y="1657"/>
                    <a:ext cx="22" cy="12"/>
                  </a:xfrm>
                  <a:custGeom>
                    <a:avLst/>
                    <a:gdLst>
                      <a:gd name="txL" fmla="*/ 0 w 144"/>
                      <a:gd name="txT" fmla="*/ 0 h 76"/>
                      <a:gd name="txR" fmla="*/ 144 w 144"/>
                      <a:gd name="txB" fmla="*/ 76 h 76"/>
                    </a:gdLst>
                    <a:ahLst/>
                    <a:cxnLst>
                      <a:cxn ang="0">
                        <a:pos x="3" y="2"/>
                      </a:cxn>
                      <a:cxn ang="0">
                        <a:pos x="0" y="1"/>
                      </a:cxn>
                      <a:cxn ang="0">
                        <a:pos x="0" y="0"/>
                      </a:cxn>
                      <a:cxn ang="0">
                        <a:pos x="3" y="1"/>
                      </a:cxn>
                      <a:cxn ang="0">
                        <a:pos x="3" y="2"/>
                      </a:cxn>
                    </a:cxnLst>
                    <a:rect l="txL" t="txT" r="txR" b="txB"/>
                    <a:pathLst>
                      <a:path w="144" h="76">
                        <a:moveTo>
                          <a:pt x="132" y="76"/>
                        </a:moveTo>
                        <a:lnTo>
                          <a:pt x="0" y="35"/>
                        </a:lnTo>
                        <a:lnTo>
                          <a:pt x="11" y="0"/>
                        </a:lnTo>
                        <a:lnTo>
                          <a:pt x="144" y="35"/>
                        </a:lnTo>
                        <a:lnTo>
                          <a:pt x="132" y="7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15" name="Freeform 1330"/>
                  <p:cNvSpPr>
                    <a:spLocks noChangeAspect="1"/>
                  </p:cNvSpPr>
                  <p:nvPr/>
                </p:nvSpPr>
                <p:spPr>
                  <a:xfrm>
                    <a:off x="3971" y="1655"/>
                    <a:ext cx="23" cy="7"/>
                  </a:xfrm>
                  <a:custGeom>
                    <a:avLst/>
                    <a:gdLst>
                      <a:gd name="txL" fmla="*/ 0 w 143"/>
                      <a:gd name="txT" fmla="*/ 0 h 42"/>
                      <a:gd name="txR" fmla="*/ 143 w 143"/>
                      <a:gd name="txB" fmla="*/ 42 h 42"/>
                    </a:gdLst>
                    <a:ahLst/>
                    <a:cxnLst>
                      <a:cxn ang="0">
                        <a:pos x="3" y="1"/>
                      </a:cxn>
                      <a:cxn ang="0">
                        <a:pos x="0" y="0"/>
                      </a:cxn>
                      <a:cxn ang="0">
                        <a:pos x="4" y="0"/>
                      </a:cxn>
                      <a:cxn ang="0">
                        <a:pos x="3" y="1"/>
                      </a:cxn>
                    </a:cxnLst>
                    <a:rect l="txL" t="txT" r="txR" b="txB"/>
                    <a:pathLst>
                      <a:path w="143" h="42">
                        <a:moveTo>
                          <a:pt x="133" y="42"/>
                        </a:moveTo>
                        <a:lnTo>
                          <a:pt x="0" y="7"/>
                        </a:lnTo>
                        <a:lnTo>
                          <a:pt x="143" y="0"/>
                        </a:lnTo>
                        <a:lnTo>
                          <a:pt x="133" y="42"/>
                        </a:lnTo>
                        <a:close/>
                      </a:path>
                    </a:pathLst>
                  </a:custGeom>
                  <a:solidFill>
                    <a:srgbClr val="000000">
                      <a:alpha val="100000"/>
                    </a:srgbClr>
                  </a:solidFill>
                  <a:ln w="9525">
                    <a:noFill/>
                  </a:ln>
                </p:spPr>
                <p:txBody>
                  <a:bodyPr/>
                  <a:lstStyle/>
                  <a:p>
                    <a:endParaRPr lang="zh-CN" altLang="en-US"/>
                  </a:p>
                </p:txBody>
              </p:sp>
              <p:sp>
                <p:nvSpPr>
                  <p:cNvPr id="34916" name="Freeform 1331"/>
                  <p:cNvSpPr>
                    <a:spLocks noChangeAspect="1"/>
                  </p:cNvSpPr>
                  <p:nvPr/>
                </p:nvSpPr>
                <p:spPr>
                  <a:xfrm>
                    <a:off x="3971" y="1650"/>
                    <a:ext cx="23" cy="7"/>
                  </a:xfrm>
                  <a:custGeom>
                    <a:avLst/>
                    <a:gdLst>
                      <a:gd name="txL" fmla="*/ 0 w 143"/>
                      <a:gd name="txT" fmla="*/ 0 h 38"/>
                      <a:gd name="txR" fmla="*/ 143 w 143"/>
                      <a:gd name="txB" fmla="*/ 38 h 38"/>
                    </a:gdLst>
                    <a:ahLst/>
                    <a:cxnLst>
                      <a:cxn ang="0">
                        <a:pos x="0" y="1"/>
                      </a:cxn>
                      <a:cxn ang="0">
                        <a:pos x="4" y="1"/>
                      </a:cxn>
                      <a:cxn ang="0">
                        <a:pos x="0" y="0"/>
                      </a:cxn>
                      <a:cxn ang="0">
                        <a:pos x="0" y="1"/>
                      </a:cxn>
                    </a:cxnLst>
                    <a:rect l="txL" t="txT" r="txR" b="txB"/>
                    <a:pathLst>
                      <a:path w="143" h="38">
                        <a:moveTo>
                          <a:pt x="0" y="38"/>
                        </a:moveTo>
                        <a:lnTo>
                          <a:pt x="143" y="31"/>
                        </a:lnTo>
                        <a:lnTo>
                          <a:pt x="9" y="0"/>
                        </a:lnTo>
                        <a:lnTo>
                          <a:pt x="0" y="38"/>
                        </a:lnTo>
                        <a:close/>
                      </a:path>
                    </a:pathLst>
                  </a:custGeom>
                  <a:solidFill>
                    <a:srgbClr val="000000">
                      <a:alpha val="100000"/>
                    </a:srgbClr>
                  </a:solidFill>
                  <a:ln w="9525">
                    <a:noFill/>
                  </a:ln>
                </p:spPr>
                <p:txBody>
                  <a:bodyPr/>
                  <a:lstStyle/>
                  <a:p>
                    <a:endParaRPr lang="zh-CN" altLang="en-US"/>
                  </a:p>
                </p:txBody>
              </p:sp>
              <p:sp>
                <p:nvSpPr>
                  <p:cNvPr id="34917" name="Freeform 1332"/>
                  <p:cNvSpPr>
                    <a:spLocks noChangeAspect="1"/>
                  </p:cNvSpPr>
                  <p:nvPr/>
                </p:nvSpPr>
                <p:spPr>
                  <a:xfrm>
                    <a:off x="3971" y="1650"/>
                    <a:ext cx="23" cy="12"/>
                  </a:xfrm>
                  <a:custGeom>
                    <a:avLst/>
                    <a:gdLst>
                      <a:gd name="txL" fmla="*/ 0 w 143"/>
                      <a:gd name="txT" fmla="*/ 0 h 73"/>
                      <a:gd name="txR" fmla="*/ 143 w 143"/>
                      <a:gd name="txB" fmla="*/ 73 h 73"/>
                    </a:gdLst>
                    <a:ahLst/>
                    <a:cxnLst>
                      <a:cxn ang="0">
                        <a:pos x="3" y="2"/>
                      </a:cxn>
                      <a:cxn ang="0">
                        <a:pos x="0" y="1"/>
                      </a:cxn>
                      <a:cxn ang="0">
                        <a:pos x="0" y="0"/>
                      </a:cxn>
                      <a:cxn ang="0">
                        <a:pos x="4" y="1"/>
                      </a:cxn>
                      <a:cxn ang="0">
                        <a:pos x="3" y="2"/>
                      </a:cxn>
                    </a:cxnLst>
                    <a:rect l="txL" t="txT" r="txR" b="txB"/>
                    <a:pathLst>
                      <a:path w="143" h="73">
                        <a:moveTo>
                          <a:pt x="133" y="73"/>
                        </a:moveTo>
                        <a:lnTo>
                          <a:pt x="0" y="38"/>
                        </a:lnTo>
                        <a:lnTo>
                          <a:pt x="9" y="0"/>
                        </a:lnTo>
                        <a:lnTo>
                          <a:pt x="143" y="31"/>
                        </a:lnTo>
                        <a:lnTo>
                          <a:pt x="133" y="7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18" name="Freeform 1333"/>
                  <p:cNvSpPr>
                    <a:spLocks noChangeAspect="1"/>
                  </p:cNvSpPr>
                  <p:nvPr/>
                </p:nvSpPr>
                <p:spPr>
                  <a:xfrm>
                    <a:off x="3973" y="1648"/>
                    <a:ext cx="22" cy="7"/>
                  </a:xfrm>
                  <a:custGeom>
                    <a:avLst/>
                    <a:gdLst>
                      <a:gd name="txL" fmla="*/ 0 w 143"/>
                      <a:gd name="txT" fmla="*/ 0 h 44"/>
                      <a:gd name="txR" fmla="*/ 143 w 143"/>
                      <a:gd name="txB" fmla="*/ 44 h 44"/>
                    </a:gdLst>
                    <a:ahLst/>
                    <a:cxnLst>
                      <a:cxn ang="0">
                        <a:pos x="3" y="1"/>
                      </a:cxn>
                      <a:cxn ang="0">
                        <a:pos x="0" y="0"/>
                      </a:cxn>
                      <a:cxn ang="0">
                        <a:pos x="3" y="0"/>
                      </a:cxn>
                      <a:cxn ang="0">
                        <a:pos x="3" y="1"/>
                      </a:cxn>
                    </a:cxnLst>
                    <a:rect l="txL" t="txT" r="txR" b="txB"/>
                    <a:pathLst>
                      <a:path w="143" h="44">
                        <a:moveTo>
                          <a:pt x="134" y="44"/>
                        </a:moveTo>
                        <a:lnTo>
                          <a:pt x="0" y="13"/>
                        </a:lnTo>
                        <a:lnTo>
                          <a:pt x="143" y="0"/>
                        </a:lnTo>
                        <a:lnTo>
                          <a:pt x="134" y="44"/>
                        </a:lnTo>
                        <a:close/>
                      </a:path>
                    </a:pathLst>
                  </a:custGeom>
                  <a:solidFill>
                    <a:srgbClr val="000000">
                      <a:alpha val="100000"/>
                    </a:srgbClr>
                  </a:solidFill>
                  <a:ln w="9525">
                    <a:noFill/>
                  </a:ln>
                </p:spPr>
                <p:txBody>
                  <a:bodyPr/>
                  <a:lstStyle/>
                  <a:p>
                    <a:endParaRPr lang="zh-CN" altLang="en-US"/>
                  </a:p>
                </p:txBody>
              </p:sp>
              <p:sp>
                <p:nvSpPr>
                  <p:cNvPr id="34919" name="Freeform 1334"/>
                  <p:cNvSpPr>
                    <a:spLocks noChangeAspect="1"/>
                  </p:cNvSpPr>
                  <p:nvPr/>
                </p:nvSpPr>
                <p:spPr>
                  <a:xfrm>
                    <a:off x="3973" y="1645"/>
                    <a:ext cx="22" cy="5"/>
                  </a:xfrm>
                  <a:custGeom>
                    <a:avLst/>
                    <a:gdLst>
                      <a:gd name="txL" fmla="*/ 0 w 143"/>
                      <a:gd name="txT" fmla="*/ 0 h 37"/>
                      <a:gd name="txR" fmla="*/ 143 w 143"/>
                      <a:gd name="txB" fmla="*/ 37 h 37"/>
                    </a:gdLst>
                    <a:ahLst/>
                    <a:cxnLst>
                      <a:cxn ang="0">
                        <a:pos x="0" y="1"/>
                      </a:cxn>
                      <a:cxn ang="0">
                        <a:pos x="3" y="0"/>
                      </a:cxn>
                      <a:cxn ang="0">
                        <a:pos x="0" y="0"/>
                      </a:cxn>
                      <a:cxn ang="0">
                        <a:pos x="0" y="1"/>
                      </a:cxn>
                    </a:cxnLst>
                    <a:rect l="txL" t="txT" r="txR" b="txB"/>
                    <a:pathLst>
                      <a:path w="143" h="37">
                        <a:moveTo>
                          <a:pt x="0" y="37"/>
                        </a:moveTo>
                        <a:lnTo>
                          <a:pt x="143" y="24"/>
                        </a:lnTo>
                        <a:lnTo>
                          <a:pt x="7" y="0"/>
                        </a:lnTo>
                        <a:lnTo>
                          <a:pt x="0" y="37"/>
                        </a:lnTo>
                        <a:close/>
                      </a:path>
                    </a:pathLst>
                  </a:custGeom>
                  <a:solidFill>
                    <a:srgbClr val="000000">
                      <a:alpha val="100000"/>
                    </a:srgbClr>
                  </a:solidFill>
                  <a:ln w="9525">
                    <a:noFill/>
                  </a:ln>
                </p:spPr>
                <p:txBody>
                  <a:bodyPr/>
                  <a:lstStyle/>
                  <a:p>
                    <a:endParaRPr lang="zh-CN" altLang="en-US"/>
                  </a:p>
                </p:txBody>
              </p:sp>
              <p:sp>
                <p:nvSpPr>
                  <p:cNvPr id="34920" name="Freeform 1335"/>
                  <p:cNvSpPr>
                    <a:spLocks noChangeAspect="1"/>
                  </p:cNvSpPr>
                  <p:nvPr/>
                </p:nvSpPr>
                <p:spPr>
                  <a:xfrm>
                    <a:off x="3973" y="1645"/>
                    <a:ext cx="22" cy="10"/>
                  </a:xfrm>
                  <a:custGeom>
                    <a:avLst/>
                    <a:gdLst>
                      <a:gd name="txL" fmla="*/ 0 w 143"/>
                      <a:gd name="txT" fmla="*/ 0 h 68"/>
                      <a:gd name="txR" fmla="*/ 143 w 143"/>
                      <a:gd name="txB" fmla="*/ 68 h 68"/>
                    </a:gdLst>
                    <a:ahLst/>
                    <a:cxnLst>
                      <a:cxn ang="0">
                        <a:pos x="3" y="1"/>
                      </a:cxn>
                      <a:cxn ang="0">
                        <a:pos x="0" y="1"/>
                      </a:cxn>
                      <a:cxn ang="0">
                        <a:pos x="0" y="0"/>
                      </a:cxn>
                      <a:cxn ang="0">
                        <a:pos x="3" y="1"/>
                      </a:cxn>
                      <a:cxn ang="0">
                        <a:pos x="3" y="1"/>
                      </a:cxn>
                    </a:cxnLst>
                    <a:rect l="txL" t="txT" r="txR" b="txB"/>
                    <a:pathLst>
                      <a:path w="143" h="68">
                        <a:moveTo>
                          <a:pt x="134" y="68"/>
                        </a:moveTo>
                        <a:lnTo>
                          <a:pt x="0" y="37"/>
                        </a:lnTo>
                        <a:lnTo>
                          <a:pt x="7" y="0"/>
                        </a:lnTo>
                        <a:lnTo>
                          <a:pt x="143" y="24"/>
                        </a:lnTo>
                        <a:lnTo>
                          <a:pt x="134" y="6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1" name="Freeform 1336"/>
                  <p:cNvSpPr>
                    <a:spLocks noChangeAspect="1"/>
                  </p:cNvSpPr>
                  <p:nvPr/>
                </p:nvSpPr>
                <p:spPr>
                  <a:xfrm>
                    <a:off x="3974" y="1642"/>
                    <a:ext cx="23" cy="6"/>
                  </a:xfrm>
                  <a:custGeom>
                    <a:avLst/>
                    <a:gdLst>
                      <a:gd name="txL" fmla="*/ 0 w 143"/>
                      <a:gd name="txT" fmla="*/ 0 h 43"/>
                      <a:gd name="txR" fmla="*/ 143 w 143"/>
                      <a:gd name="txB" fmla="*/ 43 h 43"/>
                    </a:gdLst>
                    <a:ahLst/>
                    <a:cxnLst>
                      <a:cxn ang="0">
                        <a:pos x="4" y="1"/>
                      </a:cxn>
                      <a:cxn ang="0">
                        <a:pos x="0" y="0"/>
                      </a:cxn>
                      <a:cxn ang="0">
                        <a:pos x="4" y="0"/>
                      </a:cxn>
                      <a:cxn ang="0">
                        <a:pos x="4" y="1"/>
                      </a:cxn>
                    </a:cxnLst>
                    <a:rect l="txL" t="txT" r="txR" b="txB"/>
                    <a:pathLst>
                      <a:path w="143" h="43">
                        <a:moveTo>
                          <a:pt x="136" y="43"/>
                        </a:moveTo>
                        <a:lnTo>
                          <a:pt x="0" y="19"/>
                        </a:lnTo>
                        <a:lnTo>
                          <a:pt x="143" y="0"/>
                        </a:lnTo>
                        <a:lnTo>
                          <a:pt x="136" y="43"/>
                        </a:lnTo>
                        <a:close/>
                      </a:path>
                    </a:pathLst>
                  </a:custGeom>
                  <a:solidFill>
                    <a:srgbClr val="000000">
                      <a:alpha val="100000"/>
                    </a:srgbClr>
                  </a:solidFill>
                  <a:ln w="9525">
                    <a:noFill/>
                  </a:ln>
                </p:spPr>
                <p:txBody>
                  <a:bodyPr/>
                  <a:lstStyle/>
                  <a:p>
                    <a:endParaRPr lang="zh-CN" altLang="en-US"/>
                  </a:p>
                </p:txBody>
              </p:sp>
              <p:sp>
                <p:nvSpPr>
                  <p:cNvPr id="34922" name="Freeform 1337"/>
                  <p:cNvSpPr>
                    <a:spLocks noChangeAspect="1"/>
                  </p:cNvSpPr>
                  <p:nvPr/>
                </p:nvSpPr>
                <p:spPr>
                  <a:xfrm>
                    <a:off x="3974" y="1638"/>
                    <a:ext cx="23" cy="7"/>
                  </a:xfrm>
                  <a:custGeom>
                    <a:avLst/>
                    <a:gdLst>
                      <a:gd name="txL" fmla="*/ 0 w 143"/>
                      <a:gd name="txT" fmla="*/ 0 h 37"/>
                      <a:gd name="txR" fmla="*/ 143 w 143"/>
                      <a:gd name="txB" fmla="*/ 37 h 37"/>
                    </a:gdLst>
                    <a:ahLst/>
                    <a:cxnLst>
                      <a:cxn ang="0">
                        <a:pos x="0" y="1"/>
                      </a:cxn>
                      <a:cxn ang="0">
                        <a:pos x="4" y="1"/>
                      </a:cxn>
                      <a:cxn ang="0">
                        <a:pos x="0" y="0"/>
                      </a:cxn>
                      <a:cxn ang="0">
                        <a:pos x="0" y="1"/>
                      </a:cxn>
                    </a:cxnLst>
                    <a:rect l="txL" t="txT" r="txR" b="txB"/>
                    <a:pathLst>
                      <a:path w="143" h="37">
                        <a:moveTo>
                          <a:pt x="0" y="37"/>
                        </a:moveTo>
                        <a:lnTo>
                          <a:pt x="143" y="18"/>
                        </a:lnTo>
                        <a:lnTo>
                          <a:pt x="6" y="0"/>
                        </a:lnTo>
                        <a:lnTo>
                          <a:pt x="0" y="37"/>
                        </a:lnTo>
                        <a:close/>
                      </a:path>
                    </a:pathLst>
                  </a:custGeom>
                  <a:solidFill>
                    <a:srgbClr val="000000">
                      <a:alpha val="100000"/>
                    </a:srgbClr>
                  </a:solidFill>
                  <a:ln w="9525">
                    <a:noFill/>
                  </a:ln>
                </p:spPr>
                <p:txBody>
                  <a:bodyPr/>
                  <a:lstStyle/>
                  <a:p>
                    <a:endParaRPr lang="zh-CN" altLang="en-US"/>
                  </a:p>
                </p:txBody>
              </p:sp>
              <p:sp>
                <p:nvSpPr>
                  <p:cNvPr id="34923" name="Freeform 1338"/>
                  <p:cNvSpPr>
                    <a:spLocks noChangeAspect="1"/>
                  </p:cNvSpPr>
                  <p:nvPr/>
                </p:nvSpPr>
                <p:spPr>
                  <a:xfrm>
                    <a:off x="3974" y="1638"/>
                    <a:ext cx="23" cy="10"/>
                  </a:xfrm>
                  <a:custGeom>
                    <a:avLst/>
                    <a:gdLst>
                      <a:gd name="txL" fmla="*/ 0 w 143"/>
                      <a:gd name="txT" fmla="*/ 0 h 61"/>
                      <a:gd name="txR" fmla="*/ 143 w 143"/>
                      <a:gd name="txB" fmla="*/ 61 h 61"/>
                    </a:gdLst>
                    <a:ahLst/>
                    <a:cxnLst>
                      <a:cxn ang="0">
                        <a:pos x="4" y="2"/>
                      </a:cxn>
                      <a:cxn ang="0">
                        <a:pos x="0" y="1"/>
                      </a:cxn>
                      <a:cxn ang="0">
                        <a:pos x="0" y="0"/>
                      </a:cxn>
                      <a:cxn ang="0">
                        <a:pos x="4" y="0"/>
                      </a:cxn>
                      <a:cxn ang="0">
                        <a:pos x="4" y="2"/>
                      </a:cxn>
                    </a:cxnLst>
                    <a:rect l="txL" t="txT" r="txR" b="txB"/>
                    <a:pathLst>
                      <a:path w="143" h="61">
                        <a:moveTo>
                          <a:pt x="136" y="61"/>
                        </a:moveTo>
                        <a:lnTo>
                          <a:pt x="0" y="37"/>
                        </a:lnTo>
                        <a:lnTo>
                          <a:pt x="6" y="0"/>
                        </a:lnTo>
                        <a:lnTo>
                          <a:pt x="143" y="18"/>
                        </a:lnTo>
                        <a:lnTo>
                          <a:pt x="136" y="6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4" name="Freeform 1339"/>
                  <p:cNvSpPr>
                    <a:spLocks noChangeAspect="1"/>
                  </p:cNvSpPr>
                  <p:nvPr/>
                </p:nvSpPr>
                <p:spPr>
                  <a:xfrm>
                    <a:off x="3974" y="1634"/>
                    <a:ext cx="24" cy="8"/>
                  </a:xfrm>
                  <a:custGeom>
                    <a:avLst/>
                    <a:gdLst>
                      <a:gd name="txL" fmla="*/ 0 w 142"/>
                      <a:gd name="txT" fmla="*/ 0 h 43"/>
                      <a:gd name="txR" fmla="*/ 142 w 142"/>
                      <a:gd name="txB" fmla="*/ 43 h 43"/>
                    </a:gdLst>
                    <a:ahLst/>
                    <a:cxnLst>
                      <a:cxn ang="0">
                        <a:pos x="4" y="1"/>
                      </a:cxn>
                      <a:cxn ang="0">
                        <a:pos x="0" y="1"/>
                      </a:cxn>
                      <a:cxn ang="0">
                        <a:pos x="4" y="0"/>
                      </a:cxn>
                      <a:cxn ang="0">
                        <a:pos x="4" y="1"/>
                      </a:cxn>
                    </a:cxnLst>
                    <a:rect l="txL" t="txT" r="txR" b="txB"/>
                    <a:pathLst>
                      <a:path w="142" h="43">
                        <a:moveTo>
                          <a:pt x="137" y="43"/>
                        </a:moveTo>
                        <a:lnTo>
                          <a:pt x="0" y="25"/>
                        </a:lnTo>
                        <a:lnTo>
                          <a:pt x="142" y="0"/>
                        </a:lnTo>
                        <a:lnTo>
                          <a:pt x="137" y="43"/>
                        </a:lnTo>
                        <a:close/>
                      </a:path>
                    </a:pathLst>
                  </a:custGeom>
                  <a:solidFill>
                    <a:srgbClr val="000000">
                      <a:alpha val="100000"/>
                    </a:srgbClr>
                  </a:solidFill>
                  <a:ln w="9525">
                    <a:noFill/>
                  </a:ln>
                </p:spPr>
                <p:txBody>
                  <a:bodyPr/>
                  <a:lstStyle/>
                  <a:p>
                    <a:endParaRPr lang="zh-CN" altLang="en-US"/>
                  </a:p>
                </p:txBody>
              </p:sp>
              <p:sp>
                <p:nvSpPr>
                  <p:cNvPr id="34925" name="Freeform 1340"/>
                  <p:cNvSpPr>
                    <a:spLocks noChangeAspect="1"/>
                  </p:cNvSpPr>
                  <p:nvPr/>
                </p:nvSpPr>
                <p:spPr>
                  <a:xfrm>
                    <a:off x="3974" y="1633"/>
                    <a:ext cx="24" cy="5"/>
                  </a:xfrm>
                  <a:custGeom>
                    <a:avLst/>
                    <a:gdLst>
                      <a:gd name="txL" fmla="*/ 0 w 142"/>
                      <a:gd name="txT" fmla="*/ 0 h 38"/>
                      <a:gd name="txR" fmla="*/ 142 w 142"/>
                      <a:gd name="txB" fmla="*/ 38 h 38"/>
                    </a:gdLst>
                    <a:ahLst/>
                    <a:cxnLst>
                      <a:cxn ang="0">
                        <a:pos x="0" y="1"/>
                      </a:cxn>
                      <a:cxn ang="0">
                        <a:pos x="4" y="0"/>
                      </a:cxn>
                      <a:cxn ang="0">
                        <a:pos x="0" y="0"/>
                      </a:cxn>
                      <a:cxn ang="0">
                        <a:pos x="0" y="1"/>
                      </a:cxn>
                    </a:cxnLst>
                    <a:rect l="txL" t="txT" r="txR" b="txB"/>
                    <a:pathLst>
                      <a:path w="142" h="38">
                        <a:moveTo>
                          <a:pt x="0" y="38"/>
                        </a:moveTo>
                        <a:lnTo>
                          <a:pt x="142" y="13"/>
                        </a:lnTo>
                        <a:lnTo>
                          <a:pt x="5" y="0"/>
                        </a:lnTo>
                        <a:lnTo>
                          <a:pt x="0" y="38"/>
                        </a:lnTo>
                        <a:close/>
                      </a:path>
                    </a:pathLst>
                  </a:custGeom>
                  <a:solidFill>
                    <a:srgbClr val="000000">
                      <a:alpha val="100000"/>
                    </a:srgbClr>
                  </a:solidFill>
                  <a:ln w="9525">
                    <a:noFill/>
                  </a:ln>
                </p:spPr>
                <p:txBody>
                  <a:bodyPr/>
                  <a:lstStyle/>
                  <a:p>
                    <a:endParaRPr lang="zh-CN" altLang="en-US"/>
                  </a:p>
                </p:txBody>
              </p:sp>
              <p:sp>
                <p:nvSpPr>
                  <p:cNvPr id="34926" name="Freeform 1341"/>
                  <p:cNvSpPr>
                    <a:spLocks noChangeAspect="1"/>
                  </p:cNvSpPr>
                  <p:nvPr/>
                </p:nvSpPr>
                <p:spPr>
                  <a:xfrm>
                    <a:off x="3974" y="1633"/>
                    <a:ext cx="24" cy="9"/>
                  </a:xfrm>
                  <a:custGeom>
                    <a:avLst/>
                    <a:gdLst>
                      <a:gd name="txL" fmla="*/ 0 w 142"/>
                      <a:gd name="txT" fmla="*/ 0 h 56"/>
                      <a:gd name="txR" fmla="*/ 142 w 142"/>
                      <a:gd name="txB" fmla="*/ 56 h 56"/>
                    </a:gdLst>
                    <a:ahLst/>
                    <a:cxnLst>
                      <a:cxn ang="0">
                        <a:pos x="4" y="1"/>
                      </a:cxn>
                      <a:cxn ang="0">
                        <a:pos x="0" y="1"/>
                      </a:cxn>
                      <a:cxn ang="0">
                        <a:pos x="0" y="0"/>
                      </a:cxn>
                      <a:cxn ang="0">
                        <a:pos x="4" y="0"/>
                      </a:cxn>
                      <a:cxn ang="0">
                        <a:pos x="4" y="1"/>
                      </a:cxn>
                    </a:cxnLst>
                    <a:rect l="txL" t="txT" r="txR" b="txB"/>
                    <a:pathLst>
                      <a:path w="142" h="56">
                        <a:moveTo>
                          <a:pt x="137" y="56"/>
                        </a:moveTo>
                        <a:lnTo>
                          <a:pt x="0" y="38"/>
                        </a:lnTo>
                        <a:lnTo>
                          <a:pt x="5" y="0"/>
                        </a:lnTo>
                        <a:lnTo>
                          <a:pt x="142" y="13"/>
                        </a:lnTo>
                        <a:lnTo>
                          <a:pt x="137" y="5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7" name="Freeform 1342"/>
                  <p:cNvSpPr>
                    <a:spLocks noChangeAspect="1"/>
                  </p:cNvSpPr>
                  <p:nvPr/>
                </p:nvSpPr>
                <p:spPr>
                  <a:xfrm>
                    <a:off x="3975" y="1627"/>
                    <a:ext cx="23" cy="7"/>
                  </a:xfrm>
                  <a:custGeom>
                    <a:avLst/>
                    <a:gdLst>
                      <a:gd name="txL" fmla="*/ 0 w 139"/>
                      <a:gd name="txT" fmla="*/ 0 h 44"/>
                      <a:gd name="txR" fmla="*/ 139 w 139"/>
                      <a:gd name="txB" fmla="*/ 44 h 44"/>
                    </a:gdLst>
                    <a:ahLst/>
                    <a:cxnLst>
                      <a:cxn ang="0">
                        <a:pos x="4" y="1"/>
                      </a:cxn>
                      <a:cxn ang="0">
                        <a:pos x="0" y="1"/>
                      </a:cxn>
                      <a:cxn ang="0">
                        <a:pos x="4" y="0"/>
                      </a:cxn>
                      <a:cxn ang="0">
                        <a:pos x="4" y="1"/>
                      </a:cxn>
                    </a:cxnLst>
                    <a:rect l="txL" t="txT" r="txR" b="txB"/>
                    <a:pathLst>
                      <a:path w="139" h="44">
                        <a:moveTo>
                          <a:pt x="137" y="44"/>
                        </a:moveTo>
                        <a:lnTo>
                          <a:pt x="0" y="31"/>
                        </a:lnTo>
                        <a:lnTo>
                          <a:pt x="139" y="0"/>
                        </a:lnTo>
                        <a:lnTo>
                          <a:pt x="137" y="44"/>
                        </a:lnTo>
                        <a:close/>
                      </a:path>
                    </a:pathLst>
                  </a:custGeom>
                  <a:solidFill>
                    <a:srgbClr val="000000">
                      <a:alpha val="100000"/>
                    </a:srgbClr>
                  </a:solidFill>
                  <a:ln w="9525">
                    <a:noFill/>
                  </a:ln>
                </p:spPr>
                <p:txBody>
                  <a:bodyPr/>
                  <a:lstStyle/>
                  <a:p>
                    <a:endParaRPr lang="zh-CN" altLang="en-US"/>
                  </a:p>
                </p:txBody>
              </p:sp>
              <p:sp>
                <p:nvSpPr>
                  <p:cNvPr id="34928" name="Freeform 1343"/>
                  <p:cNvSpPr>
                    <a:spLocks noChangeAspect="1"/>
                  </p:cNvSpPr>
                  <p:nvPr/>
                </p:nvSpPr>
                <p:spPr>
                  <a:xfrm>
                    <a:off x="3975" y="1626"/>
                    <a:ext cx="23" cy="7"/>
                  </a:xfrm>
                  <a:custGeom>
                    <a:avLst/>
                    <a:gdLst>
                      <a:gd name="txL" fmla="*/ 0 w 139"/>
                      <a:gd name="txT" fmla="*/ 0 h 38"/>
                      <a:gd name="txR" fmla="*/ 139 w 139"/>
                      <a:gd name="txB" fmla="*/ 38 h 38"/>
                    </a:gdLst>
                    <a:ahLst/>
                    <a:cxnLst>
                      <a:cxn ang="0">
                        <a:pos x="0" y="1"/>
                      </a:cxn>
                      <a:cxn ang="0">
                        <a:pos x="4" y="0"/>
                      </a:cxn>
                      <a:cxn ang="0">
                        <a:pos x="0" y="0"/>
                      </a:cxn>
                      <a:cxn ang="0">
                        <a:pos x="0" y="1"/>
                      </a:cxn>
                    </a:cxnLst>
                    <a:rect l="txL" t="txT" r="txR" b="txB"/>
                    <a:pathLst>
                      <a:path w="139" h="38">
                        <a:moveTo>
                          <a:pt x="0" y="38"/>
                        </a:moveTo>
                        <a:lnTo>
                          <a:pt x="139" y="7"/>
                        </a:lnTo>
                        <a:lnTo>
                          <a:pt x="2" y="0"/>
                        </a:lnTo>
                        <a:lnTo>
                          <a:pt x="0" y="38"/>
                        </a:lnTo>
                        <a:close/>
                      </a:path>
                    </a:pathLst>
                  </a:custGeom>
                  <a:solidFill>
                    <a:srgbClr val="000000">
                      <a:alpha val="100000"/>
                    </a:srgbClr>
                  </a:solidFill>
                  <a:ln w="9525">
                    <a:noFill/>
                  </a:ln>
                </p:spPr>
                <p:txBody>
                  <a:bodyPr/>
                  <a:lstStyle/>
                  <a:p>
                    <a:endParaRPr lang="zh-CN" altLang="en-US"/>
                  </a:p>
                </p:txBody>
              </p:sp>
              <p:sp>
                <p:nvSpPr>
                  <p:cNvPr id="34929" name="Freeform 1344"/>
                  <p:cNvSpPr>
                    <a:spLocks noChangeAspect="1"/>
                  </p:cNvSpPr>
                  <p:nvPr/>
                </p:nvSpPr>
                <p:spPr>
                  <a:xfrm>
                    <a:off x="3975" y="1626"/>
                    <a:ext cx="23" cy="8"/>
                  </a:xfrm>
                  <a:custGeom>
                    <a:avLst/>
                    <a:gdLst>
                      <a:gd name="txL" fmla="*/ 0 w 139"/>
                      <a:gd name="txT" fmla="*/ 0 h 51"/>
                      <a:gd name="txR" fmla="*/ 139 w 139"/>
                      <a:gd name="txB" fmla="*/ 51 h 51"/>
                    </a:gdLst>
                    <a:ahLst/>
                    <a:cxnLst>
                      <a:cxn ang="0">
                        <a:pos x="4" y="1"/>
                      </a:cxn>
                      <a:cxn ang="0">
                        <a:pos x="0" y="1"/>
                      </a:cxn>
                      <a:cxn ang="0">
                        <a:pos x="0" y="0"/>
                      </a:cxn>
                      <a:cxn ang="0">
                        <a:pos x="4" y="0"/>
                      </a:cxn>
                      <a:cxn ang="0">
                        <a:pos x="4" y="1"/>
                      </a:cxn>
                    </a:cxnLst>
                    <a:rect l="txL" t="txT" r="txR" b="txB"/>
                    <a:pathLst>
                      <a:path w="139" h="51">
                        <a:moveTo>
                          <a:pt x="137" y="51"/>
                        </a:moveTo>
                        <a:lnTo>
                          <a:pt x="0" y="38"/>
                        </a:lnTo>
                        <a:lnTo>
                          <a:pt x="2" y="0"/>
                        </a:lnTo>
                        <a:lnTo>
                          <a:pt x="139" y="7"/>
                        </a:lnTo>
                        <a:lnTo>
                          <a:pt x="137" y="5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0" name="Freeform 1345"/>
                  <p:cNvSpPr>
                    <a:spLocks noChangeAspect="1"/>
                  </p:cNvSpPr>
                  <p:nvPr/>
                </p:nvSpPr>
                <p:spPr>
                  <a:xfrm>
                    <a:off x="3976" y="1621"/>
                    <a:ext cx="22" cy="6"/>
                  </a:xfrm>
                  <a:custGeom>
                    <a:avLst/>
                    <a:gdLst>
                      <a:gd name="txL" fmla="*/ 0 w 138"/>
                      <a:gd name="txT" fmla="*/ 0 h 44"/>
                      <a:gd name="txR" fmla="*/ 138 w 138"/>
                      <a:gd name="txB" fmla="*/ 44 h 44"/>
                    </a:gdLst>
                    <a:ahLst/>
                    <a:cxnLst>
                      <a:cxn ang="0">
                        <a:pos x="4" y="1"/>
                      </a:cxn>
                      <a:cxn ang="0">
                        <a:pos x="0" y="1"/>
                      </a:cxn>
                      <a:cxn ang="0">
                        <a:pos x="4" y="0"/>
                      </a:cxn>
                      <a:cxn ang="0">
                        <a:pos x="4" y="1"/>
                      </a:cxn>
                    </a:cxnLst>
                    <a:rect l="txL" t="txT" r="txR" b="txB"/>
                    <a:pathLst>
                      <a:path w="138" h="44">
                        <a:moveTo>
                          <a:pt x="137" y="44"/>
                        </a:moveTo>
                        <a:lnTo>
                          <a:pt x="0" y="37"/>
                        </a:lnTo>
                        <a:lnTo>
                          <a:pt x="138" y="0"/>
                        </a:lnTo>
                        <a:lnTo>
                          <a:pt x="137" y="44"/>
                        </a:lnTo>
                        <a:close/>
                      </a:path>
                    </a:pathLst>
                  </a:custGeom>
                  <a:solidFill>
                    <a:srgbClr val="000000">
                      <a:alpha val="100000"/>
                    </a:srgbClr>
                  </a:solidFill>
                  <a:ln w="9525">
                    <a:noFill/>
                  </a:ln>
                </p:spPr>
                <p:txBody>
                  <a:bodyPr/>
                  <a:lstStyle/>
                  <a:p>
                    <a:endParaRPr lang="zh-CN" altLang="en-US"/>
                  </a:p>
                </p:txBody>
              </p:sp>
              <p:sp>
                <p:nvSpPr>
                  <p:cNvPr id="34931" name="Freeform 1346"/>
                  <p:cNvSpPr>
                    <a:spLocks noChangeAspect="1"/>
                  </p:cNvSpPr>
                  <p:nvPr/>
                </p:nvSpPr>
                <p:spPr>
                  <a:xfrm>
                    <a:off x="3976" y="1620"/>
                    <a:ext cx="22" cy="6"/>
                  </a:xfrm>
                  <a:custGeom>
                    <a:avLst/>
                    <a:gdLst>
                      <a:gd name="txL" fmla="*/ 0 w 138"/>
                      <a:gd name="txT" fmla="*/ 0 h 38"/>
                      <a:gd name="txR" fmla="*/ 138 w 138"/>
                      <a:gd name="txB" fmla="*/ 38 h 38"/>
                    </a:gdLst>
                    <a:ahLst/>
                    <a:cxnLst>
                      <a:cxn ang="0">
                        <a:pos x="0" y="1"/>
                      </a:cxn>
                      <a:cxn ang="0">
                        <a:pos x="4" y="0"/>
                      </a:cxn>
                      <a:cxn ang="0">
                        <a:pos x="0" y="0"/>
                      </a:cxn>
                      <a:cxn ang="0">
                        <a:pos x="0" y="1"/>
                      </a:cxn>
                    </a:cxnLst>
                    <a:rect l="txL" t="txT" r="txR" b="txB"/>
                    <a:pathLst>
                      <a:path w="138" h="38">
                        <a:moveTo>
                          <a:pt x="0" y="38"/>
                        </a:moveTo>
                        <a:lnTo>
                          <a:pt x="138" y="1"/>
                        </a:lnTo>
                        <a:lnTo>
                          <a:pt x="1" y="0"/>
                        </a:lnTo>
                        <a:lnTo>
                          <a:pt x="0" y="38"/>
                        </a:lnTo>
                        <a:close/>
                      </a:path>
                    </a:pathLst>
                  </a:custGeom>
                  <a:solidFill>
                    <a:srgbClr val="000000">
                      <a:alpha val="100000"/>
                    </a:srgbClr>
                  </a:solidFill>
                  <a:ln w="9525">
                    <a:noFill/>
                  </a:ln>
                </p:spPr>
                <p:txBody>
                  <a:bodyPr/>
                  <a:lstStyle/>
                  <a:p>
                    <a:endParaRPr lang="zh-CN" altLang="en-US"/>
                  </a:p>
                </p:txBody>
              </p:sp>
              <p:sp>
                <p:nvSpPr>
                  <p:cNvPr id="34932" name="Freeform 1347"/>
                  <p:cNvSpPr>
                    <a:spLocks noChangeAspect="1"/>
                  </p:cNvSpPr>
                  <p:nvPr/>
                </p:nvSpPr>
                <p:spPr>
                  <a:xfrm>
                    <a:off x="3976" y="1620"/>
                    <a:ext cx="22" cy="7"/>
                  </a:xfrm>
                  <a:custGeom>
                    <a:avLst/>
                    <a:gdLst>
                      <a:gd name="txL" fmla="*/ 0 w 138"/>
                      <a:gd name="txT" fmla="*/ 0 h 45"/>
                      <a:gd name="txR" fmla="*/ 138 w 138"/>
                      <a:gd name="txB" fmla="*/ 45 h 45"/>
                    </a:gdLst>
                    <a:ahLst/>
                    <a:cxnLst>
                      <a:cxn ang="0">
                        <a:pos x="4" y="1"/>
                      </a:cxn>
                      <a:cxn ang="0">
                        <a:pos x="0" y="1"/>
                      </a:cxn>
                      <a:cxn ang="0">
                        <a:pos x="0" y="0"/>
                      </a:cxn>
                      <a:cxn ang="0">
                        <a:pos x="4" y="0"/>
                      </a:cxn>
                      <a:cxn ang="0">
                        <a:pos x="4" y="1"/>
                      </a:cxn>
                    </a:cxnLst>
                    <a:rect l="txL" t="txT" r="txR" b="txB"/>
                    <a:pathLst>
                      <a:path w="138" h="45">
                        <a:moveTo>
                          <a:pt x="137" y="45"/>
                        </a:moveTo>
                        <a:lnTo>
                          <a:pt x="0" y="38"/>
                        </a:lnTo>
                        <a:lnTo>
                          <a:pt x="1" y="0"/>
                        </a:lnTo>
                        <a:lnTo>
                          <a:pt x="138" y="1"/>
                        </a:lnTo>
                        <a:lnTo>
                          <a:pt x="137" y="4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3" name="Freeform 1348"/>
                  <p:cNvSpPr>
                    <a:spLocks noChangeAspect="1"/>
                  </p:cNvSpPr>
                  <p:nvPr/>
                </p:nvSpPr>
                <p:spPr>
                  <a:xfrm>
                    <a:off x="3976" y="1614"/>
                    <a:ext cx="22" cy="7"/>
                  </a:xfrm>
                  <a:custGeom>
                    <a:avLst/>
                    <a:gdLst>
                      <a:gd name="txL" fmla="*/ 0 w 137"/>
                      <a:gd name="txT" fmla="*/ 0 h 43"/>
                      <a:gd name="txR" fmla="*/ 137 w 137"/>
                      <a:gd name="txB" fmla="*/ 43 h 43"/>
                    </a:gdLst>
                    <a:ahLst/>
                    <a:cxnLst>
                      <a:cxn ang="0">
                        <a:pos x="4" y="1"/>
                      </a:cxn>
                      <a:cxn ang="0">
                        <a:pos x="0" y="1"/>
                      </a:cxn>
                      <a:cxn ang="0">
                        <a:pos x="4" y="0"/>
                      </a:cxn>
                      <a:cxn ang="0">
                        <a:pos x="4" y="1"/>
                      </a:cxn>
                    </a:cxnLst>
                    <a:rect l="txL" t="txT" r="txR" b="txB"/>
                    <a:pathLst>
                      <a:path w="137" h="43">
                        <a:moveTo>
                          <a:pt x="137" y="43"/>
                        </a:moveTo>
                        <a:lnTo>
                          <a:pt x="0" y="42"/>
                        </a:lnTo>
                        <a:lnTo>
                          <a:pt x="137" y="0"/>
                        </a:lnTo>
                        <a:lnTo>
                          <a:pt x="137" y="43"/>
                        </a:lnTo>
                        <a:close/>
                      </a:path>
                    </a:pathLst>
                  </a:custGeom>
                  <a:solidFill>
                    <a:srgbClr val="000000">
                      <a:alpha val="100000"/>
                    </a:srgbClr>
                  </a:solidFill>
                  <a:ln w="9525">
                    <a:noFill/>
                  </a:ln>
                </p:spPr>
                <p:txBody>
                  <a:bodyPr/>
                  <a:lstStyle/>
                  <a:p>
                    <a:endParaRPr lang="zh-CN" altLang="en-US"/>
                  </a:p>
                </p:txBody>
              </p:sp>
              <p:sp>
                <p:nvSpPr>
                  <p:cNvPr id="34934" name="Freeform 1349"/>
                  <p:cNvSpPr>
                    <a:spLocks noChangeAspect="1"/>
                  </p:cNvSpPr>
                  <p:nvPr/>
                </p:nvSpPr>
                <p:spPr>
                  <a:xfrm>
                    <a:off x="3976" y="1614"/>
                    <a:ext cx="22" cy="6"/>
                  </a:xfrm>
                  <a:custGeom>
                    <a:avLst/>
                    <a:gdLst>
                      <a:gd name="txL" fmla="*/ 0 w 137"/>
                      <a:gd name="txT" fmla="*/ 0 h 42"/>
                      <a:gd name="txR" fmla="*/ 137 w 137"/>
                      <a:gd name="txB" fmla="*/ 42 h 42"/>
                    </a:gdLst>
                    <a:ahLst/>
                    <a:cxnLst>
                      <a:cxn ang="0">
                        <a:pos x="0" y="1"/>
                      </a:cxn>
                      <a:cxn ang="0">
                        <a:pos x="4" y="0"/>
                      </a:cxn>
                      <a:cxn ang="0">
                        <a:pos x="0" y="0"/>
                      </a:cxn>
                      <a:cxn ang="0">
                        <a:pos x="0" y="1"/>
                      </a:cxn>
                    </a:cxnLst>
                    <a:rect l="txL" t="txT" r="txR" b="txB"/>
                    <a:pathLst>
                      <a:path w="137" h="42">
                        <a:moveTo>
                          <a:pt x="0" y="42"/>
                        </a:moveTo>
                        <a:lnTo>
                          <a:pt x="137" y="0"/>
                        </a:lnTo>
                        <a:lnTo>
                          <a:pt x="0" y="5"/>
                        </a:lnTo>
                        <a:lnTo>
                          <a:pt x="0" y="42"/>
                        </a:lnTo>
                        <a:close/>
                      </a:path>
                    </a:pathLst>
                  </a:custGeom>
                  <a:solidFill>
                    <a:srgbClr val="000000">
                      <a:alpha val="100000"/>
                    </a:srgbClr>
                  </a:solidFill>
                  <a:ln w="9525">
                    <a:noFill/>
                  </a:ln>
                </p:spPr>
                <p:txBody>
                  <a:bodyPr/>
                  <a:lstStyle/>
                  <a:p>
                    <a:endParaRPr lang="zh-CN" altLang="en-US"/>
                  </a:p>
                </p:txBody>
              </p:sp>
              <p:sp>
                <p:nvSpPr>
                  <p:cNvPr id="34935" name="Freeform 1350"/>
                  <p:cNvSpPr>
                    <a:spLocks noChangeAspect="1"/>
                  </p:cNvSpPr>
                  <p:nvPr/>
                </p:nvSpPr>
                <p:spPr>
                  <a:xfrm>
                    <a:off x="3976" y="1614"/>
                    <a:ext cx="22" cy="7"/>
                  </a:xfrm>
                  <a:custGeom>
                    <a:avLst/>
                    <a:gdLst>
                      <a:gd name="txL" fmla="*/ 0 w 137"/>
                      <a:gd name="txT" fmla="*/ 0 h 43"/>
                      <a:gd name="txR" fmla="*/ 137 w 137"/>
                      <a:gd name="txB" fmla="*/ 43 h 43"/>
                    </a:gdLst>
                    <a:ahLst/>
                    <a:cxnLst>
                      <a:cxn ang="0">
                        <a:pos x="4" y="1"/>
                      </a:cxn>
                      <a:cxn ang="0">
                        <a:pos x="0" y="1"/>
                      </a:cxn>
                      <a:cxn ang="0">
                        <a:pos x="0" y="0"/>
                      </a:cxn>
                      <a:cxn ang="0">
                        <a:pos x="4" y="0"/>
                      </a:cxn>
                      <a:cxn ang="0">
                        <a:pos x="4" y="1"/>
                      </a:cxn>
                    </a:cxnLst>
                    <a:rect l="txL" t="txT" r="txR" b="txB"/>
                    <a:pathLst>
                      <a:path w="137" h="43">
                        <a:moveTo>
                          <a:pt x="137" y="43"/>
                        </a:moveTo>
                        <a:lnTo>
                          <a:pt x="0" y="42"/>
                        </a:lnTo>
                        <a:lnTo>
                          <a:pt x="0" y="5"/>
                        </a:lnTo>
                        <a:lnTo>
                          <a:pt x="137" y="0"/>
                        </a:lnTo>
                        <a:lnTo>
                          <a:pt x="137"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6" name="Freeform 1351"/>
                  <p:cNvSpPr>
                    <a:spLocks noChangeAspect="1"/>
                  </p:cNvSpPr>
                  <p:nvPr/>
                </p:nvSpPr>
                <p:spPr>
                  <a:xfrm>
                    <a:off x="3976" y="1606"/>
                    <a:ext cx="22" cy="8"/>
                  </a:xfrm>
                  <a:custGeom>
                    <a:avLst/>
                    <a:gdLst>
                      <a:gd name="txL" fmla="*/ 0 w 137"/>
                      <a:gd name="txT" fmla="*/ 0 h 49"/>
                      <a:gd name="txR" fmla="*/ 137 w 137"/>
                      <a:gd name="txB" fmla="*/ 49 h 49"/>
                    </a:gdLst>
                    <a:ahLst/>
                    <a:cxnLst>
                      <a:cxn ang="0">
                        <a:pos x="4" y="1"/>
                      </a:cxn>
                      <a:cxn ang="0">
                        <a:pos x="0" y="1"/>
                      </a:cxn>
                      <a:cxn ang="0">
                        <a:pos x="4" y="0"/>
                      </a:cxn>
                      <a:cxn ang="0">
                        <a:pos x="4" y="1"/>
                      </a:cxn>
                    </a:cxnLst>
                    <a:rect l="txL" t="txT" r="txR" b="txB"/>
                    <a:pathLst>
                      <a:path w="137" h="49">
                        <a:moveTo>
                          <a:pt x="137" y="44"/>
                        </a:moveTo>
                        <a:lnTo>
                          <a:pt x="0" y="49"/>
                        </a:lnTo>
                        <a:lnTo>
                          <a:pt x="135" y="0"/>
                        </a:lnTo>
                        <a:lnTo>
                          <a:pt x="137" y="44"/>
                        </a:lnTo>
                        <a:close/>
                      </a:path>
                    </a:pathLst>
                  </a:custGeom>
                  <a:solidFill>
                    <a:srgbClr val="000000">
                      <a:alpha val="100000"/>
                    </a:srgbClr>
                  </a:solidFill>
                  <a:ln w="9525">
                    <a:noFill/>
                  </a:ln>
                </p:spPr>
                <p:txBody>
                  <a:bodyPr/>
                  <a:lstStyle/>
                  <a:p>
                    <a:endParaRPr lang="zh-CN" altLang="en-US"/>
                  </a:p>
                </p:txBody>
              </p:sp>
              <p:sp>
                <p:nvSpPr>
                  <p:cNvPr id="34937" name="Freeform 1352"/>
                  <p:cNvSpPr>
                    <a:spLocks noChangeAspect="1"/>
                  </p:cNvSpPr>
                  <p:nvPr/>
                </p:nvSpPr>
                <p:spPr>
                  <a:xfrm>
                    <a:off x="3975" y="1606"/>
                    <a:ext cx="23" cy="8"/>
                  </a:xfrm>
                  <a:custGeom>
                    <a:avLst/>
                    <a:gdLst>
                      <a:gd name="txL" fmla="*/ 0 w 137"/>
                      <a:gd name="txT" fmla="*/ 0 h 49"/>
                      <a:gd name="txR" fmla="*/ 137 w 137"/>
                      <a:gd name="txB" fmla="*/ 49 h 49"/>
                    </a:gdLst>
                    <a:ahLst/>
                    <a:cxnLst>
                      <a:cxn ang="0">
                        <a:pos x="0" y="1"/>
                      </a:cxn>
                      <a:cxn ang="0">
                        <a:pos x="4" y="0"/>
                      </a:cxn>
                      <a:cxn ang="0">
                        <a:pos x="0" y="0"/>
                      </a:cxn>
                      <a:cxn ang="0">
                        <a:pos x="0" y="1"/>
                      </a:cxn>
                    </a:cxnLst>
                    <a:rect l="txL" t="txT" r="txR" b="txB"/>
                    <a:pathLst>
                      <a:path w="137" h="49">
                        <a:moveTo>
                          <a:pt x="2" y="49"/>
                        </a:moveTo>
                        <a:lnTo>
                          <a:pt x="137" y="0"/>
                        </a:lnTo>
                        <a:lnTo>
                          <a:pt x="0" y="11"/>
                        </a:lnTo>
                        <a:lnTo>
                          <a:pt x="2" y="49"/>
                        </a:lnTo>
                        <a:close/>
                      </a:path>
                    </a:pathLst>
                  </a:custGeom>
                  <a:solidFill>
                    <a:srgbClr val="000000">
                      <a:alpha val="100000"/>
                    </a:srgbClr>
                  </a:solidFill>
                  <a:ln w="9525">
                    <a:noFill/>
                  </a:ln>
                </p:spPr>
                <p:txBody>
                  <a:bodyPr/>
                  <a:lstStyle/>
                  <a:p>
                    <a:endParaRPr lang="zh-CN" altLang="en-US"/>
                  </a:p>
                </p:txBody>
              </p:sp>
              <p:sp>
                <p:nvSpPr>
                  <p:cNvPr id="34938" name="Freeform 1353"/>
                  <p:cNvSpPr>
                    <a:spLocks noChangeAspect="1"/>
                  </p:cNvSpPr>
                  <p:nvPr/>
                </p:nvSpPr>
                <p:spPr>
                  <a:xfrm>
                    <a:off x="3975" y="1606"/>
                    <a:ext cx="23" cy="8"/>
                  </a:xfrm>
                  <a:custGeom>
                    <a:avLst/>
                    <a:gdLst>
                      <a:gd name="txL" fmla="*/ 0 w 139"/>
                      <a:gd name="txT" fmla="*/ 0 h 49"/>
                      <a:gd name="txR" fmla="*/ 139 w 139"/>
                      <a:gd name="txB" fmla="*/ 49 h 49"/>
                    </a:gdLst>
                    <a:ahLst/>
                    <a:cxnLst>
                      <a:cxn ang="0">
                        <a:pos x="4" y="1"/>
                      </a:cxn>
                      <a:cxn ang="0">
                        <a:pos x="0" y="1"/>
                      </a:cxn>
                      <a:cxn ang="0">
                        <a:pos x="0" y="0"/>
                      </a:cxn>
                      <a:cxn ang="0">
                        <a:pos x="4" y="0"/>
                      </a:cxn>
                      <a:cxn ang="0">
                        <a:pos x="4" y="1"/>
                      </a:cxn>
                    </a:cxnLst>
                    <a:rect l="txL" t="txT" r="txR" b="txB"/>
                    <a:pathLst>
                      <a:path w="139" h="49">
                        <a:moveTo>
                          <a:pt x="139" y="44"/>
                        </a:moveTo>
                        <a:lnTo>
                          <a:pt x="2" y="49"/>
                        </a:lnTo>
                        <a:lnTo>
                          <a:pt x="0" y="11"/>
                        </a:lnTo>
                        <a:lnTo>
                          <a:pt x="137" y="0"/>
                        </a:lnTo>
                        <a:lnTo>
                          <a:pt x="139"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9" name="Freeform 1354"/>
                  <p:cNvSpPr>
                    <a:spLocks noChangeAspect="1"/>
                  </p:cNvSpPr>
                  <p:nvPr/>
                </p:nvSpPr>
                <p:spPr>
                  <a:xfrm>
                    <a:off x="3975" y="1600"/>
                    <a:ext cx="23" cy="8"/>
                  </a:xfrm>
                  <a:custGeom>
                    <a:avLst/>
                    <a:gdLst>
                      <a:gd name="txL" fmla="*/ 0 w 137"/>
                      <a:gd name="txT" fmla="*/ 0 h 53"/>
                      <a:gd name="txR" fmla="*/ 137 w 137"/>
                      <a:gd name="txB" fmla="*/ 53 h 53"/>
                    </a:gdLst>
                    <a:ahLst/>
                    <a:cxnLst>
                      <a:cxn ang="0">
                        <a:pos x="4" y="1"/>
                      </a:cxn>
                      <a:cxn ang="0">
                        <a:pos x="0" y="1"/>
                      </a:cxn>
                      <a:cxn ang="0">
                        <a:pos x="4" y="0"/>
                      </a:cxn>
                      <a:cxn ang="0">
                        <a:pos x="4" y="1"/>
                      </a:cxn>
                    </a:cxnLst>
                    <a:rect l="txL" t="txT" r="txR" b="txB"/>
                    <a:pathLst>
                      <a:path w="137" h="53">
                        <a:moveTo>
                          <a:pt x="137" y="42"/>
                        </a:moveTo>
                        <a:lnTo>
                          <a:pt x="0" y="53"/>
                        </a:lnTo>
                        <a:lnTo>
                          <a:pt x="132" y="0"/>
                        </a:lnTo>
                        <a:lnTo>
                          <a:pt x="137" y="42"/>
                        </a:lnTo>
                        <a:close/>
                      </a:path>
                    </a:pathLst>
                  </a:custGeom>
                  <a:solidFill>
                    <a:srgbClr val="000000">
                      <a:alpha val="100000"/>
                    </a:srgbClr>
                  </a:solidFill>
                  <a:ln w="9525">
                    <a:noFill/>
                  </a:ln>
                </p:spPr>
                <p:txBody>
                  <a:bodyPr/>
                  <a:lstStyle/>
                  <a:p>
                    <a:endParaRPr lang="zh-CN" altLang="en-US"/>
                  </a:p>
                </p:txBody>
              </p:sp>
              <p:sp>
                <p:nvSpPr>
                  <p:cNvPr id="34940" name="Freeform 1355"/>
                  <p:cNvSpPr>
                    <a:spLocks noChangeAspect="1"/>
                  </p:cNvSpPr>
                  <p:nvPr/>
                </p:nvSpPr>
                <p:spPr>
                  <a:xfrm>
                    <a:off x="3975" y="1600"/>
                    <a:ext cx="22" cy="8"/>
                  </a:xfrm>
                  <a:custGeom>
                    <a:avLst/>
                    <a:gdLst>
                      <a:gd name="txL" fmla="*/ 0 w 136"/>
                      <a:gd name="txT" fmla="*/ 0 h 53"/>
                      <a:gd name="txR" fmla="*/ 136 w 136"/>
                      <a:gd name="txB" fmla="*/ 53 h 53"/>
                    </a:gdLst>
                    <a:ahLst/>
                    <a:cxnLst>
                      <a:cxn ang="0">
                        <a:pos x="0" y="1"/>
                      </a:cxn>
                      <a:cxn ang="0">
                        <a:pos x="4" y="0"/>
                      </a:cxn>
                      <a:cxn ang="0">
                        <a:pos x="0" y="0"/>
                      </a:cxn>
                      <a:cxn ang="0">
                        <a:pos x="0" y="1"/>
                      </a:cxn>
                    </a:cxnLst>
                    <a:rect l="txL" t="txT" r="txR" b="txB"/>
                    <a:pathLst>
                      <a:path w="136" h="53">
                        <a:moveTo>
                          <a:pt x="4" y="53"/>
                        </a:moveTo>
                        <a:lnTo>
                          <a:pt x="136" y="0"/>
                        </a:lnTo>
                        <a:lnTo>
                          <a:pt x="0" y="15"/>
                        </a:lnTo>
                        <a:lnTo>
                          <a:pt x="4" y="53"/>
                        </a:lnTo>
                        <a:close/>
                      </a:path>
                    </a:pathLst>
                  </a:custGeom>
                  <a:solidFill>
                    <a:srgbClr val="000000">
                      <a:alpha val="100000"/>
                    </a:srgbClr>
                  </a:solidFill>
                  <a:ln w="9525">
                    <a:noFill/>
                  </a:ln>
                </p:spPr>
                <p:txBody>
                  <a:bodyPr/>
                  <a:lstStyle/>
                  <a:p>
                    <a:endParaRPr lang="zh-CN" altLang="en-US"/>
                  </a:p>
                </p:txBody>
              </p:sp>
            </p:grpSp>
            <p:grpSp>
              <p:nvGrpSpPr>
                <p:cNvPr id="33809" name="Group 1356"/>
                <p:cNvGrpSpPr>
                  <a:grpSpLocks noChangeAspect="1"/>
                </p:cNvGrpSpPr>
                <p:nvPr/>
              </p:nvGrpSpPr>
              <p:grpSpPr>
                <a:xfrm>
                  <a:off x="3671" y="1455"/>
                  <a:ext cx="326" cy="153"/>
                  <a:chOff x="1519" y="1752"/>
                  <a:chExt cx="408" cy="192"/>
                </a:xfrm>
              </p:grpSpPr>
              <p:sp>
                <p:nvSpPr>
                  <p:cNvPr id="34580" name="Freeform 1357"/>
                  <p:cNvSpPr>
                    <a:spLocks noChangeAspect="1"/>
                  </p:cNvSpPr>
                  <p:nvPr/>
                </p:nvSpPr>
                <p:spPr>
                  <a:xfrm>
                    <a:off x="1899" y="1934"/>
                    <a:ext cx="28" cy="10"/>
                  </a:xfrm>
                  <a:custGeom>
                    <a:avLst/>
                    <a:gdLst>
                      <a:gd name="txL" fmla="*/ 0 w 141"/>
                      <a:gd name="txT" fmla="*/ 0 h 53"/>
                      <a:gd name="txR" fmla="*/ 141 w 141"/>
                      <a:gd name="txB" fmla="*/ 53 h 53"/>
                    </a:gdLst>
                    <a:ahLst/>
                    <a:cxnLst>
                      <a:cxn ang="0">
                        <a:pos x="6" y="2"/>
                      </a:cxn>
                      <a:cxn ang="0">
                        <a:pos x="0" y="2"/>
                      </a:cxn>
                      <a:cxn ang="0">
                        <a:pos x="0" y="1"/>
                      </a:cxn>
                      <a:cxn ang="0">
                        <a:pos x="5" y="0"/>
                      </a:cxn>
                      <a:cxn ang="0">
                        <a:pos x="6" y="2"/>
                      </a:cxn>
                    </a:cxnLst>
                    <a:rect l="txL" t="txT" r="txR" b="txB"/>
                    <a:pathLst>
                      <a:path w="141" h="53">
                        <a:moveTo>
                          <a:pt x="141" y="42"/>
                        </a:moveTo>
                        <a:lnTo>
                          <a:pt x="4" y="53"/>
                        </a:lnTo>
                        <a:lnTo>
                          <a:pt x="0" y="15"/>
                        </a:lnTo>
                        <a:lnTo>
                          <a:pt x="136" y="0"/>
                        </a:lnTo>
                        <a:lnTo>
                          <a:pt x="141"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81" name="Freeform 1358"/>
                  <p:cNvSpPr>
                    <a:spLocks noChangeAspect="1"/>
                  </p:cNvSpPr>
                  <p:nvPr/>
                </p:nvSpPr>
                <p:spPr>
                  <a:xfrm>
                    <a:off x="1899" y="1925"/>
                    <a:ext cx="27" cy="12"/>
                  </a:xfrm>
                  <a:custGeom>
                    <a:avLst/>
                    <a:gdLst>
                      <a:gd name="txL" fmla="*/ 0 w 136"/>
                      <a:gd name="txT" fmla="*/ 0 h 59"/>
                      <a:gd name="txR" fmla="*/ 136 w 136"/>
                      <a:gd name="txB" fmla="*/ 59 h 59"/>
                    </a:gdLst>
                    <a:ahLst/>
                    <a:cxnLst>
                      <a:cxn ang="0">
                        <a:pos x="5" y="2"/>
                      </a:cxn>
                      <a:cxn ang="0">
                        <a:pos x="0" y="2"/>
                      </a:cxn>
                      <a:cxn ang="0">
                        <a:pos x="5" y="0"/>
                      </a:cxn>
                      <a:cxn ang="0">
                        <a:pos x="5" y="2"/>
                      </a:cxn>
                    </a:cxnLst>
                    <a:rect l="txL" t="txT" r="txR" b="txB"/>
                    <a:pathLst>
                      <a:path w="136" h="59">
                        <a:moveTo>
                          <a:pt x="136" y="44"/>
                        </a:moveTo>
                        <a:lnTo>
                          <a:pt x="0" y="59"/>
                        </a:lnTo>
                        <a:lnTo>
                          <a:pt x="130" y="0"/>
                        </a:lnTo>
                        <a:lnTo>
                          <a:pt x="136" y="44"/>
                        </a:lnTo>
                        <a:close/>
                      </a:path>
                    </a:pathLst>
                  </a:custGeom>
                  <a:solidFill>
                    <a:srgbClr val="000000">
                      <a:alpha val="100000"/>
                    </a:srgbClr>
                  </a:solidFill>
                  <a:ln w="9525">
                    <a:noFill/>
                  </a:ln>
                </p:spPr>
                <p:txBody>
                  <a:bodyPr/>
                  <a:lstStyle/>
                  <a:p>
                    <a:endParaRPr lang="zh-CN" altLang="en-US"/>
                  </a:p>
                </p:txBody>
              </p:sp>
              <p:sp>
                <p:nvSpPr>
                  <p:cNvPr id="34582" name="Freeform 1359"/>
                  <p:cNvSpPr>
                    <a:spLocks noChangeAspect="1"/>
                  </p:cNvSpPr>
                  <p:nvPr/>
                </p:nvSpPr>
                <p:spPr>
                  <a:xfrm>
                    <a:off x="1897" y="1925"/>
                    <a:ext cx="28" cy="12"/>
                  </a:xfrm>
                  <a:custGeom>
                    <a:avLst/>
                    <a:gdLst>
                      <a:gd name="txL" fmla="*/ 0 w 136"/>
                      <a:gd name="txT" fmla="*/ 0 h 59"/>
                      <a:gd name="txR" fmla="*/ 136 w 136"/>
                      <a:gd name="txB" fmla="*/ 59 h 59"/>
                    </a:gdLst>
                    <a:ahLst/>
                    <a:cxnLst>
                      <a:cxn ang="0">
                        <a:pos x="0" y="2"/>
                      </a:cxn>
                      <a:cxn ang="0">
                        <a:pos x="6" y="0"/>
                      </a:cxn>
                      <a:cxn ang="0">
                        <a:pos x="0" y="1"/>
                      </a:cxn>
                      <a:cxn ang="0">
                        <a:pos x="0" y="2"/>
                      </a:cxn>
                    </a:cxnLst>
                    <a:rect l="txL" t="txT" r="txR" b="txB"/>
                    <a:pathLst>
                      <a:path w="136" h="59">
                        <a:moveTo>
                          <a:pt x="6" y="59"/>
                        </a:moveTo>
                        <a:lnTo>
                          <a:pt x="136" y="0"/>
                        </a:lnTo>
                        <a:lnTo>
                          <a:pt x="0" y="22"/>
                        </a:lnTo>
                        <a:lnTo>
                          <a:pt x="6" y="59"/>
                        </a:lnTo>
                        <a:close/>
                      </a:path>
                    </a:pathLst>
                  </a:custGeom>
                  <a:solidFill>
                    <a:srgbClr val="000000">
                      <a:alpha val="100000"/>
                    </a:srgbClr>
                  </a:solidFill>
                  <a:ln w="9525">
                    <a:noFill/>
                  </a:ln>
                </p:spPr>
                <p:txBody>
                  <a:bodyPr/>
                  <a:lstStyle/>
                  <a:p>
                    <a:endParaRPr lang="zh-CN" altLang="en-US"/>
                  </a:p>
                </p:txBody>
              </p:sp>
              <p:sp>
                <p:nvSpPr>
                  <p:cNvPr id="34583" name="Freeform 1360"/>
                  <p:cNvSpPr>
                    <a:spLocks noChangeAspect="1"/>
                  </p:cNvSpPr>
                  <p:nvPr/>
                </p:nvSpPr>
                <p:spPr>
                  <a:xfrm>
                    <a:off x="1897" y="1925"/>
                    <a:ext cx="29" cy="12"/>
                  </a:xfrm>
                  <a:custGeom>
                    <a:avLst/>
                    <a:gdLst>
                      <a:gd name="txL" fmla="*/ 0 w 142"/>
                      <a:gd name="txT" fmla="*/ 0 h 59"/>
                      <a:gd name="txR" fmla="*/ 142 w 142"/>
                      <a:gd name="txB" fmla="*/ 59 h 59"/>
                    </a:gdLst>
                    <a:ahLst/>
                    <a:cxnLst>
                      <a:cxn ang="0">
                        <a:pos x="6" y="2"/>
                      </a:cxn>
                      <a:cxn ang="0">
                        <a:pos x="0" y="2"/>
                      </a:cxn>
                      <a:cxn ang="0">
                        <a:pos x="0" y="1"/>
                      </a:cxn>
                      <a:cxn ang="0">
                        <a:pos x="6" y="0"/>
                      </a:cxn>
                      <a:cxn ang="0">
                        <a:pos x="6" y="2"/>
                      </a:cxn>
                    </a:cxnLst>
                    <a:rect l="txL" t="txT" r="txR" b="txB"/>
                    <a:pathLst>
                      <a:path w="142" h="59">
                        <a:moveTo>
                          <a:pt x="142" y="44"/>
                        </a:moveTo>
                        <a:lnTo>
                          <a:pt x="6" y="59"/>
                        </a:lnTo>
                        <a:lnTo>
                          <a:pt x="0" y="22"/>
                        </a:lnTo>
                        <a:lnTo>
                          <a:pt x="136" y="0"/>
                        </a:lnTo>
                        <a:lnTo>
                          <a:pt x="142"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84" name="Freeform 1361"/>
                  <p:cNvSpPr>
                    <a:spLocks noChangeAspect="1"/>
                  </p:cNvSpPr>
                  <p:nvPr/>
                </p:nvSpPr>
                <p:spPr>
                  <a:xfrm>
                    <a:off x="1897" y="1917"/>
                    <a:ext cx="28" cy="12"/>
                  </a:xfrm>
                  <a:custGeom>
                    <a:avLst/>
                    <a:gdLst>
                      <a:gd name="txL" fmla="*/ 0 w 136"/>
                      <a:gd name="txT" fmla="*/ 0 h 64"/>
                      <a:gd name="txR" fmla="*/ 136 w 136"/>
                      <a:gd name="txB" fmla="*/ 64 h 64"/>
                    </a:gdLst>
                    <a:ahLst/>
                    <a:cxnLst>
                      <a:cxn ang="0">
                        <a:pos x="6" y="2"/>
                      </a:cxn>
                      <a:cxn ang="0">
                        <a:pos x="0" y="2"/>
                      </a:cxn>
                      <a:cxn ang="0">
                        <a:pos x="5" y="0"/>
                      </a:cxn>
                      <a:cxn ang="0">
                        <a:pos x="6" y="2"/>
                      </a:cxn>
                    </a:cxnLst>
                    <a:rect l="txL" t="txT" r="txR" b="txB"/>
                    <a:pathLst>
                      <a:path w="136" h="64">
                        <a:moveTo>
                          <a:pt x="136" y="42"/>
                        </a:moveTo>
                        <a:lnTo>
                          <a:pt x="0" y="64"/>
                        </a:lnTo>
                        <a:lnTo>
                          <a:pt x="128" y="0"/>
                        </a:lnTo>
                        <a:lnTo>
                          <a:pt x="136" y="42"/>
                        </a:lnTo>
                        <a:close/>
                      </a:path>
                    </a:pathLst>
                  </a:custGeom>
                  <a:solidFill>
                    <a:srgbClr val="000000">
                      <a:alpha val="100000"/>
                    </a:srgbClr>
                  </a:solidFill>
                  <a:ln w="9525">
                    <a:noFill/>
                  </a:ln>
                </p:spPr>
                <p:txBody>
                  <a:bodyPr/>
                  <a:lstStyle/>
                  <a:p>
                    <a:endParaRPr lang="zh-CN" altLang="en-US"/>
                  </a:p>
                </p:txBody>
              </p:sp>
              <p:sp>
                <p:nvSpPr>
                  <p:cNvPr id="34585" name="Freeform 1362"/>
                  <p:cNvSpPr>
                    <a:spLocks noChangeAspect="1"/>
                  </p:cNvSpPr>
                  <p:nvPr/>
                </p:nvSpPr>
                <p:spPr>
                  <a:xfrm>
                    <a:off x="1896" y="1917"/>
                    <a:ext cx="27" cy="12"/>
                  </a:xfrm>
                  <a:custGeom>
                    <a:avLst/>
                    <a:gdLst>
                      <a:gd name="txL" fmla="*/ 0 w 135"/>
                      <a:gd name="txT" fmla="*/ 0 h 64"/>
                      <a:gd name="txR" fmla="*/ 135 w 135"/>
                      <a:gd name="txB" fmla="*/ 64 h 64"/>
                    </a:gdLst>
                    <a:ahLst/>
                    <a:cxnLst>
                      <a:cxn ang="0">
                        <a:pos x="0" y="2"/>
                      </a:cxn>
                      <a:cxn ang="0">
                        <a:pos x="5" y="0"/>
                      </a:cxn>
                      <a:cxn ang="0">
                        <a:pos x="0" y="1"/>
                      </a:cxn>
                      <a:cxn ang="0">
                        <a:pos x="0" y="2"/>
                      </a:cxn>
                    </a:cxnLst>
                    <a:rect l="txL" t="txT" r="txR" b="txB"/>
                    <a:pathLst>
                      <a:path w="135" h="64">
                        <a:moveTo>
                          <a:pt x="7" y="64"/>
                        </a:moveTo>
                        <a:lnTo>
                          <a:pt x="135" y="0"/>
                        </a:lnTo>
                        <a:lnTo>
                          <a:pt x="0" y="27"/>
                        </a:lnTo>
                        <a:lnTo>
                          <a:pt x="7" y="64"/>
                        </a:lnTo>
                        <a:close/>
                      </a:path>
                    </a:pathLst>
                  </a:custGeom>
                  <a:solidFill>
                    <a:srgbClr val="000000">
                      <a:alpha val="100000"/>
                    </a:srgbClr>
                  </a:solidFill>
                  <a:ln w="9525">
                    <a:noFill/>
                  </a:ln>
                </p:spPr>
                <p:txBody>
                  <a:bodyPr/>
                  <a:lstStyle/>
                  <a:p>
                    <a:endParaRPr lang="zh-CN" altLang="en-US"/>
                  </a:p>
                </p:txBody>
              </p:sp>
              <p:sp>
                <p:nvSpPr>
                  <p:cNvPr id="34586" name="Freeform 1363"/>
                  <p:cNvSpPr>
                    <a:spLocks noChangeAspect="1"/>
                  </p:cNvSpPr>
                  <p:nvPr/>
                </p:nvSpPr>
                <p:spPr>
                  <a:xfrm>
                    <a:off x="1896" y="1917"/>
                    <a:ext cx="29" cy="12"/>
                  </a:xfrm>
                  <a:custGeom>
                    <a:avLst/>
                    <a:gdLst>
                      <a:gd name="txL" fmla="*/ 0 w 143"/>
                      <a:gd name="txT" fmla="*/ 0 h 64"/>
                      <a:gd name="txR" fmla="*/ 143 w 143"/>
                      <a:gd name="txB" fmla="*/ 64 h 64"/>
                    </a:gdLst>
                    <a:ahLst/>
                    <a:cxnLst>
                      <a:cxn ang="0">
                        <a:pos x="6" y="2"/>
                      </a:cxn>
                      <a:cxn ang="0">
                        <a:pos x="0" y="2"/>
                      </a:cxn>
                      <a:cxn ang="0">
                        <a:pos x="0" y="1"/>
                      </a:cxn>
                      <a:cxn ang="0">
                        <a:pos x="5" y="0"/>
                      </a:cxn>
                      <a:cxn ang="0">
                        <a:pos x="6" y="2"/>
                      </a:cxn>
                    </a:cxnLst>
                    <a:rect l="txL" t="txT" r="txR" b="txB"/>
                    <a:pathLst>
                      <a:path w="143" h="64">
                        <a:moveTo>
                          <a:pt x="143" y="42"/>
                        </a:moveTo>
                        <a:lnTo>
                          <a:pt x="7" y="64"/>
                        </a:lnTo>
                        <a:lnTo>
                          <a:pt x="0" y="27"/>
                        </a:lnTo>
                        <a:lnTo>
                          <a:pt x="135" y="0"/>
                        </a:lnTo>
                        <a:lnTo>
                          <a:pt x="143"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87" name="Freeform 1364"/>
                  <p:cNvSpPr>
                    <a:spLocks noChangeAspect="1"/>
                  </p:cNvSpPr>
                  <p:nvPr/>
                </p:nvSpPr>
                <p:spPr>
                  <a:xfrm>
                    <a:off x="1896" y="1908"/>
                    <a:ext cx="27" cy="14"/>
                  </a:xfrm>
                  <a:custGeom>
                    <a:avLst/>
                    <a:gdLst>
                      <a:gd name="txL" fmla="*/ 0 w 135"/>
                      <a:gd name="txT" fmla="*/ 0 h 71"/>
                      <a:gd name="txR" fmla="*/ 135 w 135"/>
                      <a:gd name="txB" fmla="*/ 71 h 71"/>
                    </a:gdLst>
                    <a:ahLst/>
                    <a:cxnLst>
                      <a:cxn ang="0">
                        <a:pos x="5" y="2"/>
                      </a:cxn>
                      <a:cxn ang="0">
                        <a:pos x="0" y="3"/>
                      </a:cxn>
                      <a:cxn ang="0">
                        <a:pos x="5" y="0"/>
                      </a:cxn>
                      <a:cxn ang="0">
                        <a:pos x="5" y="2"/>
                      </a:cxn>
                    </a:cxnLst>
                    <a:rect l="txL" t="txT" r="txR" b="txB"/>
                    <a:pathLst>
                      <a:path w="135" h="71">
                        <a:moveTo>
                          <a:pt x="135" y="44"/>
                        </a:moveTo>
                        <a:lnTo>
                          <a:pt x="0" y="71"/>
                        </a:lnTo>
                        <a:lnTo>
                          <a:pt x="125" y="0"/>
                        </a:lnTo>
                        <a:lnTo>
                          <a:pt x="135" y="44"/>
                        </a:lnTo>
                        <a:close/>
                      </a:path>
                    </a:pathLst>
                  </a:custGeom>
                  <a:solidFill>
                    <a:srgbClr val="000000">
                      <a:alpha val="100000"/>
                    </a:srgbClr>
                  </a:solidFill>
                  <a:ln w="9525">
                    <a:noFill/>
                  </a:ln>
                </p:spPr>
                <p:txBody>
                  <a:bodyPr/>
                  <a:lstStyle/>
                  <a:p>
                    <a:endParaRPr lang="zh-CN" altLang="en-US"/>
                  </a:p>
                </p:txBody>
              </p:sp>
              <p:sp>
                <p:nvSpPr>
                  <p:cNvPr id="34588" name="Freeform 1365"/>
                  <p:cNvSpPr>
                    <a:spLocks noChangeAspect="1"/>
                  </p:cNvSpPr>
                  <p:nvPr/>
                </p:nvSpPr>
                <p:spPr>
                  <a:xfrm>
                    <a:off x="1894" y="1908"/>
                    <a:ext cx="27" cy="14"/>
                  </a:xfrm>
                  <a:custGeom>
                    <a:avLst/>
                    <a:gdLst>
                      <a:gd name="txL" fmla="*/ 0 w 133"/>
                      <a:gd name="txT" fmla="*/ 0 h 71"/>
                      <a:gd name="txR" fmla="*/ 133 w 133"/>
                      <a:gd name="txB" fmla="*/ 71 h 71"/>
                    </a:gdLst>
                    <a:ahLst/>
                    <a:cxnLst>
                      <a:cxn ang="0">
                        <a:pos x="0" y="3"/>
                      </a:cxn>
                      <a:cxn ang="0">
                        <a:pos x="5" y="0"/>
                      </a:cxn>
                      <a:cxn ang="0">
                        <a:pos x="0" y="1"/>
                      </a:cxn>
                      <a:cxn ang="0">
                        <a:pos x="0" y="3"/>
                      </a:cxn>
                    </a:cxnLst>
                    <a:rect l="txL" t="txT" r="txR" b="txB"/>
                    <a:pathLst>
                      <a:path w="133" h="71">
                        <a:moveTo>
                          <a:pt x="8" y="71"/>
                        </a:moveTo>
                        <a:lnTo>
                          <a:pt x="133" y="0"/>
                        </a:lnTo>
                        <a:lnTo>
                          <a:pt x="0" y="34"/>
                        </a:lnTo>
                        <a:lnTo>
                          <a:pt x="8" y="71"/>
                        </a:lnTo>
                        <a:close/>
                      </a:path>
                    </a:pathLst>
                  </a:custGeom>
                  <a:solidFill>
                    <a:srgbClr val="000000">
                      <a:alpha val="100000"/>
                    </a:srgbClr>
                  </a:solidFill>
                  <a:ln w="9525">
                    <a:noFill/>
                  </a:ln>
                </p:spPr>
                <p:txBody>
                  <a:bodyPr/>
                  <a:lstStyle/>
                  <a:p>
                    <a:endParaRPr lang="zh-CN" altLang="en-US"/>
                  </a:p>
                </p:txBody>
              </p:sp>
              <p:sp>
                <p:nvSpPr>
                  <p:cNvPr id="34589" name="Freeform 1366"/>
                  <p:cNvSpPr>
                    <a:spLocks noChangeAspect="1"/>
                  </p:cNvSpPr>
                  <p:nvPr/>
                </p:nvSpPr>
                <p:spPr>
                  <a:xfrm>
                    <a:off x="1894" y="1908"/>
                    <a:ext cx="29" cy="14"/>
                  </a:xfrm>
                  <a:custGeom>
                    <a:avLst/>
                    <a:gdLst>
                      <a:gd name="txL" fmla="*/ 0 w 143"/>
                      <a:gd name="txT" fmla="*/ 0 h 71"/>
                      <a:gd name="txR" fmla="*/ 143 w 143"/>
                      <a:gd name="txB" fmla="*/ 71 h 71"/>
                    </a:gdLst>
                    <a:ahLst/>
                    <a:cxnLst>
                      <a:cxn ang="0">
                        <a:pos x="6" y="2"/>
                      </a:cxn>
                      <a:cxn ang="0">
                        <a:pos x="0" y="3"/>
                      </a:cxn>
                      <a:cxn ang="0">
                        <a:pos x="0" y="1"/>
                      </a:cxn>
                      <a:cxn ang="0">
                        <a:pos x="5" y="0"/>
                      </a:cxn>
                      <a:cxn ang="0">
                        <a:pos x="6" y="2"/>
                      </a:cxn>
                    </a:cxnLst>
                    <a:rect l="txL" t="txT" r="txR" b="txB"/>
                    <a:pathLst>
                      <a:path w="143" h="71">
                        <a:moveTo>
                          <a:pt x="143" y="44"/>
                        </a:moveTo>
                        <a:lnTo>
                          <a:pt x="8" y="71"/>
                        </a:lnTo>
                        <a:lnTo>
                          <a:pt x="0" y="34"/>
                        </a:lnTo>
                        <a:lnTo>
                          <a:pt x="133" y="0"/>
                        </a:lnTo>
                        <a:lnTo>
                          <a:pt x="143"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90" name="Freeform 1367"/>
                  <p:cNvSpPr>
                    <a:spLocks noChangeAspect="1"/>
                  </p:cNvSpPr>
                  <p:nvPr/>
                </p:nvSpPr>
                <p:spPr>
                  <a:xfrm>
                    <a:off x="1894" y="1900"/>
                    <a:ext cx="27" cy="15"/>
                  </a:xfrm>
                  <a:custGeom>
                    <a:avLst/>
                    <a:gdLst>
                      <a:gd name="txL" fmla="*/ 0 w 133"/>
                      <a:gd name="txT" fmla="*/ 0 h 75"/>
                      <a:gd name="txR" fmla="*/ 133 w 133"/>
                      <a:gd name="txB" fmla="*/ 75 h 75"/>
                    </a:gdLst>
                    <a:ahLst/>
                    <a:cxnLst>
                      <a:cxn ang="0">
                        <a:pos x="5" y="2"/>
                      </a:cxn>
                      <a:cxn ang="0">
                        <a:pos x="0" y="3"/>
                      </a:cxn>
                      <a:cxn ang="0">
                        <a:pos x="5" y="0"/>
                      </a:cxn>
                      <a:cxn ang="0">
                        <a:pos x="5" y="2"/>
                      </a:cxn>
                    </a:cxnLst>
                    <a:rect l="txL" t="txT" r="txR" b="txB"/>
                    <a:pathLst>
                      <a:path w="133" h="75">
                        <a:moveTo>
                          <a:pt x="133" y="41"/>
                        </a:moveTo>
                        <a:lnTo>
                          <a:pt x="0" y="75"/>
                        </a:lnTo>
                        <a:lnTo>
                          <a:pt x="122" y="0"/>
                        </a:lnTo>
                        <a:lnTo>
                          <a:pt x="133" y="41"/>
                        </a:lnTo>
                        <a:close/>
                      </a:path>
                    </a:pathLst>
                  </a:custGeom>
                  <a:solidFill>
                    <a:srgbClr val="000000">
                      <a:alpha val="100000"/>
                    </a:srgbClr>
                  </a:solidFill>
                  <a:ln w="9525">
                    <a:noFill/>
                  </a:ln>
                </p:spPr>
                <p:txBody>
                  <a:bodyPr/>
                  <a:lstStyle/>
                  <a:p>
                    <a:endParaRPr lang="zh-CN" altLang="en-US"/>
                  </a:p>
                </p:txBody>
              </p:sp>
              <p:sp>
                <p:nvSpPr>
                  <p:cNvPr id="34591" name="Freeform 1368"/>
                  <p:cNvSpPr>
                    <a:spLocks noChangeAspect="1"/>
                  </p:cNvSpPr>
                  <p:nvPr/>
                </p:nvSpPr>
                <p:spPr>
                  <a:xfrm>
                    <a:off x="1893" y="1900"/>
                    <a:ext cx="26" cy="15"/>
                  </a:xfrm>
                  <a:custGeom>
                    <a:avLst/>
                    <a:gdLst>
                      <a:gd name="txL" fmla="*/ 0 w 131"/>
                      <a:gd name="txT" fmla="*/ 0 h 75"/>
                      <a:gd name="txR" fmla="*/ 131 w 131"/>
                      <a:gd name="txB" fmla="*/ 75 h 75"/>
                    </a:gdLst>
                    <a:ahLst/>
                    <a:cxnLst>
                      <a:cxn ang="0">
                        <a:pos x="0" y="3"/>
                      </a:cxn>
                      <a:cxn ang="0">
                        <a:pos x="5" y="0"/>
                      </a:cxn>
                      <a:cxn ang="0">
                        <a:pos x="0" y="2"/>
                      </a:cxn>
                      <a:cxn ang="0">
                        <a:pos x="0" y="3"/>
                      </a:cxn>
                    </a:cxnLst>
                    <a:rect l="txL" t="txT" r="txR" b="txB"/>
                    <a:pathLst>
                      <a:path w="131" h="75">
                        <a:moveTo>
                          <a:pt x="9" y="75"/>
                        </a:moveTo>
                        <a:lnTo>
                          <a:pt x="131" y="0"/>
                        </a:lnTo>
                        <a:lnTo>
                          <a:pt x="0" y="39"/>
                        </a:lnTo>
                        <a:lnTo>
                          <a:pt x="9" y="75"/>
                        </a:lnTo>
                        <a:close/>
                      </a:path>
                    </a:pathLst>
                  </a:custGeom>
                  <a:solidFill>
                    <a:srgbClr val="000000">
                      <a:alpha val="100000"/>
                    </a:srgbClr>
                  </a:solidFill>
                  <a:ln w="9525">
                    <a:noFill/>
                  </a:ln>
                </p:spPr>
                <p:txBody>
                  <a:bodyPr/>
                  <a:lstStyle/>
                  <a:p>
                    <a:endParaRPr lang="zh-CN" altLang="en-US"/>
                  </a:p>
                </p:txBody>
              </p:sp>
              <p:sp>
                <p:nvSpPr>
                  <p:cNvPr id="34592" name="Freeform 1369"/>
                  <p:cNvSpPr>
                    <a:spLocks noChangeAspect="1"/>
                  </p:cNvSpPr>
                  <p:nvPr/>
                </p:nvSpPr>
                <p:spPr>
                  <a:xfrm>
                    <a:off x="1893" y="1900"/>
                    <a:ext cx="28" cy="15"/>
                  </a:xfrm>
                  <a:custGeom>
                    <a:avLst/>
                    <a:gdLst>
                      <a:gd name="txL" fmla="*/ 0 w 142"/>
                      <a:gd name="txT" fmla="*/ 0 h 75"/>
                      <a:gd name="txR" fmla="*/ 142 w 142"/>
                      <a:gd name="txB" fmla="*/ 75 h 75"/>
                    </a:gdLst>
                    <a:ahLst/>
                    <a:cxnLst>
                      <a:cxn ang="0">
                        <a:pos x="6" y="2"/>
                      </a:cxn>
                      <a:cxn ang="0">
                        <a:pos x="0" y="3"/>
                      </a:cxn>
                      <a:cxn ang="0">
                        <a:pos x="0" y="2"/>
                      </a:cxn>
                      <a:cxn ang="0">
                        <a:pos x="5" y="0"/>
                      </a:cxn>
                      <a:cxn ang="0">
                        <a:pos x="6" y="2"/>
                      </a:cxn>
                    </a:cxnLst>
                    <a:rect l="txL" t="txT" r="txR" b="txB"/>
                    <a:pathLst>
                      <a:path w="142" h="75">
                        <a:moveTo>
                          <a:pt x="142" y="41"/>
                        </a:moveTo>
                        <a:lnTo>
                          <a:pt x="9" y="75"/>
                        </a:lnTo>
                        <a:lnTo>
                          <a:pt x="0" y="39"/>
                        </a:lnTo>
                        <a:lnTo>
                          <a:pt x="131" y="0"/>
                        </a:lnTo>
                        <a:lnTo>
                          <a:pt x="142"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93" name="Freeform 1370"/>
                  <p:cNvSpPr>
                    <a:spLocks noChangeAspect="1"/>
                  </p:cNvSpPr>
                  <p:nvPr/>
                </p:nvSpPr>
                <p:spPr>
                  <a:xfrm>
                    <a:off x="1893" y="1891"/>
                    <a:ext cx="26" cy="16"/>
                  </a:xfrm>
                  <a:custGeom>
                    <a:avLst/>
                    <a:gdLst>
                      <a:gd name="txL" fmla="*/ 0 w 131"/>
                      <a:gd name="txT" fmla="*/ 0 h 81"/>
                      <a:gd name="txR" fmla="*/ 131 w 131"/>
                      <a:gd name="txB" fmla="*/ 81 h 81"/>
                    </a:gdLst>
                    <a:ahLst/>
                    <a:cxnLst>
                      <a:cxn ang="0">
                        <a:pos x="5" y="2"/>
                      </a:cxn>
                      <a:cxn ang="0">
                        <a:pos x="0" y="3"/>
                      </a:cxn>
                      <a:cxn ang="0">
                        <a:pos x="5" y="0"/>
                      </a:cxn>
                      <a:cxn ang="0">
                        <a:pos x="5" y="2"/>
                      </a:cxn>
                    </a:cxnLst>
                    <a:rect l="txL" t="txT" r="txR" b="txB"/>
                    <a:pathLst>
                      <a:path w="131" h="81">
                        <a:moveTo>
                          <a:pt x="131" y="42"/>
                        </a:moveTo>
                        <a:lnTo>
                          <a:pt x="0" y="81"/>
                        </a:lnTo>
                        <a:lnTo>
                          <a:pt x="118" y="0"/>
                        </a:lnTo>
                        <a:lnTo>
                          <a:pt x="131" y="42"/>
                        </a:lnTo>
                        <a:close/>
                      </a:path>
                    </a:pathLst>
                  </a:custGeom>
                  <a:solidFill>
                    <a:srgbClr val="000000">
                      <a:alpha val="100000"/>
                    </a:srgbClr>
                  </a:solidFill>
                  <a:ln w="9525">
                    <a:noFill/>
                  </a:ln>
                </p:spPr>
                <p:txBody>
                  <a:bodyPr/>
                  <a:lstStyle/>
                  <a:p>
                    <a:endParaRPr lang="zh-CN" altLang="en-US"/>
                  </a:p>
                </p:txBody>
              </p:sp>
              <p:sp>
                <p:nvSpPr>
                  <p:cNvPr id="34594" name="Freeform 1371"/>
                  <p:cNvSpPr>
                    <a:spLocks noChangeAspect="1"/>
                  </p:cNvSpPr>
                  <p:nvPr/>
                </p:nvSpPr>
                <p:spPr>
                  <a:xfrm>
                    <a:off x="1890" y="1891"/>
                    <a:ext cx="26" cy="16"/>
                  </a:xfrm>
                  <a:custGeom>
                    <a:avLst/>
                    <a:gdLst>
                      <a:gd name="txL" fmla="*/ 0 w 130"/>
                      <a:gd name="txT" fmla="*/ 0 h 81"/>
                      <a:gd name="txR" fmla="*/ 130 w 130"/>
                      <a:gd name="txB" fmla="*/ 81 h 81"/>
                    </a:gdLst>
                    <a:ahLst/>
                    <a:cxnLst>
                      <a:cxn ang="0">
                        <a:pos x="0" y="3"/>
                      </a:cxn>
                      <a:cxn ang="0">
                        <a:pos x="5" y="0"/>
                      </a:cxn>
                      <a:cxn ang="0">
                        <a:pos x="0" y="2"/>
                      </a:cxn>
                      <a:cxn ang="0">
                        <a:pos x="0" y="3"/>
                      </a:cxn>
                    </a:cxnLst>
                    <a:rect l="txL" t="txT" r="txR" b="txB"/>
                    <a:pathLst>
                      <a:path w="130" h="81">
                        <a:moveTo>
                          <a:pt x="12" y="81"/>
                        </a:moveTo>
                        <a:lnTo>
                          <a:pt x="130" y="0"/>
                        </a:lnTo>
                        <a:lnTo>
                          <a:pt x="0" y="44"/>
                        </a:lnTo>
                        <a:lnTo>
                          <a:pt x="12" y="81"/>
                        </a:lnTo>
                        <a:close/>
                      </a:path>
                    </a:pathLst>
                  </a:custGeom>
                  <a:solidFill>
                    <a:srgbClr val="000000">
                      <a:alpha val="100000"/>
                    </a:srgbClr>
                  </a:solidFill>
                  <a:ln w="9525">
                    <a:noFill/>
                  </a:ln>
                </p:spPr>
                <p:txBody>
                  <a:bodyPr/>
                  <a:lstStyle/>
                  <a:p>
                    <a:endParaRPr lang="zh-CN" altLang="en-US"/>
                  </a:p>
                </p:txBody>
              </p:sp>
              <p:sp>
                <p:nvSpPr>
                  <p:cNvPr id="34595" name="Freeform 1372"/>
                  <p:cNvSpPr>
                    <a:spLocks noChangeAspect="1"/>
                  </p:cNvSpPr>
                  <p:nvPr/>
                </p:nvSpPr>
                <p:spPr>
                  <a:xfrm>
                    <a:off x="1890" y="1891"/>
                    <a:ext cx="29" cy="16"/>
                  </a:xfrm>
                  <a:custGeom>
                    <a:avLst/>
                    <a:gdLst>
                      <a:gd name="txL" fmla="*/ 0 w 143"/>
                      <a:gd name="txT" fmla="*/ 0 h 81"/>
                      <a:gd name="txR" fmla="*/ 143 w 143"/>
                      <a:gd name="txB" fmla="*/ 81 h 81"/>
                    </a:gdLst>
                    <a:ahLst/>
                    <a:cxnLst>
                      <a:cxn ang="0">
                        <a:pos x="6" y="2"/>
                      </a:cxn>
                      <a:cxn ang="0">
                        <a:pos x="0" y="3"/>
                      </a:cxn>
                      <a:cxn ang="0">
                        <a:pos x="0" y="2"/>
                      </a:cxn>
                      <a:cxn ang="0">
                        <a:pos x="5" y="0"/>
                      </a:cxn>
                      <a:cxn ang="0">
                        <a:pos x="6" y="2"/>
                      </a:cxn>
                    </a:cxnLst>
                    <a:rect l="txL" t="txT" r="txR" b="txB"/>
                    <a:pathLst>
                      <a:path w="143" h="81">
                        <a:moveTo>
                          <a:pt x="143" y="42"/>
                        </a:moveTo>
                        <a:lnTo>
                          <a:pt x="12" y="81"/>
                        </a:lnTo>
                        <a:lnTo>
                          <a:pt x="0" y="44"/>
                        </a:lnTo>
                        <a:lnTo>
                          <a:pt x="130" y="0"/>
                        </a:lnTo>
                        <a:lnTo>
                          <a:pt x="143"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96" name="Freeform 1373"/>
                  <p:cNvSpPr>
                    <a:spLocks noChangeAspect="1"/>
                  </p:cNvSpPr>
                  <p:nvPr/>
                </p:nvSpPr>
                <p:spPr>
                  <a:xfrm>
                    <a:off x="1890" y="1883"/>
                    <a:ext cx="26" cy="17"/>
                  </a:xfrm>
                  <a:custGeom>
                    <a:avLst/>
                    <a:gdLst>
                      <a:gd name="txL" fmla="*/ 0 w 130"/>
                      <a:gd name="txT" fmla="*/ 0 h 85"/>
                      <a:gd name="txR" fmla="*/ 130 w 130"/>
                      <a:gd name="txB" fmla="*/ 85 h 85"/>
                    </a:gdLst>
                    <a:ahLst/>
                    <a:cxnLst>
                      <a:cxn ang="0">
                        <a:pos x="5" y="2"/>
                      </a:cxn>
                      <a:cxn ang="0">
                        <a:pos x="0" y="3"/>
                      </a:cxn>
                      <a:cxn ang="0">
                        <a:pos x="5" y="0"/>
                      </a:cxn>
                      <a:cxn ang="0">
                        <a:pos x="5" y="2"/>
                      </a:cxn>
                    </a:cxnLst>
                    <a:rect l="txL" t="txT" r="txR" b="txB"/>
                    <a:pathLst>
                      <a:path w="130" h="85">
                        <a:moveTo>
                          <a:pt x="130" y="41"/>
                        </a:moveTo>
                        <a:lnTo>
                          <a:pt x="0" y="85"/>
                        </a:lnTo>
                        <a:lnTo>
                          <a:pt x="114" y="0"/>
                        </a:lnTo>
                        <a:lnTo>
                          <a:pt x="130" y="41"/>
                        </a:lnTo>
                        <a:close/>
                      </a:path>
                    </a:pathLst>
                  </a:custGeom>
                  <a:solidFill>
                    <a:srgbClr val="000000">
                      <a:alpha val="100000"/>
                    </a:srgbClr>
                  </a:solidFill>
                  <a:ln w="9525">
                    <a:noFill/>
                  </a:ln>
                </p:spPr>
                <p:txBody>
                  <a:bodyPr/>
                  <a:lstStyle/>
                  <a:p>
                    <a:endParaRPr lang="zh-CN" altLang="en-US"/>
                  </a:p>
                </p:txBody>
              </p:sp>
              <p:sp>
                <p:nvSpPr>
                  <p:cNvPr id="34597" name="Freeform 1374"/>
                  <p:cNvSpPr>
                    <a:spLocks noChangeAspect="1"/>
                  </p:cNvSpPr>
                  <p:nvPr/>
                </p:nvSpPr>
                <p:spPr>
                  <a:xfrm>
                    <a:off x="1888" y="1883"/>
                    <a:ext cx="25" cy="17"/>
                  </a:xfrm>
                  <a:custGeom>
                    <a:avLst/>
                    <a:gdLst>
                      <a:gd name="txL" fmla="*/ 0 w 127"/>
                      <a:gd name="txT" fmla="*/ 0 h 85"/>
                      <a:gd name="txR" fmla="*/ 127 w 127"/>
                      <a:gd name="txB" fmla="*/ 85 h 85"/>
                    </a:gdLst>
                    <a:ahLst/>
                    <a:cxnLst>
                      <a:cxn ang="0">
                        <a:pos x="1" y="3"/>
                      </a:cxn>
                      <a:cxn ang="0">
                        <a:pos x="5" y="0"/>
                      </a:cxn>
                      <a:cxn ang="0">
                        <a:pos x="0" y="2"/>
                      </a:cxn>
                      <a:cxn ang="0">
                        <a:pos x="1" y="3"/>
                      </a:cxn>
                    </a:cxnLst>
                    <a:rect l="txL" t="txT" r="txR" b="txB"/>
                    <a:pathLst>
                      <a:path w="127" h="85">
                        <a:moveTo>
                          <a:pt x="13" y="85"/>
                        </a:moveTo>
                        <a:lnTo>
                          <a:pt x="127" y="0"/>
                        </a:lnTo>
                        <a:lnTo>
                          <a:pt x="0" y="50"/>
                        </a:lnTo>
                        <a:lnTo>
                          <a:pt x="13" y="85"/>
                        </a:lnTo>
                        <a:close/>
                      </a:path>
                    </a:pathLst>
                  </a:custGeom>
                  <a:solidFill>
                    <a:srgbClr val="000000">
                      <a:alpha val="100000"/>
                    </a:srgbClr>
                  </a:solidFill>
                  <a:ln w="9525">
                    <a:noFill/>
                  </a:ln>
                </p:spPr>
                <p:txBody>
                  <a:bodyPr/>
                  <a:lstStyle/>
                  <a:p>
                    <a:endParaRPr lang="zh-CN" altLang="en-US"/>
                  </a:p>
                </p:txBody>
              </p:sp>
              <p:sp>
                <p:nvSpPr>
                  <p:cNvPr id="34598" name="Freeform 1375"/>
                  <p:cNvSpPr>
                    <a:spLocks noChangeAspect="1"/>
                  </p:cNvSpPr>
                  <p:nvPr/>
                </p:nvSpPr>
                <p:spPr>
                  <a:xfrm>
                    <a:off x="1888" y="1883"/>
                    <a:ext cx="28" cy="17"/>
                  </a:xfrm>
                  <a:custGeom>
                    <a:avLst/>
                    <a:gdLst>
                      <a:gd name="txL" fmla="*/ 0 w 143"/>
                      <a:gd name="txT" fmla="*/ 0 h 85"/>
                      <a:gd name="txR" fmla="*/ 143 w 143"/>
                      <a:gd name="txB" fmla="*/ 85 h 85"/>
                    </a:gdLst>
                    <a:ahLst/>
                    <a:cxnLst>
                      <a:cxn ang="0">
                        <a:pos x="5" y="2"/>
                      </a:cxn>
                      <a:cxn ang="0">
                        <a:pos x="1" y="3"/>
                      </a:cxn>
                      <a:cxn ang="0">
                        <a:pos x="0" y="2"/>
                      </a:cxn>
                      <a:cxn ang="0">
                        <a:pos x="5" y="0"/>
                      </a:cxn>
                      <a:cxn ang="0">
                        <a:pos x="5" y="2"/>
                      </a:cxn>
                    </a:cxnLst>
                    <a:rect l="txL" t="txT" r="txR" b="txB"/>
                    <a:pathLst>
                      <a:path w="143" h="85">
                        <a:moveTo>
                          <a:pt x="143" y="41"/>
                        </a:moveTo>
                        <a:lnTo>
                          <a:pt x="13" y="85"/>
                        </a:lnTo>
                        <a:lnTo>
                          <a:pt x="0" y="50"/>
                        </a:lnTo>
                        <a:lnTo>
                          <a:pt x="127" y="0"/>
                        </a:lnTo>
                        <a:lnTo>
                          <a:pt x="143"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99" name="Freeform 1376"/>
                  <p:cNvSpPr>
                    <a:spLocks noChangeAspect="1"/>
                  </p:cNvSpPr>
                  <p:nvPr/>
                </p:nvSpPr>
                <p:spPr>
                  <a:xfrm>
                    <a:off x="1888" y="1875"/>
                    <a:ext cx="25" cy="18"/>
                  </a:xfrm>
                  <a:custGeom>
                    <a:avLst/>
                    <a:gdLst>
                      <a:gd name="txL" fmla="*/ 0 w 127"/>
                      <a:gd name="txT" fmla="*/ 0 h 90"/>
                      <a:gd name="txR" fmla="*/ 127 w 127"/>
                      <a:gd name="txB" fmla="*/ 90 h 90"/>
                    </a:gdLst>
                    <a:ahLst/>
                    <a:cxnLst>
                      <a:cxn ang="0">
                        <a:pos x="5" y="2"/>
                      </a:cxn>
                      <a:cxn ang="0">
                        <a:pos x="0" y="4"/>
                      </a:cxn>
                      <a:cxn ang="0">
                        <a:pos x="4" y="0"/>
                      </a:cxn>
                      <a:cxn ang="0">
                        <a:pos x="5" y="2"/>
                      </a:cxn>
                    </a:cxnLst>
                    <a:rect l="txL" t="txT" r="txR" b="txB"/>
                    <a:pathLst>
                      <a:path w="127" h="90">
                        <a:moveTo>
                          <a:pt x="127" y="40"/>
                        </a:moveTo>
                        <a:lnTo>
                          <a:pt x="0" y="90"/>
                        </a:lnTo>
                        <a:lnTo>
                          <a:pt x="111" y="0"/>
                        </a:lnTo>
                        <a:lnTo>
                          <a:pt x="127" y="40"/>
                        </a:lnTo>
                        <a:close/>
                      </a:path>
                    </a:pathLst>
                  </a:custGeom>
                  <a:solidFill>
                    <a:srgbClr val="000000">
                      <a:alpha val="100000"/>
                    </a:srgbClr>
                  </a:solidFill>
                  <a:ln w="9525">
                    <a:noFill/>
                  </a:ln>
                </p:spPr>
                <p:txBody>
                  <a:bodyPr/>
                  <a:lstStyle/>
                  <a:p>
                    <a:endParaRPr lang="zh-CN" altLang="en-US"/>
                  </a:p>
                </p:txBody>
              </p:sp>
              <p:sp>
                <p:nvSpPr>
                  <p:cNvPr id="34600" name="Freeform 1377"/>
                  <p:cNvSpPr>
                    <a:spLocks noChangeAspect="1"/>
                  </p:cNvSpPr>
                  <p:nvPr/>
                </p:nvSpPr>
                <p:spPr>
                  <a:xfrm>
                    <a:off x="1885" y="1875"/>
                    <a:ext cx="25" cy="18"/>
                  </a:xfrm>
                  <a:custGeom>
                    <a:avLst/>
                    <a:gdLst>
                      <a:gd name="txL" fmla="*/ 0 w 126"/>
                      <a:gd name="txT" fmla="*/ 0 h 90"/>
                      <a:gd name="txR" fmla="*/ 126 w 126"/>
                      <a:gd name="txB" fmla="*/ 90 h 90"/>
                    </a:gdLst>
                    <a:ahLst/>
                    <a:cxnLst>
                      <a:cxn ang="0">
                        <a:pos x="1" y="4"/>
                      </a:cxn>
                      <a:cxn ang="0">
                        <a:pos x="5" y="0"/>
                      </a:cxn>
                      <a:cxn ang="0">
                        <a:pos x="0" y="2"/>
                      </a:cxn>
                      <a:cxn ang="0">
                        <a:pos x="1" y="4"/>
                      </a:cxn>
                    </a:cxnLst>
                    <a:rect l="txL" t="txT" r="txR" b="txB"/>
                    <a:pathLst>
                      <a:path w="126" h="90">
                        <a:moveTo>
                          <a:pt x="15" y="90"/>
                        </a:moveTo>
                        <a:lnTo>
                          <a:pt x="126" y="0"/>
                        </a:lnTo>
                        <a:lnTo>
                          <a:pt x="0" y="55"/>
                        </a:lnTo>
                        <a:lnTo>
                          <a:pt x="15" y="90"/>
                        </a:lnTo>
                        <a:close/>
                      </a:path>
                    </a:pathLst>
                  </a:custGeom>
                  <a:solidFill>
                    <a:srgbClr val="000000">
                      <a:alpha val="100000"/>
                    </a:srgbClr>
                  </a:solidFill>
                  <a:ln w="9525">
                    <a:noFill/>
                  </a:ln>
                </p:spPr>
                <p:txBody>
                  <a:bodyPr/>
                  <a:lstStyle/>
                  <a:p>
                    <a:endParaRPr lang="zh-CN" altLang="en-US"/>
                  </a:p>
                </p:txBody>
              </p:sp>
              <p:sp>
                <p:nvSpPr>
                  <p:cNvPr id="34601" name="Freeform 1378"/>
                  <p:cNvSpPr>
                    <a:spLocks noChangeAspect="1"/>
                  </p:cNvSpPr>
                  <p:nvPr/>
                </p:nvSpPr>
                <p:spPr>
                  <a:xfrm>
                    <a:off x="1885" y="1875"/>
                    <a:ext cx="28" cy="18"/>
                  </a:xfrm>
                  <a:custGeom>
                    <a:avLst/>
                    <a:gdLst>
                      <a:gd name="txL" fmla="*/ 0 w 142"/>
                      <a:gd name="txT" fmla="*/ 0 h 90"/>
                      <a:gd name="txR" fmla="*/ 142 w 142"/>
                      <a:gd name="txB" fmla="*/ 90 h 90"/>
                    </a:gdLst>
                    <a:ahLst/>
                    <a:cxnLst>
                      <a:cxn ang="0">
                        <a:pos x="6" y="2"/>
                      </a:cxn>
                      <a:cxn ang="0">
                        <a:pos x="1" y="4"/>
                      </a:cxn>
                      <a:cxn ang="0">
                        <a:pos x="0" y="2"/>
                      </a:cxn>
                      <a:cxn ang="0">
                        <a:pos x="5" y="0"/>
                      </a:cxn>
                      <a:cxn ang="0">
                        <a:pos x="6" y="2"/>
                      </a:cxn>
                    </a:cxnLst>
                    <a:rect l="txL" t="txT" r="txR" b="txB"/>
                    <a:pathLst>
                      <a:path w="142" h="90">
                        <a:moveTo>
                          <a:pt x="142" y="40"/>
                        </a:moveTo>
                        <a:lnTo>
                          <a:pt x="15" y="90"/>
                        </a:lnTo>
                        <a:lnTo>
                          <a:pt x="0" y="55"/>
                        </a:lnTo>
                        <a:lnTo>
                          <a:pt x="126" y="0"/>
                        </a:lnTo>
                        <a:lnTo>
                          <a:pt x="142"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02" name="Freeform 1379"/>
                  <p:cNvSpPr>
                    <a:spLocks noChangeAspect="1"/>
                  </p:cNvSpPr>
                  <p:nvPr/>
                </p:nvSpPr>
                <p:spPr>
                  <a:xfrm>
                    <a:off x="1885" y="1867"/>
                    <a:ext cx="25" cy="19"/>
                  </a:xfrm>
                  <a:custGeom>
                    <a:avLst/>
                    <a:gdLst>
                      <a:gd name="txL" fmla="*/ 0 w 126"/>
                      <a:gd name="txT" fmla="*/ 0 h 95"/>
                      <a:gd name="txR" fmla="*/ 126 w 126"/>
                      <a:gd name="txB" fmla="*/ 95 h 95"/>
                    </a:gdLst>
                    <a:ahLst/>
                    <a:cxnLst>
                      <a:cxn ang="0">
                        <a:pos x="5" y="2"/>
                      </a:cxn>
                      <a:cxn ang="0">
                        <a:pos x="0" y="4"/>
                      </a:cxn>
                      <a:cxn ang="0">
                        <a:pos x="4" y="0"/>
                      </a:cxn>
                      <a:cxn ang="0">
                        <a:pos x="5" y="2"/>
                      </a:cxn>
                    </a:cxnLst>
                    <a:rect l="txL" t="txT" r="txR" b="txB"/>
                    <a:pathLst>
                      <a:path w="126" h="95">
                        <a:moveTo>
                          <a:pt x="126" y="40"/>
                        </a:moveTo>
                        <a:lnTo>
                          <a:pt x="0" y="95"/>
                        </a:lnTo>
                        <a:lnTo>
                          <a:pt x="107" y="0"/>
                        </a:lnTo>
                        <a:lnTo>
                          <a:pt x="126" y="40"/>
                        </a:lnTo>
                        <a:close/>
                      </a:path>
                    </a:pathLst>
                  </a:custGeom>
                  <a:solidFill>
                    <a:srgbClr val="000000">
                      <a:alpha val="100000"/>
                    </a:srgbClr>
                  </a:solidFill>
                  <a:ln w="9525">
                    <a:noFill/>
                  </a:ln>
                </p:spPr>
                <p:txBody>
                  <a:bodyPr/>
                  <a:lstStyle/>
                  <a:p>
                    <a:endParaRPr lang="zh-CN" altLang="en-US"/>
                  </a:p>
                </p:txBody>
              </p:sp>
              <p:sp>
                <p:nvSpPr>
                  <p:cNvPr id="34603" name="Freeform 1380"/>
                  <p:cNvSpPr>
                    <a:spLocks noChangeAspect="1"/>
                  </p:cNvSpPr>
                  <p:nvPr/>
                </p:nvSpPr>
                <p:spPr>
                  <a:xfrm>
                    <a:off x="1881" y="1867"/>
                    <a:ext cx="25" cy="19"/>
                  </a:xfrm>
                  <a:custGeom>
                    <a:avLst/>
                    <a:gdLst>
                      <a:gd name="txL" fmla="*/ 0 w 123"/>
                      <a:gd name="txT" fmla="*/ 0 h 95"/>
                      <a:gd name="txR" fmla="*/ 123 w 123"/>
                      <a:gd name="txB" fmla="*/ 95 h 95"/>
                    </a:gdLst>
                    <a:ahLst/>
                    <a:cxnLst>
                      <a:cxn ang="0">
                        <a:pos x="1" y="4"/>
                      </a:cxn>
                      <a:cxn ang="0">
                        <a:pos x="5" y="0"/>
                      </a:cxn>
                      <a:cxn ang="0">
                        <a:pos x="0" y="2"/>
                      </a:cxn>
                      <a:cxn ang="0">
                        <a:pos x="1" y="4"/>
                      </a:cxn>
                    </a:cxnLst>
                    <a:rect l="txL" t="txT" r="txR" b="txB"/>
                    <a:pathLst>
                      <a:path w="123" h="95">
                        <a:moveTo>
                          <a:pt x="16" y="95"/>
                        </a:moveTo>
                        <a:lnTo>
                          <a:pt x="123" y="0"/>
                        </a:lnTo>
                        <a:lnTo>
                          <a:pt x="0" y="61"/>
                        </a:lnTo>
                        <a:lnTo>
                          <a:pt x="16" y="95"/>
                        </a:lnTo>
                        <a:close/>
                      </a:path>
                    </a:pathLst>
                  </a:custGeom>
                  <a:solidFill>
                    <a:srgbClr val="000000">
                      <a:alpha val="100000"/>
                    </a:srgbClr>
                  </a:solidFill>
                  <a:ln w="9525">
                    <a:noFill/>
                  </a:ln>
                </p:spPr>
                <p:txBody>
                  <a:bodyPr/>
                  <a:lstStyle/>
                  <a:p>
                    <a:endParaRPr lang="zh-CN" altLang="en-US"/>
                  </a:p>
                </p:txBody>
              </p:sp>
              <p:sp>
                <p:nvSpPr>
                  <p:cNvPr id="34604" name="Freeform 1381"/>
                  <p:cNvSpPr>
                    <a:spLocks noChangeAspect="1"/>
                  </p:cNvSpPr>
                  <p:nvPr/>
                </p:nvSpPr>
                <p:spPr>
                  <a:xfrm>
                    <a:off x="1881" y="1867"/>
                    <a:ext cx="29" cy="19"/>
                  </a:xfrm>
                  <a:custGeom>
                    <a:avLst/>
                    <a:gdLst>
                      <a:gd name="txL" fmla="*/ 0 w 142"/>
                      <a:gd name="txT" fmla="*/ 0 h 95"/>
                      <a:gd name="txR" fmla="*/ 142 w 142"/>
                      <a:gd name="txB" fmla="*/ 95 h 95"/>
                    </a:gdLst>
                    <a:ahLst/>
                    <a:cxnLst>
                      <a:cxn ang="0">
                        <a:pos x="6" y="2"/>
                      </a:cxn>
                      <a:cxn ang="0">
                        <a:pos x="1" y="4"/>
                      </a:cxn>
                      <a:cxn ang="0">
                        <a:pos x="0" y="2"/>
                      </a:cxn>
                      <a:cxn ang="0">
                        <a:pos x="5" y="0"/>
                      </a:cxn>
                      <a:cxn ang="0">
                        <a:pos x="6" y="2"/>
                      </a:cxn>
                    </a:cxnLst>
                    <a:rect l="txL" t="txT" r="txR" b="txB"/>
                    <a:pathLst>
                      <a:path w="142" h="95">
                        <a:moveTo>
                          <a:pt x="142" y="40"/>
                        </a:moveTo>
                        <a:lnTo>
                          <a:pt x="16" y="95"/>
                        </a:lnTo>
                        <a:lnTo>
                          <a:pt x="0" y="61"/>
                        </a:lnTo>
                        <a:lnTo>
                          <a:pt x="123" y="0"/>
                        </a:lnTo>
                        <a:lnTo>
                          <a:pt x="142"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05" name="Freeform 1382"/>
                  <p:cNvSpPr>
                    <a:spLocks noChangeAspect="1"/>
                  </p:cNvSpPr>
                  <p:nvPr/>
                </p:nvSpPr>
                <p:spPr>
                  <a:xfrm>
                    <a:off x="1881" y="1859"/>
                    <a:ext cx="25" cy="20"/>
                  </a:xfrm>
                  <a:custGeom>
                    <a:avLst/>
                    <a:gdLst>
                      <a:gd name="txL" fmla="*/ 0 w 123"/>
                      <a:gd name="txT" fmla="*/ 0 h 100"/>
                      <a:gd name="txR" fmla="*/ 123 w 123"/>
                      <a:gd name="txB" fmla="*/ 100 h 100"/>
                    </a:gdLst>
                    <a:ahLst/>
                    <a:cxnLst>
                      <a:cxn ang="0">
                        <a:pos x="5" y="2"/>
                      </a:cxn>
                      <a:cxn ang="0">
                        <a:pos x="0" y="4"/>
                      </a:cxn>
                      <a:cxn ang="0">
                        <a:pos x="4" y="0"/>
                      </a:cxn>
                      <a:cxn ang="0">
                        <a:pos x="5" y="2"/>
                      </a:cxn>
                    </a:cxnLst>
                    <a:rect l="txL" t="txT" r="txR" b="txB"/>
                    <a:pathLst>
                      <a:path w="123" h="100">
                        <a:moveTo>
                          <a:pt x="123" y="39"/>
                        </a:moveTo>
                        <a:lnTo>
                          <a:pt x="0" y="100"/>
                        </a:lnTo>
                        <a:lnTo>
                          <a:pt x="103" y="0"/>
                        </a:lnTo>
                        <a:lnTo>
                          <a:pt x="123" y="39"/>
                        </a:lnTo>
                        <a:close/>
                      </a:path>
                    </a:pathLst>
                  </a:custGeom>
                  <a:solidFill>
                    <a:srgbClr val="000000">
                      <a:alpha val="100000"/>
                    </a:srgbClr>
                  </a:solidFill>
                  <a:ln w="9525">
                    <a:noFill/>
                  </a:ln>
                </p:spPr>
                <p:txBody>
                  <a:bodyPr/>
                  <a:lstStyle/>
                  <a:p>
                    <a:endParaRPr lang="zh-CN" altLang="en-US"/>
                  </a:p>
                </p:txBody>
              </p:sp>
              <p:sp>
                <p:nvSpPr>
                  <p:cNvPr id="34606" name="Freeform 1383"/>
                  <p:cNvSpPr>
                    <a:spLocks noChangeAspect="1"/>
                  </p:cNvSpPr>
                  <p:nvPr/>
                </p:nvSpPr>
                <p:spPr>
                  <a:xfrm>
                    <a:off x="1878" y="1859"/>
                    <a:ext cx="24" cy="20"/>
                  </a:xfrm>
                  <a:custGeom>
                    <a:avLst/>
                    <a:gdLst>
                      <a:gd name="txL" fmla="*/ 0 w 120"/>
                      <a:gd name="txT" fmla="*/ 0 h 100"/>
                      <a:gd name="txR" fmla="*/ 120 w 120"/>
                      <a:gd name="txB" fmla="*/ 100 h 100"/>
                    </a:gdLst>
                    <a:ahLst/>
                    <a:cxnLst>
                      <a:cxn ang="0">
                        <a:pos x="1" y="4"/>
                      </a:cxn>
                      <a:cxn ang="0">
                        <a:pos x="5" y="0"/>
                      </a:cxn>
                      <a:cxn ang="0">
                        <a:pos x="0" y="3"/>
                      </a:cxn>
                      <a:cxn ang="0">
                        <a:pos x="1" y="4"/>
                      </a:cxn>
                    </a:cxnLst>
                    <a:rect l="txL" t="txT" r="txR" b="txB"/>
                    <a:pathLst>
                      <a:path w="120" h="100">
                        <a:moveTo>
                          <a:pt x="17" y="100"/>
                        </a:moveTo>
                        <a:lnTo>
                          <a:pt x="120" y="0"/>
                        </a:lnTo>
                        <a:lnTo>
                          <a:pt x="0" y="66"/>
                        </a:lnTo>
                        <a:lnTo>
                          <a:pt x="17" y="100"/>
                        </a:lnTo>
                        <a:close/>
                      </a:path>
                    </a:pathLst>
                  </a:custGeom>
                  <a:solidFill>
                    <a:srgbClr val="000000">
                      <a:alpha val="100000"/>
                    </a:srgbClr>
                  </a:solidFill>
                  <a:ln w="9525">
                    <a:noFill/>
                  </a:ln>
                </p:spPr>
                <p:txBody>
                  <a:bodyPr/>
                  <a:lstStyle/>
                  <a:p>
                    <a:endParaRPr lang="zh-CN" altLang="en-US"/>
                  </a:p>
                </p:txBody>
              </p:sp>
              <p:sp>
                <p:nvSpPr>
                  <p:cNvPr id="34607" name="Freeform 1384"/>
                  <p:cNvSpPr>
                    <a:spLocks noChangeAspect="1"/>
                  </p:cNvSpPr>
                  <p:nvPr/>
                </p:nvSpPr>
                <p:spPr>
                  <a:xfrm>
                    <a:off x="1878" y="1859"/>
                    <a:ext cx="28" cy="20"/>
                  </a:xfrm>
                  <a:custGeom>
                    <a:avLst/>
                    <a:gdLst>
                      <a:gd name="txL" fmla="*/ 0 w 140"/>
                      <a:gd name="txT" fmla="*/ 0 h 100"/>
                      <a:gd name="txR" fmla="*/ 140 w 140"/>
                      <a:gd name="txB" fmla="*/ 100 h 100"/>
                    </a:gdLst>
                    <a:ahLst/>
                    <a:cxnLst>
                      <a:cxn ang="0">
                        <a:pos x="6" y="2"/>
                      </a:cxn>
                      <a:cxn ang="0">
                        <a:pos x="1" y="4"/>
                      </a:cxn>
                      <a:cxn ang="0">
                        <a:pos x="0" y="3"/>
                      </a:cxn>
                      <a:cxn ang="0">
                        <a:pos x="5" y="0"/>
                      </a:cxn>
                      <a:cxn ang="0">
                        <a:pos x="6" y="2"/>
                      </a:cxn>
                    </a:cxnLst>
                    <a:rect l="txL" t="txT" r="txR" b="txB"/>
                    <a:pathLst>
                      <a:path w="140" h="100">
                        <a:moveTo>
                          <a:pt x="140" y="39"/>
                        </a:moveTo>
                        <a:lnTo>
                          <a:pt x="17" y="100"/>
                        </a:lnTo>
                        <a:lnTo>
                          <a:pt x="0" y="66"/>
                        </a:lnTo>
                        <a:lnTo>
                          <a:pt x="120" y="0"/>
                        </a:lnTo>
                        <a:lnTo>
                          <a:pt x="140"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08" name="Freeform 1385"/>
                  <p:cNvSpPr>
                    <a:spLocks noChangeAspect="1"/>
                  </p:cNvSpPr>
                  <p:nvPr/>
                </p:nvSpPr>
                <p:spPr>
                  <a:xfrm>
                    <a:off x="1878" y="1852"/>
                    <a:ext cx="24" cy="20"/>
                  </a:xfrm>
                  <a:custGeom>
                    <a:avLst/>
                    <a:gdLst>
                      <a:gd name="txL" fmla="*/ 0 w 120"/>
                      <a:gd name="txT" fmla="*/ 0 h 104"/>
                      <a:gd name="txR" fmla="*/ 120 w 120"/>
                      <a:gd name="txB" fmla="*/ 104 h 104"/>
                    </a:gdLst>
                    <a:ahLst/>
                    <a:cxnLst>
                      <a:cxn ang="0">
                        <a:pos x="5" y="1"/>
                      </a:cxn>
                      <a:cxn ang="0">
                        <a:pos x="0" y="4"/>
                      </a:cxn>
                      <a:cxn ang="0">
                        <a:pos x="4" y="0"/>
                      </a:cxn>
                      <a:cxn ang="0">
                        <a:pos x="5" y="1"/>
                      </a:cxn>
                    </a:cxnLst>
                    <a:rect l="txL" t="txT" r="txR" b="txB"/>
                    <a:pathLst>
                      <a:path w="120" h="104">
                        <a:moveTo>
                          <a:pt x="120" y="38"/>
                        </a:moveTo>
                        <a:lnTo>
                          <a:pt x="0" y="104"/>
                        </a:lnTo>
                        <a:lnTo>
                          <a:pt x="99" y="0"/>
                        </a:lnTo>
                        <a:lnTo>
                          <a:pt x="120" y="38"/>
                        </a:lnTo>
                        <a:close/>
                      </a:path>
                    </a:pathLst>
                  </a:custGeom>
                  <a:solidFill>
                    <a:srgbClr val="000000">
                      <a:alpha val="100000"/>
                    </a:srgbClr>
                  </a:solidFill>
                  <a:ln w="9525">
                    <a:noFill/>
                  </a:ln>
                </p:spPr>
                <p:txBody>
                  <a:bodyPr/>
                  <a:lstStyle/>
                  <a:p>
                    <a:endParaRPr lang="zh-CN" altLang="en-US"/>
                  </a:p>
                </p:txBody>
              </p:sp>
              <p:sp>
                <p:nvSpPr>
                  <p:cNvPr id="34609" name="Freeform 1386"/>
                  <p:cNvSpPr>
                    <a:spLocks noChangeAspect="1"/>
                  </p:cNvSpPr>
                  <p:nvPr/>
                </p:nvSpPr>
                <p:spPr>
                  <a:xfrm>
                    <a:off x="1874" y="1852"/>
                    <a:ext cx="24" cy="20"/>
                  </a:xfrm>
                  <a:custGeom>
                    <a:avLst/>
                    <a:gdLst>
                      <a:gd name="txL" fmla="*/ 0 w 118"/>
                      <a:gd name="txT" fmla="*/ 0 h 104"/>
                      <a:gd name="txR" fmla="*/ 118 w 118"/>
                      <a:gd name="txB" fmla="*/ 104 h 104"/>
                    </a:gdLst>
                    <a:ahLst/>
                    <a:cxnLst>
                      <a:cxn ang="0">
                        <a:pos x="1" y="4"/>
                      </a:cxn>
                      <a:cxn ang="0">
                        <a:pos x="5" y="0"/>
                      </a:cxn>
                      <a:cxn ang="0">
                        <a:pos x="0" y="3"/>
                      </a:cxn>
                      <a:cxn ang="0">
                        <a:pos x="1" y="4"/>
                      </a:cxn>
                    </a:cxnLst>
                    <a:rect l="txL" t="txT" r="txR" b="txB"/>
                    <a:pathLst>
                      <a:path w="118" h="104">
                        <a:moveTo>
                          <a:pt x="19" y="104"/>
                        </a:moveTo>
                        <a:lnTo>
                          <a:pt x="118" y="0"/>
                        </a:lnTo>
                        <a:lnTo>
                          <a:pt x="0" y="71"/>
                        </a:lnTo>
                        <a:lnTo>
                          <a:pt x="19" y="104"/>
                        </a:lnTo>
                        <a:close/>
                      </a:path>
                    </a:pathLst>
                  </a:custGeom>
                  <a:solidFill>
                    <a:srgbClr val="000000">
                      <a:alpha val="100000"/>
                    </a:srgbClr>
                  </a:solidFill>
                  <a:ln w="9525">
                    <a:noFill/>
                  </a:ln>
                </p:spPr>
                <p:txBody>
                  <a:bodyPr/>
                  <a:lstStyle/>
                  <a:p>
                    <a:endParaRPr lang="zh-CN" altLang="en-US"/>
                  </a:p>
                </p:txBody>
              </p:sp>
              <p:sp>
                <p:nvSpPr>
                  <p:cNvPr id="34610" name="Freeform 1387"/>
                  <p:cNvSpPr>
                    <a:spLocks noChangeAspect="1"/>
                  </p:cNvSpPr>
                  <p:nvPr/>
                </p:nvSpPr>
                <p:spPr>
                  <a:xfrm>
                    <a:off x="1874" y="1852"/>
                    <a:ext cx="28" cy="20"/>
                  </a:xfrm>
                  <a:custGeom>
                    <a:avLst/>
                    <a:gdLst>
                      <a:gd name="txL" fmla="*/ 0 w 139"/>
                      <a:gd name="txT" fmla="*/ 0 h 104"/>
                      <a:gd name="txR" fmla="*/ 139 w 139"/>
                      <a:gd name="txB" fmla="*/ 104 h 104"/>
                    </a:gdLst>
                    <a:ahLst/>
                    <a:cxnLst>
                      <a:cxn ang="0">
                        <a:pos x="6" y="1"/>
                      </a:cxn>
                      <a:cxn ang="0">
                        <a:pos x="1" y="4"/>
                      </a:cxn>
                      <a:cxn ang="0">
                        <a:pos x="0" y="3"/>
                      </a:cxn>
                      <a:cxn ang="0">
                        <a:pos x="5" y="0"/>
                      </a:cxn>
                      <a:cxn ang="0">
                        <a:pos x="6" y="1"/>
                      </a:cxn>
                    </a:cxnLst>
                    <a:rect l="txL" t="txT" r="txR" b="txB"/>
                    <a:pathLst>
                      <a:path w="139" h="104">
                        <a:moveTo>
                          <a:pt x="139" y="38"/>
                        </a:moveTo>
                        <a:lnTo>
                          <a:pt x="19" y="104"/>
                        </a:lnTo>
                        <a:lnTo>
                          <a:pt x="0" y="71"/>
                        </a:lnTo>
                        <a:lnTo>
                          <a:pt x="118" y="0"/>
                        </a:lnTo>
                        <a:lnTo>
                          <a:pt x="139" y="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11" name="Freeform 1388"/>
                  <p:cNvSpPr>
                    <a:spLocks noChangeAspect="1"/>
                  </p:cNvSpPr>
                  <p:nvPr/>
                </p:nvSpPr>
                <p:spPr>
                  <a:xfrm>
                    <a:off x="1874" y="1844"/>
                    <a:ext cx="24" cy="22"/>
                  </a:xfrm>
                  <a:custGeom>
                    <a:avLst/>
                    <a:gdLst>
                      <a:gd name="txL" fmla="*/ 0 w 118"/>
                      <a:gd name="txT" fmla="*/ 0 h 107"/>
                      <a:gd name="txR" fmla="*/ 118 w 118"/>
                      <a:gd name="txB" fmla="*/ 107 h 107"/>
                    </a:gdLst>
                    <a:ahLst/>
                    <a:cxnLst>
                      <a:cxn ang="0">
                        <a:pos x="5" y="1"/>
                      </a:cxn>
                      <a:cxn ang="0">
                        <a:pos x="0" y="5"/>
                      </a:cxn>
                      <a:cxn ang="0">
                        <a:pos x="4" y="0"/>
                      </a:cxn>
                      <a:cxn ang="0">
                        <a:pos x="5" y="1"/>
                      </a:cxn>
                    </a:cxnLst>
                    <a:rect l="txL" t="txT" r="txR" b="txB"/>
                    <a:pathLst>
                      <a:path w="118" h="107">
                        <a:moveTo>
                          <a:pt x="118" y="36"/>
                        </a:moveTo>
                        <a:lnTo>
                          <a:pt x="0" y="107"/>
                        </a:lnTo>
                        <a:lnTo>
                          <a:pt x="94" y="0"/>
                        </a:lnTo>
                        <a:lnTo>
                          <a:pt x="118" y="36"/>
                        </a:lnTo>
                        <a:close/>
                      </a:path>
                    </a:pathLst>
                  </a:custGeom>
                  <a:solidFill>
                    <a:srgbClr val="000000">
                      <a:alpha val="100000"/>
                    </a:srgbClr>
                  </a:solidFill>
                  <a:ln w="9525">
                    <a:noFill/>
                  </a:ln>
                </p:spPr>
                <p:txBody>
                  <a:bodyPr/>
                  <a:lstStyle/>
                  <a:p>
                    <a:endParaRPr lang="zh-CN" altLang="en-US"/>
                  </a:p>
                </p:txBody>
              </p:sp>
              <p:sp>
                <p:nvSpPr>
                  <p:cNvPr id="34612" name="Freeform 1389"/>
                  <p:cNvSpPr>
                    <a:spLocks noChangeAspect="1"/>
                  </p:cNvSpPr>
                  <p:nvPr/>
                </p:nvSpPr>
                <p:spPr>
                  <a:xfrm>
                    <a:off x="1870" y="1844"/>
                    <a:ext cx="23" cy="22"/>
                  </a:xfrm>
                  <a:custGeom>
                    <a:avLst/>
                    <a:gdLst>
                      <a:gd name="txL" fmla="*/ 0 w 114"/>
                      <a:gd name="txT" fmla="*/ 0 h 107"/>
                      <a:gd name="txR" fmla="*/ 114 w 114"/>
                      <a:gd name="txB" fmla="*/ 107 h 107"/>
                    </a:gdLst>
                    <a:ahLst/>
                    <a:cxnLst>
                      <a:cxn ang="0">
                        <a:pos x="1" y="5"/>
                      </a:cxn>
                      <a:cxn ang="0">
                        <a:pos x="5" y="0"/>
                      </a:cxn>
                      <a:cxn ang="0">
                        <a:pos x="0" y="3"/>
                      </a:cxn>
                      <a:cxn ang="0">
                        <a:pos x="1" y="5"/>
                      </a:cxn>
                    </a:cxnLst>
                    <a:rect l="txL" t="txT" r="txR" b="txB"/>
                    <a:pathLst>
                      <a:path w="114" h="107">
                        <a:moveTo>
                          <a:pt x="20" y="107"/>
                        </a:moveTo>
                        <a:lnTo>
                          <a:pt x="114" y="0"/>
                        </a:lnTo>
                        <a:lnTo>
                          <a:pt x="0" y="75"/>
                        </a:lnTo>
                        <a:lnTo>
                          <a:pt x="20" y="107"/>
                        </a:lnTo>
                        <a:close/>
                      </a:path>
                    </a:pathLst>
                  </a:custGeom>
                  <a:solidFill>
                    <a:srgbClr val="000000">
                      <a:alpha val="100000"/>
                    </a:srgbClr>
                  </a:solidFill>
                  <a:ln w="9525">
                    <a:noFill/>
                  </a:ln>
                </p:spPr>
                <p:txBody>
                  <a:bodyPr/>
                  <a:lstStyle/>
                  <a:p>
                    <a:endParaRPr lang="zh-CN" altLang="en-US"/>
                  </a:p>
                </p:txBody>
              </p:sp>
              <p:sp>
                <p:nvSpPr>
                  <p:cNvPr id="34613" name="Freeform 1390"/>
                  <p:cNvSpPr>
                    <a:spLocks noChangeAspect="1"/>
                  </p:cNvSpPr>
                  <p:nvPr/>
                </p:nvSpPr>
                <p:spPr>
                  <a:xfrm>
                    <a:off x="1870" y="1844"/>
                    <a:ext cx="28" cy="22"/>
                  </a:xfrm>
                  <a:custGeom>
                    <a:avLst/>
                    <a:gdLst>
                      <a:gd name="txL" fmla="*/ 0 w 138"/>
                      <a:gd name="txT" fmla="*/ 0 h 107"/>
                      <a:gd name="txR" fmla="*/ 138 w 138"/>
                      <a:gd name="txB" fmla="*/ 107 h 107"/>
                    </a:gdLst>
                    <a:ahLst/>
                    <a:cxnLst>
                      <a:cxn ang="0">
                        <a:pos x="6" y="1"/>
                      </a:cxn>
                      <a:cxn ang="0">
                        <a:pos x="1" y="5"/>
                      </a:cxn>
                      <a:cxn ang="0">
                        <a:pos x="0" y="3"/>
                      </a:cxn>
                      <a:cxn ang="0">
                        <a:pos x="5" y="0"/>
                      </a:cxn>
                      <a:cxn ang="0">
                        <a:pos x="6" y="1"/>
                      </a:cxn>
                    </a:cxnLst>
                    <a:rect l="txL" t="txT" r="txR" b="txB"/>
                    <a:pathLst>
                      <a:path w="138" h="107">
                        <a:moveTo>
                          <a:pt x="138" y="36"/>
                        </a:moveTo>
                        <a:lnTo>
                          <a:pt x="20" y="107"/>
                        </a:lnTo>
                        <a:lnTo>
                          <a:pt x="0" y="75"/>
                        </a:lnTo>
                        <a:lnTo>
                          <a:pt x="114" y="0"/>
                        </a:lnTo>
                        <a:lnTo>
                          <a:pt x="138"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14" name="Freeform 1391"/>
                  <p:cNvSpPr>
                    <a:spLocks noChangeAspect="1"/>
                  </p:cNvSpPr>
                  <p:nvPr/>
                </p:nvSpPr>
                <p:spPr>
                  <a:xfrm>
                    <a:off x="1870" y="1837"/>
                    <a:ext cx="23" cy="22"/>
                  </a:xfrm>
                  <a:custGeom>
                    <a:avLst/>
                    <a:gdLst>
                      <a:gd name="txL" fmla="*/ 0 w 114"/>
                      <a:gd name="txT" fmla="*/ 0 h 111"/>
                      <a:gd name="txR" fmla="*/ 114 w 114"/>
                      <a:gd name="txB" fmla="*/ 111 h 111"/>
                    </a:gdLst>
                    <a:ahLst/>
                    <a:cxnLst>
                      <a:cxn ang="0">
                        <a:pos x="5" y="1"/>
                      </a:cxn>
                      <a:cxn ang="0">
                        <a:pos x="0" y="4"/>
                      </a:cxn>
                      <a:cxn ang="0">
                        <a:pos x="4" y="0"/>
                      </a:cxn>
                      <a:cxn ang="0">
                        <a:pos x="5" y="1"/>
                      </a:cxn>
                    </a:cxnLst>
                    <a:rect l="txL" t="txT" r="txR" b="txB"/>
                    <a:pathLst>
                      <a:path w="114" h="111">
                        <a:moveTo>
                          <a:pt x="114" y="36"/>
                        </a:moveTo>
                        <a:lnTo>
                          <a:pt x="0" y="111"/>
                        </a:lnTo>
                        <a:lnTo>
                          <a:pt x="89" y="0"/>
                        </a:lnTo>
                        <a:lnTo>
                          <a:pt x="114" y="36"/>
                        </a:lnTo>
                        <a:close/>
                      </a:path>
                    </a:pathLst>
                  </a:custGeom>
                  <a:solidFill>
                    <a:srgbClr val="000000">
                      <a:alpha val="100000"/>
                    </a:srgbClr>
                  </a:solidFill>
                  <a:ln w="9525">
                    <a:noFill/>
                  </a:ln>
                </p:spPr>
                <p:txBody>
                  <a:bodyPr/>
                  <a:lstStyle/>
                  <a:p>
                    <a:endParaRPr lang="zh-CN" altLang="en-US"/>
                  </a:p>
                </p:txBody>
              </p:sp>
              <p:sp>
                <p:nvSpPr>
                  <p:cNvPr id="34615" name="Freeform 1392"/>
                  <p:cNvSpPr>
                    <a:spLocks noChangeAspect="1"/>
                  </p:cNvSpPr>
                  <p:nvPr/>
                </p:nvSpPr>
                <p:spPr>
                  <a:xfrm>
                    <a:off x="1866" y="1837"/>
                    <a:ext cx="22" cy="22"/>
                  </a:xfrm>
                  <a:custGeom>
                    <a:avLst/>
                    <a:gdLst>
                      <a:gd name="txL" fmla="*/ 0 w 111"/>
                      <a:gd name="txT" fmla="*/ 0 h 111"/>
                      <a:gd name="txR" fmla="*/ 111 w 111"/>
                      <a:gd name="txB" fmla="*/ 111 h 111"/>
                    </a:gdLst>
                    <a:ahLst/>
                    <a:cxnLst>
                      <a:cxn ang="0">
                        <a:pos x="1" y="4"/>
                      </a:cxn>
                      <a:cxn ang="0">
                        <a:pos x="4" y="0"/>
                      </a:cxn>
                      <a:cxn ang="0">
                        <a:pos x="0" y="3"/>
                      </a:cxn>
                      <a:cxn ang="0">
                        <a:pos x="1" y="4"/>
                      </a:cxn>
                    </a:cxnLst>
                    <a:rect l="txL" t="txT" r="txR" b="txB"/>
                    <a:pathLst>
                      <a:path w="111" h="111">
                        <a:moveTo>
                          <a:pt x="22" y="111"/>
                        </a:moveTo>
                        <a:lnTo>
                          <a:pt x="111" y="0"/>
                        </a:lnTo>
                        <a:lnTo>
                          <a:pt x="0" y="80"/>
                        </a:lnTo>
                        <a:lnTo>
                          <a:pt x="22" y="111"/>
                        </a:lnTo>
                        <a:close/>
                      </a:path>
                    </a:pathLst>
                  </a:custGeom>
                  <a:solidFill>
                    <a:srgbClr val="000000">
                      <a:alpha val="100000"/>
                    </a:srgbClr>
                  </a:solidFill>
                  <a:ln w="9525">
                    <a:noFill/>
                  </a:ln>
                </p:spPr>
                <p:txBody>
                  <a:bodyPr/>
                  <a:lstStyle/>
                  <a:p>
                    <a:endParaRPr lang="zh-CN" altLang="en-US"/>
                  </a:p>
                </p:txBody>
              </p:sp>
              <p:sp>
                <p:nvSpPr>
                  <p:cNvPr id="34616" name="Freeform 1393"/>
                  <p:cNvSpPr>
                    <a:spLocks noChangeAspect="1"/>
                  </p:cNvSpPr>
                  <p:nvPr/>
                </p:nvSpPr>
                <p:spPr>
                  <a:xfrm>
                    <a:off x="1866" y="1837"/>
                    <a:ext cx="27" cy="22"/>
                  </a:xfrm>
                  <a:custGeom>
                    <a:avLst/>
                    <a:gdLst>
                      <a:gd name="txL" fmla="*/ 0 w 136"/>
                      <a:gd name="txT" fmla="*/ 0 h 111"/>
                      <a:gd name="txR" fmla="*/ 136 w 136"/>
                      <a:gd name="txB" fmla="*/ 111 h 111"/>
                    </a:gdLst>
                    <a:ahLst/>
                    <a:cxnLst>
                      <a:cxn ang="0">
                        <a:pos x="5" y="1"/>
                      </a:cxn>
                      <a:cxn ang="0">
                        <a:pos x="1" y="4"/>
                      </a:cxn>
                      <a:cxn ang="0">
                        <a:pos x="0" y="3"/>
                      </a:cxn>
                      <a:cxn ang="0">
                        <a:pos x="4" y="0"/>
                      </a:cxn>
                      <a:cxn ang="0">
                        <a:pos x="5" y="1"/>
                      </a:cxn>
                    </a:cxnLst>
                    <a:rect l="txL" t="txT" r="txR" b="txB"/>
                    <a:pathLst>
                      <a:path w="136" h="111">
                        <a:moveTo>
                          <a:pt x="136" y="36"/>
                        </a:moveTo>
                        <a:lnTo>
                          <a:pt x="22" y="111"/>
                        </a:lnTo>
                        <a:lnTo>
                          <a:pt x="0" y="80"/>
                        </a:lnTo>
                        <a:lnTo>
                          <a:pt x="111" y="0"/>
                        </a:lnTo>
                        <a:lnTo>
                          <a:pt x="136"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17" name="Freeform 1394"/>
                  <p:cNvSpPr>
                    <a:spLocks noChangeAspect="1"/>
                  </p:cNvSpPr>
                  <p:nvPr/>
                </p:nvSpPr>
                <p:spPr>
                  <a:xfrm>
                    <a:off x="1866" y="1830"/>
                    <a:ext cx="22" cy="23"/>
                  </a:xfrm>
                  <a:custGeom>
                    <a:avLst/>
                    <a:gdLst>
                      <a:gd name="txL" fmla="*/ 0 w 111"/>
                      <a:gd name="txT" fmla="*/ 0 h 115"/>
                      <a:gd name="txR" fmla="*/ 111 w 111"/>
                      <a:gd name="txB" fmla="*/ 115 h 115"/>
                    </a:gdLst>
                    <a:ahLst/>
                    <a:cxnLst>
                      <a:cxn ang="0">
                        <a:pos x="4" y="1"/>
                      </a:cxn>
                      <a:cxn ang="0">
                        <a:pos x="0" y="5"/>
                      </a:cxn>
                      <a:cxn ang="0">
                        <a:pos x="3" y="0"/>
                      </a:cxn>
                      <a:cxn ang="0">
                        <a:pos x="4" y="1"/>
                      </a:cxn>
                    </a:cxnLst>
                    <a:rect l="txL" t="txT" r="txR" b="txB"/>
                    <a:pathLst>
                      <a:path w="111" h="115">
                        <a:moveTo>
                          <a:pt x="111" y="35"/>
                        </a:moveTo>
                        <a:lnTo>
                          <a:pt x="0" y="115"/>
                        </a:lnTo>
                        <a:lnTo>
                          <a:pt x="85" y="0"/>
                        </a:lnTo>
                        <a:lnTo>
                          <a:pt x="111" y="35"/>
                        </a:lnTo>
                        <a:close/>
                      </a:path>
                    </a:pathLst>
                  </a:custGeom>
                  <a:solidFill>
                    <a:srgbClr val="000000">
                      <a:alpha val="100000"/>
                    </a:srgbClr>
                  </a:solidFill>
                  <a:ln w="9525">
                    <a:noFill/>
                  </a:ln>
                </p:spPr>
                <p:txBody>
                  <a:bodyPr/>
                  <a:lstStyle/>
                  <a:p>
                    <a:endParaRPr lang="zh-CN" altLang="en-US"/>
                  </a:p>
                </p:txBody>
              </p:sp>
              <p:sp>
                <p:nvSpPr>
                  <p:cNvPr id="34618" name="Freeform 1395"/>
                  <p:cNvSpPr>
                    <a:spLocks noChangeAspect="1"/>
                  </p:cNvSpPr>
                  <p:nvPr/>
                </p:nvSpPr>
                <p:spPr>
                  <a:xfrm>
                    <a:off x="1861" y="1830"/>
                    <a:ext cx="22" cy="23"/>
                  </a:xfrm>
                  <a:custGeom>
                    <a:avLst/>
                    <a:gdLst>
                      <a:gd name="txL" fmla="*/ 0 w 108"/>
                      <a:gd name="txT" fmla="*/ 0 h 115"/>
                      <a:gd name="txR" fmla="*/ 108 w 108"/>
                      <a:gd name="txB" fmla="*/ 115 h 115"/>
                    </a:gdLst>
                    <a:ahLst/>
                    <a:cxnLst>
                      <a:cxn ang="0">
                        <a:pos x="1" y="5"/>
                      </a:cxn>
                      <a:cxn ang="0">
                        <a:pos x="4" y="0"/>
                      </a:cxn>
                      <a:cxn ang="0">
                        <a:pos x="0" y="3"/>
                      </a:cxn>
                      <a:cxn ang="0">
                        <a:pos x="1" y="5"/>
                      </a:cxn>
                    </a:cxnLst>
                    <a:rect l="txL" t="txT" r="txR" b="txB"/>
                    <a:pathLst>
                      <a:path w="108" h="115">
                        <a:moveTo>
                          <a:pt x="23" y="115"/>
                        </a:moveTo>
                        <a:lnTo>
                          <a:pt x="108" y="0"/>
                        </a:lnTo>
                        <a:lnTo>
                          <a:pt x="0" y="86"/>
                        </a:lnTo>
                        <a:lnTo>
                          <a:pt x="23" y="115"/>
                        </a:lnTo>
                        <a:close/>
                      </a:path>
                    </a:pathLst>
                  </a:custGeom>
                  <a:solidFill>
                    <a:srgbClr val="000000">
                      <a:alpha val="100000"/>
                    </a:srgbClr>
                  </a:solidFill>
                  <a:ln w="9525">
                    <a:noFill/>
                  </a:ln>
                </p:spPr>
                <p:txBody>
                  <a:bodyPr/>
                  <a:lstStyle/>
                  <a:p>
                    <a:endParaRPr lang="zh-CN" altLang="en-US"/>
                  </a:p>
                </p:txBody>
              </p:sp>
              <p:sp>
                <p:nvSpPr>
                  <p:cNvPr id="34619" name="Freeform 1396"/>
                  <p:cNvSpPr>
                    <a:spLocks noChangeAspect="1"/>
                  </p:cNvSpPr>
                  <p:nvPr/>
                </p:nvSpPr>
                <p:spPr>
                  <a:xfrm>
                    <a:off x="1861" y="1830"/>
                    <a:ext cx="27" cy="23"/>
                  </a:xfrm>
                  <a:custGeom>
                    <a:avLst/>
                    <a:gdLst>
                      <a:gd name="txL" fmla="*/ 0 w 134"/>
                      <a:gd name="txT" fmla="*/ 0 h 115"/>
                      <a:gd name="txR" fmla="*/ 134 w 134"/>
                      <a:gd name="txB" fmla="*/ 115 h 115"/>
                    </a:gdLst>
                    <a:ahLst/>
                    <a:cxnLst>
                      <a:cxn ang="0">
                        <a:pos x="5" y="1"/>
                      </a:cxn>
                      <a:cxn ang="0">
                        <a:pos x="1" y="5"/>
                      </a:cxn>
                      <a:cxn ang="0">
                        <a:pos x="0" y="3"/>
                      </a:cxn>
                      <a:cxn ang="0">
                        <a:pos x="4" y="0"/>
                      </a:cxn>
                      <a:cxn ang="0">
                        <a:pos x="5" y="1"/>
                      </a:cxn>
                    </a:cxnLst>
                    <a:rect l="txL" t="txT" r="txR" b="txB"/>
                    <a:pathLst>
                      <a:path w="134" h="115">
                        <a:moveTo>
                          <a:pt x="134" y="35"/>
                        </a:moveTo>
                        <a:lnTo>
                          <a:pt x="23" y="115"/>
                        </a:lnTo>
                        <a:lnTo>
                          <a:pt x="0" y="86"/>
                        </a:lnTo>
                        <a:lnTo>
                          <a:pt x="108" y="0"/>
                        </a:lnTo>
                        <a:lnTo>
                          <a:pt x="134" y="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20" name="Freeform 1397"/>
                  <p:cNvSpPr>
                    <a:spLocks noChangeAspect="1"/>
                  </p:cNvSpPr>
                  <p:nvPr/>
                </p:nvSpPr>
                <p:spPr>
                  <a:xfrm>
                    <a:off x="1861" y="1824"/>
                    <a:ext cx="22" cy="23"/>
                  </a:xfrm>
                  <a:custGeom>
                    <a:avLst/>
                    <a:gdLst>
                      <a:gd name="txL" fmla="*/ 0 w 108"/>
                      <a:gd name="txT" fmla="*/ 0 h 119"/>
                      <a:gd name="txR" fmla="*/ 108 w 108"/>
                      <a:gd name="txB" fmla="*/ 119 h 119"/>
                    </a:gdLst>
                    <a:ahLst/>
                    <a:cxnLst>
                      <a:cxn ang="0">
                        <a:pos x="4" y="1"/>
                      </a:cxn>
                      <a:cxn ang="0">
                        <a:pos x="0" y="4"/>
                      </a:cxn>
                      <a:cxn ang="0">
                        <a:pos x="3" y="0"/>
                      </a:cxn>
                      <a:cxn ang="0">
                        <a:pos x="4" y="1"/>
                      </a:cxn>
                    </a:cxnLst>
                    <a:rect l="txL" t="txT" r="txR" b="txB"/>
                    <a:pathLst>
                      <a:path w="108" h="119">
                        <a:moveTo>
                          <a:pt x="108" y="33"/>
                        </a:moveTo>
                        <a:lnTo>
                          <a:pt x="0" y="119"/>
                        </a:lnTo>
                        <a:lnTo>
                          <a:pt x="80" y="0"/>
                        </a:lnTo>
                        <a:lnTo>
                          <a:pt x="108" y="33"/>
                        </a:lnTo>
                        <a:close/>
                      </a:path>
                    </a:pathLst>
                  </a:custGeom>
                  <a:solidFill>
                    <a:srgbClr val="000000">
                      <a:alpha val="100000"/>
                    </a:srgbClr>
                  </a:solidFill>
                  <a:ln w="9525">
                    <a:noFill/>
                  </a:ln>
                </p:spPr>
                <p:txBody>
                  <a:bodyPr/>
                  <a:lstStyle/>
                  <a:p>
                    <a:endParaRPr lang="zh-CN" altLang="en-US"/>
                  </a:p>
                </p:txBody>
              </p:sp>
              <p:sp>
                <p:nvSpPr>
                  <p:cNvPr id="34621" name="Freeform 1398"/>
                  <p:cNvSpPr>
                    <a:spLocks noChangeAspect="1"/>
                  </p:cNvSpPr>
                  <p:nvPr/>
                </p:nvSpPr>
                <p:spPr>
                  <a:xfrm>
                    <a:off x="1856" y="1824"/>
                    <a:ext cx="21" cy="23"/>
                  </a:xfrm>
                  <a:custGeom>
                    <a:avLst/>
                    <a:gdLst>
                      <a:gd name="txL" fmla="*/ 0 w 104"/>
                      <a:gd name="txT" fmla="*/ 0 h 119"/>
                      <a:gd name="txR" fmla="*/ 104 w 104"/>
                      <a:gd name="txB" fmla="*/ 119 h 119"/>
                    </a:gdLst>
                    <a:ahLst/>
                    <a:cxnLst>
                      <a:cxn ang="0">
                        <a:pos x="1" y="4"/>
                      </a:cxn>
                      <a:cxn ang="0">
                        <a:pos x="4" y="0"/>
                      </a:cxn>
                      <a:cxn ang="0">
                        <a:pos x="0" y="3"/>
                      </a:cxn>
                      <a:cxn ang="0">
                        <a:pos x="1" y="4"/>
                      </a:cxn>
                    </a:cxnLst>
                    <a:rect l="txL" t="txT" r="txR" b="txB"/>
                    <a:pathLst>
                      <a:path w="104" h="119">
                        <a:moveTo>
                          <a:pt x="24" y="119"/>
                        </a:moveTo>
                        <a:lnTo>
                          <a:pt x="104" y="0"/>
                        </a:lnTo>
                        <a:lnTo>
                          <a:pt x="0" y="89"/>
                        </a:lnTo>
                        <a:lnTo>
                          <a:pt x="24" y="119"/>
                        </a:lnTo>
                        <a:close/>
                      </a:path>
                    </a:pathLst>
                  </a:custGeom>
                  <a:solidFill>
                    <a:srgbClr val="000000">
                      <a:alpha val="100000"/>
                    </a:srgbClr>
                  </a:solidFill>
                  <a:ln w="9525">
                    <a:noFill/>
                  </a:ln>
                </p:spPr>
                <p:txBody>
                  <a:bodyPr/>
                  <a:lstStyle/>
                  <a:p>
                    <a:endParaRPr lang="zh-CN" altLang="en-US"/>
                  </a:p>
                </p:txBody>
              </p:sp>
              <p:sp>
                <p:nvSpPr>
                  <p:cNvPr id="34622" name="Freeform 1399"/>
                  <p:cNvSpPr>
                    <a:spLocks noChangeAspect="1"/>
                  </p:cNvSpPr>
                  <p:nvPr/>
                </p:nvSpPr>
                <p:spPr>
                  <a:xfrm>
                    <a:off x="1856" y="1824"/>
                    <a:ext cx="27" cy="23"/>
                  </a:xfrm>
                  <a:custGeom>
                    <a:avLst/>
                    <a:gdLst>
                      <a:gd name="txL" fmla="*/ 0 w 132"/>
                      <a:gd name="txT" fmla="*/ 0 h 119"/>
                      <a:gd name="txR" fmla="*/ 132 w 132"/>
                      <a:gd name="txB" fmla="*/ 119 h 119"/>
                    </a:gdLst>
                    <a:ahLst/>
                    <a:cxnLst>
                      <a:cxn ang="0">
                        <a:pos x="6" y="1"/>
                      </a:cxn>
                      <a:cxn ang="0">
                        <a:pos x="1" y="4"/>
                      </a:cxn>
                      <a:cxn ang="0">
                        <a:pos x="0" y="3"/>
                      </a:cxn>
                      <a:cxn ang="0">
                        <a:pos x="4" y="0"/>
                      </a:cxn>
                      <a:cxn ang="0">
                        <a:pos x="6" y="1"/>
                      </a:cxn>
                    </a:cxnLst>
                    <a:rect l="txL" t="txT" r="txR" b="txB"/>
                    <a:pathLst>
                      <a:path w="132" h="119">
                        <a:moveTo>
                          <a:pt x="132" y="33"/>
                        </a:moveTo>
                        <a:lnTo>
                          <a:pt x="24" y="119"/>
                        </a:lnTo>
                        <a:lnTo>
                          <a:pt x="0" y="89"/>
                        </a:lnTo>
                        <a:lnTo>
                          <a:pt x="104" y="0"/>
                        </a:lnTo>
                        <a:lnTo>
                          <a:pt x="132"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23" name="Freeform 1400"/>
                  <p:cNvSpPr>
                    <a:spLocks noChangeAspect="1"/>
                  </p:cNvSpPr>
                  <p:nvPr/>
                </p:nvSpPr>
                <p:spPr>
                  <a:xfrm>
                    <a:off x="1856" y="1817"/>
                    <a:ext cx="21" cy="24"/>
                  </a:xfrm>
                  <a:custGeom>
                    <a:avLst/>
                    <a:gdLst>
                      <a:gd name="txL" fmla="*/ 0 w 104"/>
                      <a:gd name="txT" fmla="*/ 0 h 122"/>
                      <a:gd name="txR" fmla="*/ 104 w 104"/>
                      <a:gd name="txB" fmla="*/ 122 h 122"/>
                    </a:gdLst>
                    <a:ahLst/>
                    <a:cxnLst>
                      <a:cxn ang="0">
                        <a:pos x="4" y="1"/>
                      </a:cxn>
                      <a:cxn ang="0">
                        <a:pos x="0" y="5"/>
                      </a:cxn>
                      <a:cxn ang="0">
                        <a:pos x="3" y="0"/>
                      </a:cxn>
                      <a:cxn ang="0">
                        <a:pos x="4" y="1"/>
                      </a:cxn>
                    </a:cxnLst>
                    <a:rect l="txL" t="txT" r="txR" b="txB"/>
                    <a:pathLst>
                      <a:path w="104" h="122">
                        <a:moveTo>
                          <a:pt x="104" y="33"/>
                        </a:moveTo>
                        <a:lnTo>
                          <a:pt x="0" y="122"/>
                        </a:lnTo>
                        <a:lnTo>
                          <a:pt x="75" y="0"/>
                        </a:lnTo>
                        <a:lnTo>
                          <a:pt x="104" y="33"/>
                        </a:lnTo>
                        <a:close/>
                      </a:path>
                    </a:pathLst>
                  </a:custGeom>
                  <a:solidFill>
                    <a:srgbClr val="000000">
                      <a:alpha val="100000"/>
                    </a:srgbClr>
                  </a:solidFill>
                  <a:ln w="9525">
                    <a:noFill/>
                  </a:ln>
                </p:spPr>
                <p:txBody>
                  <a:bodyPr/>
                  <a:lstStyle/>
                  <a:p>
                    <a:endParaRPr lang="zh-CN" altLang="en-US"/>
                  </a:p>
                </p:txBody>
              </p:sp>
              <p:sp>
                <p:nvSpPr>
                  <p:cNvPr id="34624" name="Freeform 1401"/>
                  <p:cNvSpPr>
                    <a:spLocks noChangeAspect="1"/>
                  </p:cNvSpPr>
                  <p:nvPr/>
                </p:nvSpPr>
                <p:spPr>
                  <a:xfrm>
                    <a:off x="1851" y="1817"/>
                    <a:ext cx="20" cy="24"/>
                  </a:xfrm>
                  <a:custGeom>
                    <a:avLst/>
                    <a:gdLst>
                      <a:gd name="txL" fmla="*/ 0 w 100"/>
                      <a:gd name="txT" fmla="*/ 0 h 122"/>
                      <a:gd name="txR" fmla="*/ 100 w 100"/>
                      <a:gd name="txB" fmla="*/ 122 h 122"/>
                    </a:gdLst>
                    <a:ahLst/>
                    <a:cxnLst>
                      <a:cxn ang="0">
                        <a:pos x="1" y="5"/>
                      </a:cxn>
                      <a:cxn ang="0">
                        <a:pos x="4" y="0"/>
                      </a:cxn>
                      <a:cxn ang="0">
                        <a:pos x="0" y="4"/>
                      </a:cxn>
                      <a:cxn ang="0">
                        <a:pos x="1" y="5"/>
                      </a:cxn>
                    </a:cxnLst>
                    <a:rect l="txL" t="txT" r="txR" b="txB"/>
                    <a:pathLst>
                      <a:path w="100" h="122">
                        <a:moveTo>
                          <a:pt x="25" y="122"/>
                        </a:moveTo>
                        <a:lnTo>
                          <a:pt x="100" y="0"/>
                        </a:lnTo>
                        <a:lnTo>
                          <a:pt x="0" y="94"/>
                        </a:lnTo>
                        <a:lnTo>
                          <a:pt x="25" y="122"/>
                        </a:lnTo>
                        <a:close/>
                      </a:path>
                    </a:pathLst>
                  </a:custGeom>
                  <a:solidFill>
                    <a:srgbClr val="000000">
                      <a:alpha val="100000"/>
                    </a:srgbClr>
                  </a:solidFill>
                  <a:ln w="9525">
                    <a:noFill/>
                  </a:ln>
                </p:spPr>
                <p:txBody>
                  <a:bodyPr/>
                  <a:lstStyle/>
                  <a:p>
                    <a:endParaRPr lang="zh-CN" altLang="en-US"/>
                  </a:p>
                </p:txBody>
              </p:sp>
              <p:sp>
                <p:nvSpPr>
                  <p:cNvPr id="34625" name="Freeform 1402"/>
                  <p:cNvSpPr>
                    <a:spLocks noChangeAspect="1"/>
                  </p:cNvSpPr>
                  <p:nvPr/>
                </p:nvSpPr>
                <p:spPr>
                  <a:xfrm>
                    <a:off x="1851" y="1817"/>
                    <a:ext cx="26" cy="24"/>
                  </a:xfrm>
                  <a:custGeom>
                    <a:avLst/>
                    <a:gdLst>
                      <a:gd name="txL" fmla="*/ 0 w 129"/>
                      <a:gd name="txT" fmla="*/ 0 h 122"/>
                      <a:gd name="txR" fmla="*/ 129 w 129"/>
                      <a:gd name="txB" fmla="*/ 122 h 122"/>
                    </a:gdLst>
                    <a:ahLst/>
                    <a:cxnLst>
                      <a:cxn ang="0">
                        <a:pos x="5" y="1"/>
                      </a:cxn>
                      <a:cxn ang="0">
                        <a:pos x="1" y="5"/>
                      </a:cxn>
                      <a:cxn ang="0">
                        <a:pos x="0" y="4"/>
                      </a:cxn>
                      <a:cxn ang="0">
                        <a:pos x="4" y="0"/>
                      </a:cxn>
                      <a:cxn ang="0">
                        <a:pos x="5" y="1"/>
                      </a:cxn>
                    </a:cxnLst>
                    <a:rect l="txL" t="txT" r="txR" b="txB"/>
                    <a:pathLst>
                      <a:path w="129" h="122">
                        <a:moveTo>
                          <a:pt x="129" y="33"/>
                        </a:moveTo>
                        <a:lnTo>
                          <a:pt x="25" y="122"/>
                        </a:lnTo>
                        <a:lnTo>
                          <a:pt x="0" y="94"/>
                        </a:lnTo>
                        <a:lnTo>
                          <a:pt x="100" y="0"/>
                        </a:lnTo>
                        <a:lnTo>
                          <a:pt x="129"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26" name="Freeform 1403"/>
                  <p:cNvSpPr>
                    <a:spLocks noChangeAspect="1"/>
                  </p:cNvSpPr>
                  <p:nvPr/>
                </p:nvSpPr>
                <p:spPr>
                  <a:xfrm>
                    <a:off x="1851" y="1811"/>
                    <a:ext cx="20" cy="25"/>
                  </a:xfrm>
                  <a:custGeom>
                    <a:avLst/>
                    <a:gdLst>
                      <a:gd name="txL" fmla="*/ 0 w 100"/>
                      <a:gd name="txT" fmla="*/ 0 h 125"/>
                      <a:gd name="txR" fmla="*/ 100 w 100"/>
                      <a:gd name="txB" fmla="*/ 125 h 125"/>
                    </a:gdLst>
                    <a:ahLst/>
                    <a:cxnLst>
                      <a:cxn ang="0">
                        <a:pos x="4" y="1"/>
                      </a:cxn>
                      <a:cxn ang="0">
                        <a:pos x="0" y="5"/>
                      </a:cxn>
                      <a:cxn ang="0">
                        <a:pos x="3" y="0"/>
                      </a:cxn>
                      <a:cxn ang="0">
                        <a:pos x="4" y="1"/>
                      </a:cxn>
                    </a:cxnLst>
                    <a:rect l="txL" t="txT" r="txR" b="txB"/>
                    <a:pathLst>
                      <a:path w="100" h="125">
                        <a:moveTo>
                          <a:pt x="100" y="31"/>
                        </a:moveTo>
                        <a:lnTo>
                          <a:pt x="0" y="125"/>
                        </a:lnTo>
                        <a:lnTo>
                          <a:pt x="69" y="0"/>
                        </a:lnTo>
                        <a:lnTo>
                          <a:pt x="100" y="31"/>
                        </a:lnTo>
                        <a:close/>
                      </a:path>
                    </a:pathLst>
                  </a:custGeom>
                  <a:solidFill>
                    <a:srgbClr val="000000">
                      <a:alpha val="100000"/>
                    </a:srgbClr>
                  </a:solidFill>
                  <a:ln w="9525">
                    <a:noFill/>
                  </a:ln>
                </p:spPr>
                <p:txBody>
                  <a:bodyPr/>
                  <a:lstStyle/>
                  <a:p>
                    <a:endParaRPr lang="zh-CN" altLang="en-US"/>
                  </a:p>
                </p:txBody>
              </p:sp>
              <p:sp>
                <p:nvSpPr>
                  <p:cNvPr id="34627" name="Freeform 1404"/>
                  <p:cNvSpPr>
                    <a:spLocks noChangeAspect="1"/>
                  </p:cNvSpPr>
                  <p:nvPr/>
                </p:nvSpPr>
                <p:spPr>
                  <a:xfrm>
                    <a:off x="1846" y="1811"/>
                    <a:ext cx="19" cy="25"/>
                  </a:xfrm>
                  <a:custGeom>
                    <a:avLst/>
                    <a:gdLst>
                      <a:gd name="txL" fmla="*/ 0 w 96"/>
                      <a:gd name="txT" fmla="*/ 0 h 125"/>
                      <a:gd name="txR" fmla="*/ 96 w 96"/>
                      <a:gd name="txB" fmla="*/ 125 h 125"/>
                    </a:gdLst>
                    <a:ahLst/>
                    <a:cxnLst>
                      <a:cxn ang="0">
                        <a:pos x="1" y="5"/>
                      </a:cxn>
                      <a:cxn ang="0">
                        <a:pos x="4" y="0"/>
                      </a:cxn>
                      <a:cxn ang="0">
                        <a:pos x="0" y="4"/>
                      </a:cxn>
                      <a:cxn ang="0">
                        <a:pos x="1" y="5"/>
                      </a:cxn>
                    </a:cxnLst>
                    <a:rect l="txL" t="txT" r="txR" b="txB"/>
                    <a:pathLst>
                      <a:path w="96" h="125">
                        <a:moveTo>
                          <a:pt x="27" y="125"/>
                        </a:moveTo>
                        <a:lnTo>
                          <a:pt x="96" y="0"/>
                        </a:lnTo>
                        <a:lnTo>
                          <a:pt x="0" y="98"/>
                        </a:lnTo>
                        <a:lnTo>
                          <a:pt x="27" y="125"/>
                        </a:lnTo>
                        <a:close/>
                      </a:path>
                    </a:pathLst>
                  </a:custGeom>
                  <a:solidFill>
                    <a:srgbClr val="000000">
                      <a:alpha val="100000"/>
                    </a:srgbClr>
                  </a:solidFill>
                  <a:ln w="9525">
                    <a:noFill/>
                  </a:ln>
                </p:spPr>
                <p:txBody>
                  <a:bodyPr/>
                  <a:lstStyle/>
                  <a:p>
                    <a:endParaRPr lang="zh-CN" altLang="en-US"/>
                  </a:p>
                </p:txBody>
              </p:sp>
              <p:sp>
                <p:nvSpPr>
                  <p:cNvPr id="34628" name="Freeform 1405"/>
                  <p:cNvSpPr>
                    <a:spLocks noChangeAspect="1"/>
                  </p:cNvSpPr>
                  <p:nvPr/>
                </p:nvSpPr>
                <p:spPr>
                  <a:xfrm>
                    <a:off x="1846" y="1811"/>
                    <a:ext cx="25" cy="25"/>
                  </a:xfrm>
                  <a:custGeom>
                    <a:avLst/>
                    <a:gdLst>
                      <a:gd name="txL" fmla="*/ 0 w 127"/>
                      <a:gd name="txT" fmla="*/ 0 h 125"/>
                      <a:gd name="txR" fmla="*/ 127 w 127"/>
                      <a:gd name="txB" fmla="*/ 125 h 125"/>
                    </a:gdLst>
                    <a:ahLst/>
                    <a:cxnLst>
                      <a:cxn ang="0">
                        <a:pos x="5" y="1"/>
                      </a:cxn>
                      <a:cxn ang="0">
                        <a:pos x="1" y="5"/>
                      </a:cxn>
                      <a:cxn ang="0">
                        <a:pos x="0" y="4"/>
                      </a:cxn>
                      <a:cxn ang="0">
                        <a:pos x="4" y="0"/>
                      </a:cxn>
                      <a:cxn ang="0">
                        <a:pos x="5" y="1"/>
                      </a:cxn>
                    </a:cxnLst>
                    <a:rect l="txL" t="txT" r="txR" b="txB"/>
                    <a:pathLst>
                      <a:path w="127" h="125">
                        <a:moveTo>
                          <a:pt x="127" y="31"/>
                        </a:moveTo>
                        <a:lnTo>
                          <a:pt x="27" y="125"/>
                        </a:lnTo>
                        <a:lnTo>
                          <a:pt x="0" y="98"/>
                        </a:lnTo>
                        <a:lnTo>
                          <a:pt x="96" y="0"/>
                        </a:lnTo>
                        <a:lnTo>
                          <a:pt x="127" y="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29" name="Freeform 1406"/>
                  <p:cNvSpPr>
                    <a:spLocks noChangeAspect="1"/>
                  </p:cNvSpPr>
                  <p:nvPr/>
                </p:nvSpPr>
                <p:spPr>
                  <a:xfrm>
                    <a:off x="1846" y="1805"/>
                    <a:ext cx="19" cy="25"/>
                  </a:xfrm>
                  <a:custGeom>
                    <a:avLst/>
                    <a:gdLst>
                      <a:gd name="txL" fmla="*/ 0 w 96"/>
                      <a:gd name="txT" fmla="*/ 0 h 129"/>
                      <a:gd name="txR" fmla="*/ 96 w 96"/>
                      <a:gd name="txB" fmla="*/ 129 h 129"/>
                    </a:gdLst>
                    <a:ahLst/>
                    <a:cxnLst>
                      <a:cxn ang="0">
                        <a:pos x="4" y="1"/>
                      </a:cxn>
                      <a:cxn ang="0">
                        <a:pos x="0" y="5"/>
                      </a:cxn>
                      <a:cxn ang="0">
                        <a:pos x="3" y="0"/>
                      </a:cxn>
                      <a:cxn ang="0">
                        <a:pos x="4" y="1"/>
                      </a:cxn>
                    </a:cxnLst>
                    <a:rect l="txL" t="txT" r="txR" b="txB"/>
                    <a:pathLst>
                      <a:path w="96" h="129">
                        <a:moveTo>
                          <a:pt x="96" y="31"/>
                        </a:moveTo>
                        <a:lnTo>
                          <a:pt x="0" y="129"/>
                        </a:lnTo>
                        <a:lnTo>
                          <a:pt x="64" y="0"/>
                        </a:lnTo>
                        <a:lnTo>
                          <a:pt x="96" y="31"/>
                        </a:lnTo>
                        <a:close/>
                      </a:path>
                    </a:pathLst>
                  </a:custGeom>
                  <a:solidFill>
                    <a:srgbClr val="000000">
                      <a:alpha val="100000"/>
                    </a:srgbClr>
                  </a:solidFill>
                  <a:ln w="9525">
                    <a:noFill/>
                  </a:ln>
                </p:spPr>
                <p:txBody>
                  <a:bodyPr/>
                  <a:lstStyle/>
                  <a:p>
                    <a:endParaRPr lang="zh-CN" altLang="en-US"/>
                  </a:p>
                </p:txBody>
              </p:sp>
              <p:sp>
                <p:nvSpPr>
                  <p:cNvPr id="34630" name="Freeform 1407"/>
                  <p:cNvSpPr>
                    <a:spLocks noChangeAspect="1"/>
                  </p:cNvSpPr>
                  <p:nvPr/>
                </p:nvSpPr>
                <p:spPr>
                  <a:xfrm>
                    <a:off x="1841" y="1805"/>
                    <a:ext cx="18" cy="25"/>
                  </a:xfrm>
                  <a:custGeom>
                    <a:avLst/>
                    <a:gdLst>
                      <a:gd name="txL" fmla="*/ 0 w 91"/>
                      <a:gd name="txT" fmla="*/ 0 h 129"/>
                      <a:gd name="txR" fmla="*/ 91 w 91"/>
                      <a:gd name="txB" fmla="*/ 129 h 129"/>
                    </a:gdLst>
                    <a:ahLst/>
                    <a:cxnLst>
                      <a:cxn ang="0">
                        <a:pos x="1" y="5"/>
                      </a:cxn>
                      <a:cxn ang="0">
                        <a:pos x="4" y="0"/>
                      </a:cxn>
                      <a:cxn ang="0">
                        <a:pos x="0" y="4"/>
                      </a:cxn>
                      <a:cxn ang="0">
                        <a:pos x="1" y="5"/>
                      </a:cxn>
                    </a:cxnLst>
                    <a:rect l="txL" t="txT" r="txR" b="txB"/>
                    <a:pathLst>
                      <a:path w="91" h="129">
                        <a:moveTo>
                          <a:pt x="27" y="129"/>
                        </a:moveTo>
                        <a:lnTo>
                          <a:pt x="91" y="0"/>
                        </a:lnTo>
                        <a:lnTo>
                          <a:pt x="0" y="103"/>
                        </a:lnTo>
                        <a:lnTo>
                          <a:pt x="27" y="129"/>
                        </a:lnTo>
                        <a:close/>
                      </a:path>
                    </a:pathLst>
                  </a:custGeom>
                  <a:solidFill>
                    <a:srgbClr val="000000">
                      <a:alpha val="100000"/>
                    </a:srgbClr>
                  </a:solidFill>
                  <a:ln w="9525">
                    <a:noFill/>
                  </a:ln>
                </p:spPr>
                <p:txBody>
                  <a:bodyPr/>
                  <a:lstStyle/>
                  <a:p>
                    <a:endParaRPr lang="zh-CN" altLang="en-US"/>
                  </a:p>
                </p:txBody>
              </p:sp>
              <p:sp>
                <p:nvSpPr>
                  <p:cNvPr id="34631" name="Freeform 1408"/>
                  <p:cNvSpPr>
                    <a:spLocks noChangeAspect="1"/>
                  </p:cNvSpPr>
                  <p:nvPr/>
                </p:nvSpPr>
                <p:spPr>
                  <a:xfrm>
                    <a:off x="1841" y="1805"/>
                    <a:ext cx="24" cy="25"/>
                  </a:xfrm>
                  <a:custGeom>
                    <a:avLst/>
                    <a:gdLst>
                      <a:gd name="txL" fmla="*/ 0 w 123"/>
                      <a:gd name="txT" fmla="*/ 0 h 129"/>
                      <a:gd name="txR" fmla="*/ 123 w 123"/>
                      <a:gd name="txB" fmla="*/ 129 h 129"/>
                    </a:gdLst>
                    <a:ahLst/>
                    <a:cxnLst>
                      <a:cxn ang="0">
                        <a:pos x="5" y="1"/>
                      </a:cxn>
                      <a:cxn ang="0">
                        <a:pos x="1" y="5"/>
                      </a:cxn>
                      <a:cxn ang="0">
                        <a:pos x="0" y="4"/>
                      </a:cxn>
                      <a:cxn ang="0">
                        <a:pos x="4" y="0"/>
                      </a:cxn>
                      <a:cxn ang="0">
                        <a:pos x="5" y="1"/>
                      </a:cxn>
                    </a:cxnLst>
                    <a:rect l="txL" t="txT" r="txR" b="txB"/>
                    <a:pathLst>
                      <a:path w="123" h="129">
                        <a:moveTo>
                          <a:pt x="123" y="31"/>
                        </a:moveTo>
                        <a:lnTo>
                          <a:pt x="27" y="129"/>
                        </a:lnTo>
                        <a:lnTo>
                          <a:pt x="0" y="103"/>
                        </a:lnTo>
                        <a:lnTo>
                          <a:pt x="91" y="0"/>
                        </a:lnTo>
                        <a:lnTo>
                          <a:pt x="123" y="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32" name="Freeform 1409"/>
                  <p:cNvSpPr>
                    <a:spLocks noChangeAspect="1"/>
                  </p:cNvSpPr>
                  <p:nvPr/>
                </p:nvSpPr>
                <p:spPr>
                  <a:xfrm>
                    <a:off x="1841" y="1799"/>
                    <a:ext cx="18" cy="26"/>
                  </a:xfrm>
                  <a:custGeom>
                    <a:avLst/>
                    <a:gdLst>
                      <a:gd name="txL" fmla="*/ 0 w 91"/>
                      <a:gd name="txT" fmla="*/ 0 h 131"/>
                      <a:gd name="txR" fmla="*/ 91 w 91"/>
                      <a:gd name="txB" fmla="*/ 131 h 131"/>
                    </a:gdLst>
                    <a:ahLst/>
                    <a:cxnLst>
                      <a:cxn ang="0">
                        <a:pos x="4" y="1"/>
                      </a:cxn>
                      <a:cxn ang="0">
                        <a:pos x="0" y="5"/>
                      </a:cxn>
                      <a:cxn ang="0">
                        <a:pos x="2" y="0"/>
                      </a:cxn>
                      <a:cxn ang="0">
                        <a:pos x="4" y="1"/>
                      </a:cxn>
                    </a:cxnLst>
                    <a:rect l="txL" t="txT" r="txR" b="txB"/>
                    <a:pathLst>
                      <a:path w="91" h="131">
                        <a:moveTo>
                          <a:pt x="91" y="28"/>
                        </a:moveTo>
                        <a:lnTo>
                          <a:pt x="0" y="131"/>
                        </a:lnTo>
                        <a:lnTo>
                          <a:pt x="58" y="0"/>
                        </a:lnTo>
                        <a:lnTo>
                          <a:pt x="91" y="28"/>
                        </a:lnTo>
                        <a:close/>
                      </a:path>
                    </a:pathLst>
                  </a:custGeom>
                  <a:solidFill>
                    <a:srgbClr val="000000">
                      <a:alpha val="100000"/>
                    </a:srgbClr>
                  </a:solidFill>
                  <a:ln w="9525">
                    <a:noFill/>
                  </a:ln>
                </p:spPr>
                <p:txBody>
                  <a:bodyPr/>
                  <a:lstStyle/>
                  <a:p>
                    <a:endParaRPr lang="zh-CN" altLang="en-US"/>
                  </a:p>
                </p:txBody>
              </p:sp>
              <p:sp>
                <p:nvSpPr>
                  <p:cNvPr id="34633" name="Freeform 1410"/>
                  <p:cNvSpPr>
                    <a:spLocks noChangeAspect="1"/>
                  </p:cNvSpPr>
                  <p:nvPr/>
                </p:nvSpPr>
                <p:spPr>
                  <a:xfrm>
                    <a:off x="1835" y="1799"/>
                    <a:ext cx="17" cy="26"/>
                  </a:xfrm>
                  <a:custGeom>
                    <a:avLst/>
                    <a:gdLst>
                      <a:gd name="txL" fmla="*/ 0 w 87"/>
                      <a:gd name="txT" fmla="*/ 0 h 131"/>
                      <a:gd name="txR" fmla="*/ 87 w 87"/>
                      <a:gd name="txB" fmla="*/ 131 h 131"/>
                    </a:gdLst>
                    <a:ahLst/>
                    <a:cxnLst>
                      <a:cxn ang="0">
                        <a:pos x="1" y="5"/>
                      </a:cxn>
                      <a:cxn ang="0">
                        <a:pos x="3" y="0"/>
                      </a:cxn>
                      <a:cxn ang="0">
                        <a:pos x="0" y="4"/>
                      </a:cxn>
                      <a:cxn ang="0">
                        <a:pos x="1" y="5"/>
                      </a:cxn>
                    </a:cxnLst>
                    <a:rect l="txL" t="txT" r="txR" b="txB"/>
                    <a:pathLst>
                      <a:path w="87" h="131">
                        <a:moveTo>
                          <a:pt x="29" y="131"/>
                        </a:moveTo>
                        <a:lnTo>
                          <a:pt x="87" y="0"/>
                        </a:lnTo>
                        <a:lnTo>
                          <a:pt x="0" y="106"/>
                        </a:lnTo>
                        <a:lnTo>
                          <a:pt x="29" y="131"/>
                        </a:lnTo>
                        <a:close/>
                      </a:path>
                    </a:pathLst>
                  </a:custGeom>
                  <a:solidFill>
                    <a:srgbClr val="000000">
                      <a:alpha val="100000"/>
                    </a:srgbClr>
                  </a:solidFill>
                  <a:ln w="9525">
                    <a:noFill/>
                  </a:ln>
                </p:spPr>
                <p:txBody>
                  <a:bodyPr/>
                  <a:lstStyle/>
                  <a:p>
                    <a:endParaRPr lang="zh-CN" altLang="en-US"/>
                  </a:p>
                </p:txBody>
              </p:sp>
              <p:sp>
                <p:nvSpPr>
                  <p:cNvPr id="34634" name="Freeform 1411"/>
                  <p:cNvSpPr>
                    <a:spLocks noChangeAspect="1"/>
                  </p:cNvSpPr>
                  <p:nvPr/>
                </p:nvSpPr>
                <p:spPr>
                  <a:xfrm>
                    <a:off x="1835" y="1799"/>
                    <a:ext cx="24" cy="26"/>
                  </a:xfrm>
                  <a:custGeom>
                    <a:avLst/>
                    <a:gdLst>
                      <a:gd name="txL" fmla="*/ 0 w 120"/>
                      <a:gd name="txT" fmla="*/ 0 h 131"/>
                      <a:gd name="txR" fmla="*/ 120 w 120"/>
                      <a:gd name="txB" fmla="*/ 131 h 131"/>
                    </a:gdLst>
                    <a:ahLst/>
                    <a:cxnLst>
                      <a:cxn ang="0">
                        <a:pos x="5" y="1"/>
                      </a:cxn>
                      <a:cxn ang="0">
                        <a:pos x="1" y="5"/>
                      </a:cxn>
                      <a:cxn ang="0">
                        <a:pos x="0" y="4"/>
                      </a:cxn>
                      <a:cxn ang="0">
                        <a:pos x="3" y="0"/>
                      </a:cxn>
                      <a:cxn ang="0">
                        <a:pos x="5" y="1"/>
                      </a:cxn>
                    </a:cxnLst>
                    <a:rect l="txL" t="txT" r="txR" b="txB"/>
                    <a:pathLst>
                      <a:path w="120" h="131">
                        <a:moveTo>
                          <a:pt x="120" y="28"/>
                        </a:moveTo>
                        <a:lnTo>
                          <a:pt x="29" y="131"/>
                        </a:lnTo>
                        <a:lnTo>
                          <a:pt x="0" y="106"/>
                        </a:lnTo>
                        <a:lnTo>
                          <a:pt x="87" y="0"/>
                        </a:lnTo>
                        <a:lnTo>
                          <a:pt x="120" y="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35" name="Freeform 1412"/>
                  <p:cNvSpPr>
                    <a:spLocks noChangeAspect="1"/>
                  </p:cNvSpPr>
                  <p:nvPr/>
                </p:nvSpPr>
                <p:spPr>
                  <a:xfrm>
                    <a:off x="1835" y="1794"/>
                    <a:ext cx="17" cy="26"/>
                  </a:xfrm>
                  <a:custGeom>
                    <a:avLst/>
                    <a:gdLst>
                      <a:gd name="txL" fmla="*/ 0 w 87"/>
                      <a:gd name="txT" fmla="*/ 0 h 133"/>
                      <a:gd name="txR" fmla="*/ 87 w 87"/>
                      <a:gd name="txB" fmla="*/ 133 h 133"/>
                    </a:gdLst>
                    <a:ahLst/>
                    <a:cxnLst>
                      <a:cxn ang="0">
                        <a:pos x="3" y="1"/>
                      </a:cxn>
                      <a:cxn ang="0">
                        <a:pos x="0" y="5"/>
                      </a:cxn>
                      <a:cxn ang="0">
                        <a:pos x="2" y="0"/>
                      </a:cxn>
                      <a:cxn ang="0">
                        <a:pos x="3" y="1"/>
                      </a:cxn>
                    </a:cxnLst>
                    <a:rect l="txL" t="txT" r="txR" b="txB"/>
                    <a:pathLst>
                      <a:path w="87" h="133">
                        <a:moveTo>
                          <a:pt x="87" y="27"/>
                        </a:moveTo>
                        <a:lnTo>
                          <a:pt x="0" y="133"/>
                        </a:lnTo>
                        <a:lnTo>
                          <a:pt x="53" y="0"/>
                        </a:lnTo>
                        <a:lnTo>
                          <a:pt x="87" y="27"/>
                        </a:lnTo>
                        <a:close/>
                      </a:path>
                    </a:pathLst>
                  </a:custGeom>
                  <a:solidFill>
                    <a:srgbClr val="000000">
                      <a:alpha val="100000"/>
                    </a:srgbClr>
                  </a:solidFill>
                  <a:ln w="9525">
                    <a:noFill/>
                  </a:ln>
                </p:spPr>
                <p:txBody>
                  <a:bodyPr/>
                  <a:lstStyle/>
                  <a:p>
                    <a:endParaRPr lang="zh-CN" altLang="en-US"/>
                  </a:p>
                </p:txBody>
              </p:sp>
              <p:sp>
                <p:nvSpPr>
                  <p:cNvPr id="34636" name="Freeform 1413"/>
                  <p:cNvSpPr>
                    <a:spLocks noChangeAspect="1"/>
                  </p:cNvSpPr>
                  <p:nvPr/>
                </p:nvSpPr>
                <p:spPr>
                  <a:xfrm>
                    <a:off x="1829" y="1794"/>
                    <a:ext cx="16" cy="26"/>
                  </a:xfrm>
                  <a:custGeom>
                    <a:avLst/>
                    <a:gdLst>
                      <a:gd name="txL" fmla="*/ 0 w 83"/>
                      <a:gd name="txT" fmla="*/ 0 h 133"/>
                      <a:gd name="txR" fmla="*/ 83 w 83"/>
                      <a:gd name="txB" fmla="*/ 133 h 133"/>
                    </a:gdLst>
                    <a:ahLst/>
                    <a:cxnLst>
                      <a:cxn ang="0">
                        <a:pos x="1" y="5"/>
                      </a:cxn>
                      <a:cxn ang="0">
                        <a:pos x="3" y="0"/>
                      </a:cxn>
                      <a:cxn ang="0">
                        <a:pos x="0" y="4"/>
                      </a:cxn>
                      <a:cxn ang="0">
                        <a:pos x="1" y="5"/>
                      </a:cxn>
                    </a:cxnLst>
                    <a:rect l="txL" t="txT" r="txR" b="txB"/>
                    <a:pathLst>
                      <a:path w="83" h="133">
                        <a:moveTo>
                          <a:pt x="30" y="133"/>
                        </a:moveTo>
                        <a:lnTo>
                          <a:pt x="83" y="0"/>
                        </a:lnTo>
                        <a:lnTo>
                          <a:pt x="0" y="110"/>
                        </a:lnTo>
                        <a:lnTo>
                          <a:pt x="30" y="133"/>
                        </a:lnTo>
                        <a:close/>
                      </a:path>
                    </a:pathLst>
                  </a:custGeom>
                  <a:solidFill>
                    <a:srgbClr val="000000">
                      <a:alpha val="100000"/>
                    </a:srgbClr>
                  </a:solidFill>
                  <a:ln w="9525">
                    <a:noFill/>
                  </a:ln>
                </p:spPr>
                <p:txBody>
                  <a:bodyPr/>
                  <a:lstStyle/>
                  <a:p>
                    <a:endParaRPr lang="zh-CN" altLang="en-US"/>
                  </a:p>
                </p:txBody>
              </p:sp>
              <p:sp>
                <p:nvSpPr>
                  <p:cNvPr id="34637" name="Freeform 1414"/>
                  <p:cNvSpPr>
                    <a:spLocks noChangeAspect="1"/>
                  </p:cNvSpPr>
                  <p:nvPr/>
                </p:nvSpPr>
                <p:spPr>
                  <a:xfrm>
                    <a:off x="1829" y="1794"/>
                    <a:ext cx="23" cy="26"/>
                  </a:xfrm>
                  <a:custGeom>
                    <a:avLst/>
                    <a:gdLst>
                      <a:gd name="txL" fmla="*/ 0 w 117"/>
                      <a:gd name="txT" fmla="*/ 0 h 133"/>
                      <a:gd name="txR" fmla="*/ 117 w 117"/>
                      <a:gd name="txB" fmla="*/ 133 h 133"/>
                    </a:gdLst>
                    <a:ahLst/>
                    <a:cxnLst>
                      <a:cxn ang="0">
                        <a:pos x="5" y="1"/>
                      </a:cxn>
                      <a:cxn ang="0">
                        <a:pos x="1" y="5"/>
                      </a:cxn>
                      <a:cxn ang="0">
                        <a:pos x="0" y="4"/>
                      </a:cxn>
                      <a:cxn ang="0">
                        <a:pos x="3" y="0"/>
                      </a:cxn>
                      <a:cxn ang="0">
                        <a:pos x="5" y="1"/>
                      </a:cxn>
                    </a:cxnLst>
                    <a:rect l="txL" t="txT" r="txR" b="txB"/>
                    <a:pathLst>
                      <a:path w="117" h="133">
                        <a:moveTo>
                          <a:pt x="117" y="27"/>
                        </a:moveTo>
                        <a:lnTo>
                          <a:pt x="30" y="133"/>
                        </a:lnTo>
                        <a:lnTo>
                          <a:pt x="0" y="110"/>
                        </a:lnTo>
                        <a:lnTo>
                          <a:pt x="83" y="0"/>
                        </a:lnTo>
                        <a:lnTo>
                          <a:pt x="117" y="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38" name="Freeform 1415"/>
                  <p:cNvSpPr>
                    <a:spLocks noChangeAspect="1"/>
                  </p:cNvSpPr>
                  <p:nvPr/>
                </p:nvSpPr>
                <p:spPr>
                  <a:xfrm>
                    <a:off x="1829" y="1789"/>
                    <a:ext cx="16" cy="27"/>
                  </a:xfrm>
                  <a:custGeom>
                    <a:avLst/>
                    <a:gdLst>
                      <a:gd name="txL" fmla="*/ 0 w 83"/>
                      <a:gd name="txT" fmla="*/ 0 h 135"/>
                      <a:gd name="txR" fmla="*/ 83 w 83"/>
                      <a:gd name="txB" fmla="*/ 135 h 135"/>
                    </a:gdLst>
                    <a:ahLst/>
                    <a:cxnLst>
                      <a:cxn ang="0">
                        <a:pos x="3" y="1"/>
                      </a:cxn>
                      <a:cxn ang="0">
                        <a:pos x="0" y="5"/>
                      </a:cxn>
                      <a:cxn ang="0">
                        <a:pos x="2" y="0"/>
                      </a:cxn>
                      <a:cxn ang="0">
                        <a:pos x="3" y="1"/>
                      </a:cxn>
                    </a:cxnLst>
                    <a:rect l="txL" t="txT" r="txR" b="txB"/>
                    <a:pathLst>
                      <a:path w="83" h="135">
                        <a:moveTo>
                          <a:pt x="83" y="25"/>
                        </a:moveTo>
                        <a:lnTo>
                          <a:pt x="0" y="135"/>
                        </a:lnTo>
                        <a:lnTo>
                          <a:pt x="47" y="0"/>
                        </a:lnTo>
                        <a:lnTo>
                          <a:pt x="83" y="25"/>
                        </a:lnTo>
                        <a:close/>
                      </a:path>
                    </a:pathLst>
                  </a:custGeom>
                  <a:solidFill>
                    <a:srgbClr val="000000">
                      <a:alpha val="100000"/>
                    </a:srgbClr>
                  </a:solidFill>
                  <a:ln w="9525">
                    <a:noFill/>
                  </a:ln>
                </p:spPr>
                <p:txBody>
                  <a:bodyPr/>
                  <a:lstStyle/>
                  <a:p>
                    <a:endParaRPr lang="zh-CN" altLang="en-US"/>
                  </a:p>
                </p:txBody>
              </p:sp>
              <p:sp>
                <p:nvSpPr>
                  <p:cNvPr id="34639" name="Freeform 1416"/>
                  <p:cNvSpPr>
                    <a:spLocks noChangeAspect="1"/>
                  </p:cNvSpPr>
                  <p:nvPr/>
                </p:nvSpPr>
                <p:spPr>
                  <a:xfrm>
                    <a:off x="1823" y="1789"/>
                    <a:ext cx="15" cy="27"/>
                  </a:xfrm>
                  <a:custGeom>
                    <a:avLst/>
                    <a:gdLst>
                      <a:gd name="txL" fmla="*/ 0 w 77"/>
                      <a:gd name="txT" fmla="*/ 0 h 135"/>
                      <a:gd name="txR" fmla="*/ 77 w 77"/>
                      <a:gd name="txB" fmla="*/ 135 h 135"/>
                    </a:gdLst>
                    <a:ahLst/>
                    <a:cxnLst>
                      <a:cxn ang="0">
                        <a:pos x="1" y="5"/>
                      </a:cxn>
                      <a:cxn ang="0">
                        <a:pos x="3" y="0"/>
                      </a:cxn>
                      <a:cxn ang="0">
                        <a:pos x="0" y="5"/>
                      </a:cxn>
                      <a:cxn ang="0">
                        <a:pos x="1" y="5"/>
                      </a:cxn>
                    </a:cxnLst>
                    <a:rect l="txL" t="txT" r="txR" b="txB"/>
                    <a:pathLst>
                      <a:path w="77" h="135">
                        <a:moveTo>
                          <a:pt x="30" y="135"/>
                        </a:moveTo>
                        <a:lnTo>
                          <a:pt x="77" y="0"/>
                        </a:lnTo>
                        <a:lnTo>
                          <a:pt x="0" y="113"/>
                        </a:lnTo>
                        <a:lnTo>
                          <a:pt x="30" y="135"/>
                        </a:lnTo>
                        <a:close/>
                      </a:path>
                    </a:pathLst>
                  </a:custGeom>
                  <a:solidFill>
                    <a:srgbClr val="000000">
                      <a:alpha val="100000"/>
                    </a:srgbClr>
                  </a:solidFill>
                  <a:ln w="9525">
                    <a:noFill/>
                  </a:ln>
                </p:spPr>
                <p:txBody>
                  <a:bodyPr/>
                  <a:lstStyle/>
                  <a:p>
                    <a:endParaRPr lang="zh-CN" altLang="en-US"/>
                  </a:p>
                </p:txBody>
              </p:sp>
              <p:sp>
                <p:nvSpPr>
                  <p:cNvPr id="34640" name="Freeform 1417"/>
                  <p:cNvSpPr>
                    <a:spLocks noChangeAspect="1"/>
                  </p:cNvSpPr>
                  <p:nvPr/>
                </p:nvSpPr>
                <p:spPr>
                  <a:xfrm>
                    <a:off x="1823" y="1789"/>
                    <a:ext cx="22" cy="27"/>
                  </a:xfrm>
                  <a:custGeom>
                    <a:avLst/>
                    <a:gdLst>
                      <a:gd name="txL" fmla="*/ 0 w 113"/>
                      <a:gd name="txT" fmla="*/ 0 h 135"/>
                      <a:gd name="txR" fmla="*/ 113 w 113"/>
                      <a:gd name="txB" fmla="*/ 135 h 135"/>
                    </a:gdLst>
                    <a:ahLst/>
                    <a:cxnLst>
                      <a:cxn ang="0">
                        <a:pos x="4" y="1"/>
                      </a:cxn>
                      <a:cxn ang="0">
                        <a:pos x="1" y="5"/>
                      </a:cxn>
                      <a:cxn ang="0">
                        <a:pos x="0" y="5"/>
                      </a:cxn>
                      <a:cxn ang="0">
                        <a:pos x="3" y="0"/>
                      </a:cxn>
                      <a:cxn ang="0">
                        <a:pos x="4" y="1"/>
                      </a:cxn>
                    </a:cxnLst>
                    <a:rect l="txL" t="txT" r="txR" b="txB"/>
                    <a:pathLst>
                      <a:path w="113" h="135">
                        <a:moveTo>
                          <a:pt x="113" y="25"/>
                        </a:moveTo>
                        <a:lnTo>
                          <a:pt x="30" y="135"/>
                        </a:lnTo>
                        <a:lnTo>
                          <a:pt x="0" y="113"/>
                        </a:lnTo>
                        <a:lnTo>
                          <a:pt x="77" y="0"/>
                        </a:lnTo>
                        <a:lnTo>
                          <a:pt x="113" y="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41" name="Freeform 1418"/>
                  <p:cNvSpPr>
                    <a:spLocks noChangeAspect="1"/>
                  </p:cNvSpPr>
                  <p:nvPr/>
                </p:nvSpPr>
                <p:spPr>
                  <a:xfrm>
                    <a:off x="1823" y="1784"/>
                    <a:ext cx="15" cy="27"/>
                  </a:xfrm>
                  <a:custGeom>
                    <a:avLst/>
                    <a:gdLst>
                      <a:gd name="txL" fmla="*/ 0 w 77"/>
                      <a:gd name="txT" fmla="*/ 0 h 138"/>
                      <a:gd name="txR" fmla="*/ 77 w 77"/>
                      <a:gd name="txB" fmla="*/ 138 h 138"/>
                    </a:gdLst>
                    <a:ahLst/>
                    <a:cxnLst>
                      <a:cxn ang="0">
                        <a:pos x="3" y="1"/>
                      </a:cxn>
                      <a:cxn ang="0">
                        <a:pos x="0" y="5"/>
                      </a:cxn>
                      <a:cxn ang="0">
                        <a:pos x="2" y="0"/>
                      </a:cxn>
                      <a:cxn ang="0">
                        <a:pos x="3" y="1"/>
                      </a:cxn>
                    </a:cxnLst>
                    <a:rect l="txL" t="txT" r="txR" b="txB"/>
                    <a:pathLst>
                      <a:path w="77" h="138">
                        <a:moveTo>
                          <a:pt x="77" y="25"/>
                        </a:moveTo>
                        <a:lnTo>
                          <a:pt x="0" y="138"/>
                        </a:lnTo>
                        <a:lnTo>
                          <a:pt x="42" y="0"/>
                        </a:lnTo>
                        <a:lnTo>
                          <a:pt x="77" y="25"/>
                        </a:lnTo>
                        <a:close/>
                      </a:path>
                    </a:pathLst>
                  </a:custGeom>
                  <a:solidFill>
                    <a:srgbClr val="000000">
                      <a:alpha val="100000"/>
                    </a:srgbClr>
                  </a:solidFill>
                  <a:ln w="9525">
                    <a:noFill/>
                  </a:ln>
                </p:spPr>
                <p:txBody>
                  <a:bodyPr/>
                  <a:lstStyle/>
                  <a:p>
                    <a:endParaRPr lang="zh-CN" altLang="en-US"/>
                  </a:p>
                </p:txBody>
              </p:sp>
              <p:sp>
                <p:nvSpPr>
                  <p:cNvPr id="34642" name="Freeform 1419"/>
                  <p:cNvSpPr>
                    <a:spLocks noChangeAspect="1"/>
                  </p:cNvSpPr>
                  <p:nvPr/>
                </p:nvSpPr>
                <p:spPr>
                  <a:xfrm>
                    <a:off x="1817" y="1784"/>
                    <a:ext cx="14" cy="27"/>
                  </a:xfrm>
                  <a:custGeom>
                    <a:avLst/>
                    <a:gdLst>
                      <a:gd name="txL" fmla="*/ 0 w 73"/>
                      <a:gd name="txT" fmla="*/ 0 h 138"/>
                      <a:gd name="txR" fmla="*/ 73 w 73"/>
                      <a:gd name="txB" fmla="*/ 138 h 138"/>
                    </a:gdLst>
                    <a:ahLst/>
                    <a:cxnLst>
                      <a:cxn ang="0">
                        <a:pos x="1" y="5"/>
                      </a:cxn>
                      <a:cxn ang="0">
                        <a:pos x="3" y="0"/>
                      </a:cxn>
                      <a:cxn ang="0">
                        <a:pos x="0" y="4"/>
                      </a:cxn>
                      <a:cxn ang="0">
                        <a:pos x="1" y="5"/>
                      </a:cxn>
                    </a:cxnLst>
                    <a:rect l="txL" t="txT" r="txR" b="txB"/>
                    <a:pathLst>
                      <a:path w="73" h="138">
                        <a:moveTo>
                          <a:pt x="31" y="138"/>
                        </a:moveTo>
                        <a:lnTo>
                          <a:pt x="73" y="0"/>
                        </a:lnTo>
                        <a:lnTo>
                          <a:pt x="0" y="117"/>
                        </a:lnTo>
                        <a:lnTo>
                          <a:pt x="31" y="138"/>
                        </a:lnTo>
                        <a:close/>
                      </a:path>
                    </a:pathLst>
                  </a:custGeom>
                  <a:solidFill>
                    <a:srgbClr val="000000">
                      <a:alpha val="100000"/>
                    </a:srgbClr>
                  </a:solidFill>
                  <a:ln w="9525">
                    <a:noFill/>
                  </a:ln>
                </p:spPr>
                <p:txBody>
                  <a:bodyPr/>
                  <a:lstStyle/>
                  <a:p>
                    <a:endParaRPr lang="zh-CN" altLang="en-US"/>
                  </a:p>
                </p:txBody>
              </p:sp>
              <p:sp>
                <p:nvSpPr>
                  <p:cNvPr id="34643" name="Freeform 1420"/>
                  <p:cNvSpPr>
                    <a:spLocks noChangeAspect="1"/>
                  </p:cNvSpPr>
                  <p:nvPr/>
                </p:nvSpPr>
                <p:spPr>
                  <a:xfrm>
                    <a:off x="1817" y="1784"/>
                    <a:ext cx="21" cy="27"/>
                  </a:xfrm>
                  <a:custGeom>
                    <a:avLst/>
                    <a:gdLst>
                      <a:gd name="txL" fmla="*/ 0 w 108"/>
                      <a:gd name="txT" fmla="*/ 0 h 138"/>
                      <a:gd name="txR" fmla="*/ 108 w 108"/>
                      <a:gd name="txB" fmla="*/ 138 h 138"/>
                    </a:gdLst>
                    <a:ahLst/>
                    <a:cxnLst>
                      <a:cxn ang="0">
                        <a:pos x="4" y="1"/>
                      </a:cxn>
                      <a:cxn ang="0">
                        <a:pos x="1" y="5"/>
                      </a:cxn>
                      <a:cxn ang="0">
                        <a:pos x="0" y="4"/>
                      </a:cxn>
                      <a:cxn ang="0">
                        <a:pos x="3" y="0"/>
                      </a:cxn>
                      <a:cxn ang="0">
                        <a:pos x="4" y="1"/>
                      </a:cxn>
                    </a:cxnLst>
                    <a:rect l="txL" t="txT" r="txR" b="txB"/>
                    <a:pathLst>
                      <a:path w="108" h="138">
                        <a:moveTo>
                          <a:pt x="108" y="25"/>
                        </a:moveTo>
                        <a:lnTo>
                          <a:pt x="31" y="138"/>
                        </a:lnTo>
                        <a:lnTo>
                          <a:pt x="0" y="117"/>
                        </a:lnTo>
                        <a:lnTo>
                          <a:pt x="73" y="0"/>
                        </a:lnTo>
                        <a:lnTo>
                          <a:pt x="108" y="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44" name="Freeform 1421"/>
                  <p:cNvSpPr>
                    <a:spLocks noChangeAspect="1"/>
                  </p:cNvSpPr>
                  <p:nvPr/>
                </p:nvSpPr>
                <p:spPr>
                  <a:xfrm>
                    <a:off x="1817" y="1779"/>
                    <a:ext cx="14" cy="28"/>
                  </a:xfrm>
                  <a:custGeom>
                    <a:avLst/>
                    <a:gdLst>
                      <a:gd name="txL" fmla="*/ 0 w 73"/>
                      <a:gd name="txT" fmla="*/ 0 h 139"/>
                      <a:gd name="txR" fmla="*/ 73 w 73"/>
                      <a:gd name="txB" fmla="*/ 139 h 139"/>
                    </a:gdLst>
                    <a:ahLst/>
                    <a:cxnLst>
                      <a:cxn ang="0">
                        <a:pos x="3" y="1"/>
                      </a:cxn>
                      <a:cxn ang="0">
                        <a:pos x="0" y="6"/>
                      </a:cxn>
                      <a:cxn ang="0">
                        <a:pos x="1" y="0"/>
                      </a:cxn>
                      <a:cxn ang="0">
                        <a:pos x="3" y="1"/>
                      </a:cxn>
                    </a:cxnLst>
                    <a:rect l="txL" t="txT" r="txR" b="txB"/>
                    <a:pathLst>
                      <a:path w="73" h="139">
                        <a:moveTo>
                          <a:pt x="73" y="22"/>
                        </a:moveTo>
                        <a:lnTo>
                          <a:pt x="0" y="139"/>
                        </a:lnTo>
                        <a:lnTo>
                          <a:pt x="35" y="0"/>
                        </a:lnTo>
                        <a:lnTo>
                          <a:pt x="73" y="22"/>
                        </a:lnTo>
                        <a:close/>
                      </a:path>
                    </a:pathLst>
                  </a:custGeom>
                  <a:solidFill>
                    <a:srgbClr val="000000">
                      <a:alpha val="100000"/>
                    </a:srgbClr>
                  </a:solidFill>
                  <a:ln w="9525">
                    <a:noFill/>
                  </a:ln>
                </p:spPr>
                <p:txBody>
                  <a:bodyPr/>
                  <a:lstStyle/>
                  <a:p>
                    <a:endParaRPr lang="zh-CN" altLang="en-US"/>
                  </a:p>
                </p:txBody>
              </p:sp>
              <p:sp>
                <p:nvSpPr>
                  <p:cNvPr id="34645" name="Freeform 1422"/>
                  <p:cNvSpPr>
                    <a:spLocks noChangeAspect="1"/>
                  </p:cNvSpPr>
                  <p:nvPr/>
                </p:nvSpPr>
                <p:spPr>
                  <a:xfrm>
                    <a:off x="1810" y="1779"/>
                    <a:ext cx="14" cy="28"/>
                  </a:xfrm>
                  <a:custGeom>
                    <a:avLst/>
                    <a:gdLst>
                      <a:gd name="txL" fmla="*/ 0 w 68"/>
                      <a:gd name="txT" fmla="*/ 0 h 139"/>
                      <a:gd name="txR" fmla="*/ 68 w 68"/>
                      <a:gd name="txB" fmla="*/ 139 h 139"/>
                    </a:gdLst>
                    <a:ahLst/>
                    <a:cxnLst>
                      <a:cxn ang="0">
                        <a:pos x="1" y="6"/>
                      </a:cxn>
                      <a:cxn ang="0">
                        <a:pos x="3" y="0"/>
                      </a:cxn>
                      <a:cxn ang="0">
                        <a:pos x="0" y="5"/>
                      </a:cxn>
                      <a:cxn ang="0">
                        <a:pos x="1" y="6"/>
                      </a:cxn>
                    </a:cxnLst>
                    <a:rect l="txL" t="txT" r="txR" b="txB"/>
                    <a:pathLst>
                      <a:path w="68" h="139">
                        <a:moveTo>
                          <a:pt x="33" y="139"/>
                        </a:moveTo>
                        <a:lnTo>
                          <a:pt x="68" y="0"/>
                        </a:lnTo>
                        <a:lnTo>
                          <a:pt x="0" y="119"/>
                        </a:lnTo>
                        <a:lnTo>
                          <a:pt x="33" y="139"/>
                        </a:lnTo>
                        <a:close/>
                      </a:path>
                    </a:pathLst>
                  </a:custGeom>
                  <a:solidFill>
                    <a:srgbClr val="000000">
                      <a:alpha val="100000"/>
                    </a:srgbClr>
                  </a:solidFill>
                  <a:ln w="9525">
                    <a:noFill/>
                  </a:ln>
                </p:spPr>
                <p:txBody>
                  <a:bodyPr/>
                  <a:lstStyle/>
                  <a:p>
                    <a:endParaRPr lang="zh-CN" altLang="en-US"/>
                  </a:p>
                </p:txBody>
              </p:sp>
              <p:sp>
                <p:nvSpPr>
                  <p:cNvPr id="34646" name="Freeform 1423"/>
                  <p:cNvSpPr>
                    <a:spLocks noChangeAspect="1"/>
                  </p:cNvSpPr>
                  <p:nvPr/>
                </p:nvSpPr>
                <p:spPr>
                  <a:xfrm>
                    <a:off x="1810" y="1779"/>
                    <a:ext cx="21" cy="28"/>
                  </a:xfrm>
                  <a:custGeom>
                    <a:avLst/>
                    <a:gdLst>
                      <a:gd name="txL" fmla="*/ 0 w 106"/>
                      <a:gd name="txT" fmla="*/ 0 h 139"/>
                      <a:gd name="txR" fmla="*/ 106 w 106"/>
                      <a:gd name="txB" fmla="*/ 139 h 139"/>
                    </a:gdLst>
                    <a:ahLst/>
                    <a:cxnLst>
                      <a:cxn ang="0">
                        <a:pos x="4" y="1"/>
                      </a:cxn>
                      <a:cxn ang="0">
                        <a:pos x="1" y="6"/>
                      </a:cxn>
                      <a:cxn ang="0">
                        <a:pos x="0" y="5"/>
                      </a:cxn>
                      <a:cxn ang="0">
                        <a:pos x="3" y="0"/>
                      </a:cxn>
                      <a:cxn ang="0">
                        <a:pos x="4" y="1"/>
                      </a:cxn>
                    </a:cxnLst>
                    <a:rect l="txL" t="txT" r="txR" b="txB"/>
                    <a:pathLst>
                      <a:path w="106" h="139">
                        <a:moveTo>
                          <a:pt x="106" y="22"/>
                        </a:moveTo>
                        <a:lnTo>
                          <a:pt x="33" y="139"/>
                        </a:lnTo>
                        <a:lnTo>
                          <a:pt x="0" y="119"/>
                        </a:lnTo>
                        <a:lnTo>
                          <a:pt x="68" y="0"/>
                        </a:lnTo>
                        <a:lnTo>
                          <a:pt x="106" y="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47" name="Freeform 1424"/>
                  <p:cNvSpPr>
                    <a:spLocks noChangeAspect="1"/>
                  </p:cNvSpPr>
                  <p:nvPr/>
                </p:nvSpPr>
                <p:spPr>
                  <a:xfrm>
                    <a:off x="1810" y="1775"/>
                    <a:ext cx="14" cy="28"/>
                  </a:xfrm>
                  <a:custGeom>
                    <a:avLst/>
                    <a:gdLst>
                      <a:gd name="txL" fmla="*/ 0 w 68"/>
                      <a:gd name="txT" fmla="*/ 0 h 139"/>
                      <a:gd name="txR" fmla="*/ 68 w 68"/>
                      <a:gd name="txB" fmla="*/ 139 h 139"/>
                    </a:gdLst>
                    <a:ahLst/>
                    <a:cxnLst>
                      <a:cxn ang="0">
                        <a:pos x="3" y="1"/>
                      </a:cxn>
                      <a:cxn ang="0">
                        <a:pos x="0" y="6"/>
                      </a:cxn>
                      <a:cxn ang="0">
                        <a:pos x="1" y="0"/>
                      </a:cxn>
                      <a:cxn ang="0">
                        <a:pos x="3" y="1"/>
                      </a:cxn>
                    </a:cxnLst>
                    <a:rect l="txL" t="txT" r="txR" b="txB"/>
                    <a:pathLst>
                      <a:path w="68" h="139">
                        <a:moveTo>
                          <a:pt x="68" y="20"/>
                        </a:moveTo>
                        <a:lnTo>
                          <a:pt x="0" y="139"/>
                        </a:lnTo>
                        <a:lnTo>
                          <a:pt x="29" y="0"/>
                        </a:lnTo>
                        <a:lnTo>
                          <a:pt x="68" y="20"/>
                        </a:lnTo>
                        <a:close/>
                      </a:path>
                    </a:pathLst>
                  </a:custGeom>
                  <a:solidFill>
                    <a:srgbClr val="000000">
                      <a:alpha val="100000"/>
                    </a:srgbClr>
                  </a:solidFill>
                  <a:ln w="9525">
                    <a:noFill/>
                  </a:ln>
                </p:spPr>
                <p:txBody>
                  <a:bodyPr/>
                  <a:lstStyle/>
                  <a:p>
                    <a:endParaRPr lang="zh-CN" altLang="en-US"/>
                  </a:p>
                </p:txBody>
              </p:sp>
              <p:sp>
                <p:nvSpPr>
                  <p:cNvPr id="34648" name="Freeform 1425"/>
                  <p:cNvSpPr>
                    <a:spLocks noChangeAspect="1"/>
                  </p:cNvSpPr>
                  <p:nvPr/>
                </p:nvSpPr>
                <p:spPr>
                  <a:xfrm>
                    <a:off x="1803" y="1775"/>
                    <a:ext cx="13" cy="28"/>
                  </a:xfrm>
                  <a:custGeom>
                    <a:avLst/>
                    <a:gdLst>
                      <a:gd name="txL" fmla="*/ 0 w 62"/>
                      <a:gd name="txT" fmla="*/ 0 h 139"/>
                      <a:gd name="txR" fmla="*/ 62 w 62"/>
                      <a:gd name="txB" fmla="*/ 139 h 139"/>
                    </a:gdLst>
                    <a:ahLst/>
                    <a:cxnLst>
                      <a:cxn ang="0">
                        <a:pos x="1" y="6"/>
                      </a:cxn>
                      <a:cxn ang="0">
                        <a:pos x="3" y="0"/>
                      </a:cxn>
                      <a:cxn ang="0">
                        <a:pos x="0" y="5"/>
                      </a:cxn>
                      <a:cxn ang="0">
                        <a:pos x="1" y="6"/>
                      </a:cxn>
                    </a:cxnLst>
                    <a:rect l="txL" t="txT" r="txR" b="txB"/>
                    <a:pathLst>
                      <a:path w="62" h="139">
                        <a:moveTo>
                          <a:pt x="33" y="139"/>
                        </a:moveTo>
                        <a:lnTo>
                          <a:pt x="62" y="0"/>
                        </a:lnTo>
                        <a:lnTo>
                          <a:pt x="0" y="121"/>
                        </a:lnTo>
                        <a:lnTo>
                          <a:pt x="33" y="139"/>
                        </a:lnTo>
                        <a:close/>
                      </a:path>
                    </a:pathLst>
                  </a:custGeom>
                  <a:solidFill>
                    <a:srgbClr val="000000">
                      <a:alpha val="100000"/>
                    </a:srgbClr>
                  </a:solidFill>
                  <a:ln w="9525">
                    <a:noFill/>
                  </a:ln>
                </p:spPr>
                <p:txBody>
                  <a:bodyPr/>
                  <a:lstStyle/>
                  <a:p>
                    <a:endParaRPr lang="zh-CN" altLang="en-US"/>
                  </a:p>
                </p:txBody>
              </p:sp>
              <p:sp>
                <p:nvSpPr>
                  <p:cNvPr id="34649" name="Freeform 1426"/>
                  <p:cNvSpPr>
                    <a:spLocks noChangeAspect="1"/>
                  </p:cNvSpPr>
                  <p:nvPr/>
                </p:nvSpPr>
                <p:spPr>
                  <a:xfrm>
                    <a:off x="1803" y="1775"/>
                    <a:ext cx="21" cy="28"/>
                  </a:xfrm>
                  <a:custGeom>
                    <a:avLst/>
                    <a:gdLst>
                      <a:gd name="txL" fmla="*/ 0 w 101"/>
                      <a:gd name="txT" fmla="*/ 0 h 139"/>
                      <a:gd name="txR" fmla="*/ 101 w 101"/>
                      <a:gd name="txB" fmla="*/ 139 h 139"/>
                    </a:gdLst>
                    <a:ahLst/>
                    <a:cxnLst>
                      <a:cxn ang="0">
                        <a:pos x="4" y="1"/>
                      </a:cxn>
                      <a:cxn ang="0">
                        <a:pos x="1" y="6"/>
                      </a:cxn>
                      <a:cxn ang="0">
                        <a:pos x="0" y="5"/>
                      </a:cxn>
                      <a:cxn ang="0">
                        <a:pos x="3" y="0"/>
                      </a:cxn>
                      <a:cxn ang="0">
                        <a:pos x="4" y="1"/>
                      </a:cxn>
                    </a:cxnLst>
                    <a:rect l="txL" t="txT" r="txR" b="txB"/>
                    <a:pathLst>
                      <a:path w="101" h="139">
                        <a:moveTo>
                          <a:pt x="101" y="20"/>
                        </a:moveTo>
                        <a:lnTo>
                          <a:pt x="33" y="139"/>
                        </a:lnTo>
                        <a:lnTo>
                          <a:pt x="0" y="121"/>
                        </a:lnTo>
                        <a:lnTo>
                          <a:pt x="62" y="0"/>
                        </a:lnTo>
                        <a:lnTo>
                          <a:pt x="101" y="2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50" name="Freeform 1427"/>
                  <p:cNvSpPr>
                    <a:spLocks noChangeAspect="1"/>
                  </p:cNvSpPr>
                  <p:nvPr/>
                </p:nvSpPr>
                <p:spPr>
                  <a:xfrm>
                    <a:off x="1803" y="1771"/>
                    <a:ext cx="13" cy="28"/>
                  </a:xfrm>
                  <a:custGeom>
                    <a:avLst/>
                    <a:gdLst>
                      <a:gd name="txL" fmla="*/ 0 w 62"/>
                      <a:gd name="txT" fmla="*/ 0 h 141"/>
                      <a:gd name="txR" fmla="*/ 62 w 62"/>
                      <a:gd name="txB" fmla="*/ 141 h 141"/>
                    </a:gdLst>
                    <a:ahLst/>
                    <a:cxnLst>
                      <a:cxn ang="0">
                        <a:pos x="3" y="1"/>
                      </a:cxn>
                      <a:cxn ang="0">
                        <a:pos x="0" y="6"/>
                      </a:cxn>
                      <a:cxn ang="0">
                        <a:pos x="1" y="0"/>
                      </a:cxn>
                      <a:cxn ang="0">
                        <a:pos x="3" y="1"/>
                      </a:cxn>
                    </a:cxnLst>
                    <a:rect l="txL" t="txT" r="txR" b="txB"/>
                    <a:pathLst>
                      <a:path w="62" h="141">
                        <a:moveTo>
                          <a:pt x="62" y="20"/>
                        </a:moveTo>
                        <a:lnTo>
                          <a:pt x="0" y="141"/>
                        </a:lnTo>
                        <a:lnTo>
                          <a:pt x="24" y="0"/>
                        </a:lnTo>
                        <a:lnTo>
                          <a:pt x="62" y="20"/>
                        </a:lnTo>
                        <a:close/>
                      </a:path>
                    </a:pathLst>
                  </a:custGeom>
                  <a:solidFill>
                    <a:srgbClr val="000000">
                      <a:alpha val="100000"/>
                    </a:srgbClr>
                  </a:solidFill>
                  <a:ln w="9525">
                    <a:noFill/>
                  </a:ln>
                </p:spPr>
                <p:txBody>
                  <a:bodyPr/>
                  <a:lstStyle/>
                  <a:p>
                    <a:endParaRPr lang="zh-CN" altLang="en-US"/>
                  </a:p>
                </p:txBody>
              </p:sp>
              <p:sp>
                <p:nvSpPr>
                  <p:cNvPr id="34651" name="Freeform 1428"/>
                  <p:cNvSpPr>
                    <a:spLocks noChangeAspect="1"/>
                  </p:cNvSpPr>
                  <p:nvPr/>
                </p:nvSpPr>
                <p:spPr>
                  <a:xfrm>
                    <a:off x="1797" y="1771"/>
                    <a:ext cx="11" cy="28"/>
                  </a:xfrm>
                  <a:custGeom>
                    <a:avLst/>
                    <a:gdLst>
                      <a:gd name="txL" fmla="*/ 0 w 58"/>
                      <a:gd name="txT" fmla="*/ 0 h 141"/>
                      <a:gd name="txR" fmla="*/ 58 w 58"/>
                      <a:gd name="txB" fmla="*/ 141 h 141"/>
                    </a:gdLst>
                    <a:ahLst/>
                    <a:cxnLst>
                      <a:cxn ang="0">
                        <a:pos x="1" y="6"/>
                      </a:cxn>
                      <a:cxn ang="0">
                        <a:pos x="2" y="0"/>
                      </a:cxn>
                      <a:cxn ang="0">
                        <a:pos x="0" y="5"/>
                      </a:cxn>
                      <a:cxn ang="0">
                        <a:pos x="1" y="6"/>
                      </a:cxn>
                    </a:cxnLst>
                    <a:rect l="txL" t="txT" r="txR" b="txB"/>
                    <a:pathLst>
                      <a:path w="58" h="141">
                        <a:moveTo>
                          <a:pt x="34" y="141"/>
                        </a:moveTo>
                        <a:lnTo>
                          <a:pt x="58" y="0"/>
                        </a:lnTo>
                        <a:lnTo>
                          <a:pt x="0" y="125"/>
                        </a:lnTo>
                        <a:lnTo>
                          <a:pt x="34" y="141"/>
                        </a:lnTo>
                        <a:close/>
                      </a:path>
                    </a:pathLst>
                  </a:custGeom>
                  <a:solidFill>
                    <a:srgbClr val="000000">
                      <a:alpha val="100000"/>
                    </a:srgbClr>
                  </a:solidFill>
                  <a:ln w="9525">
                    <a:noFill/>
                  </a:ln>
                </p:spPr>
                <p:txBody>
                  <a:bodyPr/>
                  <a:lstStyle/>
                  <a:p>
                    <a:endParaRPr lang="zh-CN" altLang="en-US"/>
                  </a:p>
                </p:txBody>
              </p:sp>
              <p:sp>
                <p:nvSpPr>
                  <p:cNvPr id="34652" name="Freeform 1429"/>
                  <p:cNvSpPr>
                    <a:spLocks noChangeAspect="1"/>
                  </p:cNvSpPr>
                  <p:nvPr/>
                </p:nvSpPr>
                <p:spPr>
                  <a:xfrm>
                    <a:off x="1797" y="1771"/>
                    <a:ext cx="19" cy="28"/>
                  </a:xfrm>
                  <a:custGeom>
                    <a:avLst/>
                    <a:gdLst>
                      <a:gd name="txL" fmla="*/ 0 w 96"/>
                      <a:gd name="txT" fmla="*/ 0 h 141"/>
                      <a:gd name="txR" fmla="*/ 96 w 96"/>
                      <a:gd name="txB" fmla="*/ 141 h 141"/>
                    </a:gdLst>
                    <a:ahLst/>
                    <a:cxnLst>
                      <a:cxn ang="0">
                        <a:pos x="4" y="1"/>
                      </a:cxn>
                      <a:cxn ang="0">
                        <a:pos x="1" y="6"/>
                      </a:cxn>
                      <a:cxn ang="0">
                        <a:pos x="0" y="5"/>
                      </a:cxn>
                      <a:cxn ang="0">
                        <a:pos x="2" y="0"/>
                      </a:cxn>
                      <a:cxn ang="0">
                        <a:pos x="4" y="1"/>
                      </a:cxn>
                    </a:cxnLst>
                    <a:rect l="txL" t="txT" r="txR" b="txB"/>
                    <a:pathLst>
                      <a:path w="96" h="141">
                        <a:moveTo>
                          <a:pt x="96" y="20"/>
                        </a:moveTo>
                        <a:lnTo>
                          <a:pt x="34" y="141"/>
                        </a:lnTo>
                        <a:lnTo>
                          <a:pt x="0" y="125"/>
                        </a:lnTo>
                        <a:lnTo>
                          <a:pt x="58" y="0"/>
                        </a:lnTo>
                        <a:lnTo>
                          <a:pt x="96" y="2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53" name="Freeform 1430"/>
                  <p:cNvSpPr>
                    <a:spLocks noChangeAspect="1"/>
                  </p:cNvSpPr>
                  <p:nvPr/>
                </p:nvSpPr>
                <p:spPr>
                  <a:xfrm>
                    <a:off x="1797" y="1768"/>
                    <a:ext cx="11" cy="28"/>
                  </a:xfrm>
                  <a:custGeom>
                    <a:avLst/>
                    <a:gdLst>
                      <a:gd name="txL" fmla="*/ 0 w 58"/>
                      <a:gd name="txT" fmla="*/ 0 h 143"/>
                      <a:gd name="txR" fmla="*/ 58 w 58"/>
                      <a:gd name="txB" fmla="*/ 143 h 143"/>
                    </a:gdLst>
                    <a:ahLst/>
                    <a:cxnLst>
                      <a:cxn ang="0">
                        <a:pos x="2" y="1"/>
                      </a:cxn>
                      <a:cxn ang="0">
                        <a:pos x="0" y="5"/>
                      </a:cxn>
                      <a:cxn ang="0">
                        <a:pos x="1" y="0"/>
                      </a:cxn>
                      <a:cxn ang="0">
                        <a:pos x="2" y="1"/>
                      </a:cxn>
                    </a:cxnLst>
                    <a:rect l="txL" t="txT" r="txR" b="txB"/>
                    <a:pathLst>
                      <a:path w="58" h="143">
                        <a:moveTo>
                          <a:pt x="58" y="18"/>
                        </a:moveTo>
                        <a:lnTo>
                          <a:pt x="0" y="143"/>
                        </a:lnTo>
                        <a:lnTo>
                          <a:pt x="17" y="0"/>
                        </a:lnTo>
                        <a:lnTo>
                          <a:pt x="58" y="18"/>
                        </a:lnTo>
                        <a:close/>
                      </a:path>
                    </a:pathLst>
                  </a:custGeom>
                  <a:solidFill>
                    <a:srgbClr val="000000">
                      <a:alpha val="100000"/>
                    </a:srgbClr>
                  </a:solidFill>
                  <a:ln w="9525">
                    <a:noFill/>
                  </a:ln>
                </p:spPr>
                <p:txBody>
                  <a:bodyPr/>
                  <a:lstStyle/>
                  <a:p>
                    <a:endParaRPr lang="zh-CN" altLang="en-US"/>
                  </a:p>
                </p:txBody>
              </p:sp>
              <p:sp>
                <p:nvSpPr>
                  <p:cNvPr id="34654" name="Freeform 1431"/>
                  <p:cNvSpPr>
                    <a:spLocks noChangeAspect="1"/>
                  </p:cNvSpPr>
                  <p:nvPr/>
                </p:nvSpPr>
                <p:spPr>
                  <a:xfrm>
                    <a:off x="1790" y="1768"/>
                    <a:ext cx="10" cy="28"/>
                  </a:xfrm>
                  <a:custGeom>
                    <a:avLst/>
                    <a:gdLst>
                      <a:gd name="txL" fmla="*/ 0 w 51"/>
                      <a:gd name="txT" fmla="*/ 0 h 143"/>
                      <a:gd name="txR" fmla="*/ 51 w 51"/>
                      <a:gd name="txB" fmla="*/ 143 h 143"/>
                    </a:gdLst>
                    <a:ahLst/>
                    <a:cxnLst>
                      <a:cxn ang="0">
                        <a:pos x="1" y="5"/>
                      </a:cxn>
                      <a:cxn ang="0">
                        <a:pos x="2" y="0"/>
                      </a:cxn>
                      <a:cxn ang="0">
                        <a:pos x="0" y="5"/>
                      </a:cxn>
                      <a:cxn ang="0">
                        <a:pos x="1" y="5"/>
                      </a:cxn>
                    </a:cxnLst>
                    <a:rect l="txL" t="txT" r="txR" b="txB"/>
                    <a:pathLst>
                      <a:path w="51" h="143">
                        <a:moveTo>
                          <a:pt x="34" y="143"/>
                        </a:moveTo>
                        <a:lnTo>
                          <a:pt x="51" y="0"/>
                        </a:lnTo>
                        <a:lnTo>
                          <a:pt x="0" y="128"/>
                        </a:lnTo>
                        <a:lnTo>
                          <a:pt x="34" y="143"/>
                        </a:lnTo>
                        <a:close/>
                      </a:path>
                    </a:pathLst>
                  </a:custGeom>
                  <a:solidFill>
                    <a:srgbClr val="000000">
                      <a:alpha val="100000"/>
                    </a:srgbClr>
                  </a:solidFill>
                  <a:ln w="9525">
                    <a:noFill/>
                  </a:ln>
                </p:spPr>
                <p:txBody>
                  <a:bodyPr/>
                  <a:lstStyle/>
                  <a:p>
                    <a:endParaRPr lang="zh-CN" altLang="en-US"/>
                  </a:p>
                </p:txBody>
              </p:sp>
              <p:sp>
                <p:nvSpPr>
                  <p:cNvPr id="34655" name="Freeform 1432"/>
                  <p:cNvSpPr>
                    <a:spLocks noChangeAspect="1"/>
                  </p:cNvSpPr>
                  <p:nvPr/>
                </p:nvSpPr>
                <p:spPr>
                  <a:xfrm>
                    <a:off x="1790" y="1768"/>
                    <a:ext cx="18" cy="28"/>
                  </a:xfrm>
                  <a:custGeom>
                    <a:avLst/>
                    <a:gdLst>
                      <a:gd name="txL" fmla="*/ 0 w 92"/>
                      <a:gd name="txT" fmla="*/ 0 h 143"/>
                      <a:gd name="txR" fmla="*/ 92 w 92"/>
                      <a:gd name="txB" fmla="*/ 143 h 143"/>
                    </a:gdLst>
                    <a:ahLst/>
                    <a:cxnLst>
                      <a:cxn ang="0">
                        <a:pos x="4" y="1"/>
                      </a:cxn>
                      <a:cxn ang="0">
                        <a:pos x="1" y="5"/>
                      </a:cxn>
                      <a:cxn ang="0">
                        <a:pos x="0" y="5"/>
                      </a:cxn>
                      <a:cxn ang="0">
                        <a:pos x="2" y="0"/>
                      </a:cxn>
                      <a:cxn ang="0">
                        <a:pos x="4" y="1"/>
                      </a:cxn>
                    </a:cxnLst>
                    <a:rect l="txL" t="txT" r="txR" b="txB"/>
                    <a:pathLst>
                      <a:path w="92" h="143">
                        <a:moveTo>
                          <a:pt x="92" y="18"/>
                        </a:moveTo>
                        <a:lnTo>
                          <a:pt x="34" y="143"/>
                        </a:lnTo>
                        <a:lnTo>
                          <a:pt x="0" y="128"/>
                        </a:lnTo>
                        <a:lnTo>
                          <a:pt x="51" y="0"/>
                        </a:lnTo>
                        <a:lnTo>
                          <a:pt x="92"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56" name="Freeform 1433"/>
                  <p:cNvSpPr>
                    <a:spLocks noChangeAspect="1"/>
                  </p:cNvSpPr>
                  <p:nvPr/>
                </p:nvSpPr>
                <p:spPr>
                  <a:xfrm>
                    <a:off x="1790" y="1765"/>
                    <a:ext cx="10" cy="28"/>
                  </a:xfrm>
                  <a:custGeom>
                    <a:avLst/>
                    <a:gdLst>
                      <a:gd name="txL" fmla="*/ 0 w 51"/>
                      <a:gd name="txT" fmla="*/ 0 h 143"/>
                      <a:gd name="txR" fmla="*/ 51 w 51"/>
                      <a:gd name="txB" fmla="*/ 143 h 143"/>
                    </a:gdLst>
                    <a:ahLst/>
                    <a:cxnLst>
                      <a:cxn ang="0">
                        <a:pos x="2" y="1"/>
                      </a:cxn>
                      <a:cxn ang="0">
                        <a:pos x="0" y="5"/>
                      </a:cxn>
                      <a:cxn ang="0">
                        <a:pos x="0" y="0"/>
                      </a:cxn>
                      <a:cxn ang="0">
                        <a:pos x="2" y="1"/>
                      </a:cxn>
                    </a:cxnLst>
                    <a:rect l="txL" t="txT" r="txR" b="txB"/>
                    <a:pathLst>
                      <a:path w="51" h="143">
                        <a:moveTo>
                          <a:pt x="51" y="15"/>
                        </a:moveTo>
                        <a:lnTo>
                          <a:pt x="0" y="143"/>
                        </a:lnTo>
                        <a:lnTo>
                          <a:pt x="11" y="0"/>
                        </a:lnTo>
                        <a:lnTo>
                          <a:pt x="51" y="15"/>
                        </a:lnTo>
                        <a:close/>
                      </a:path>
                    </a:pathLst>
                  </a:custGeom>
                  <a:solidFill>
                    <a:srgbClr val="000000">
                      <a:alpha val="100000"/>
                    </a:srgbClr>
                  </a:solidFill>
                  <a:ln w="9525">
                    <a:noFill/>
                  </a:ln>
                </p:spPr>
                <p:txBody>
                  <a:bodyPr/>
                  <a:lstStyle/>
                  <a:p>
                    <a:endParaRPr lang="zh-CN" altLang="en-US"/>
                  </a:p>
                </p:txBody>
              </p:sp>
              <p:sp>
                <p:nvSpPr>
                  <p:cNvPr id="34657" name="Freeform 1434"/>
                  <p:cNvSpPr>
                    <a:spLocks noChangeAspect="1"/>
                  </p:cNvSpPr>
                  <p:nvPr/>
                </p:nvSpPr>
                <p:spPr>
                  <a:xfrm>
                    <a:off x="1783" y="1765"/>
                    <a:ext cx="9" cy="28"/>
                  </a:xfrm>
                  <a:custGeom>
                    <a:avLst/>
                    <a:gdLst>
                      <a:gd name="txL" fmla="*/ 0 w 47"/>
                      <a:gd name="txT" fmla="*/ 0 h 143"/>
                      <a:gd name="txR" fmla="*/ 47 w 47"/>
                      <a:gd name="txB" fmla="*/ 143 h 143"/>
                    </a:gdLst>
                    <a:ahLst/>
                    <a:cxnLst>
                      <a:cxn ang="0">
                        <a:pos x="1" y="5"/>
                      </a:cxn>
                      <a:cxn ang="0">
                        <a:pos x="2" y="0"/>
                      </a:cxn>
                      <a:cxn ang="0">
                        <a:pos x="0" y="5"/>
                      </a:cxn>
                      <a:cxn ang="0">
                        <a:pos x="1" y="5"/>
                      </a:cxn>
                    </a:cxnLst>
                    <a:rect l="txL" t="txT" r="txR" b="txB"/>
                    <a:pathLst>
                      <a:path w="47" h="143">
                        <a:moveTo>
                          <a:pt x="36" y="143"/>
                        </a:moveTo>
                        <a:lnTo>
                          <a:pt x="47" y="0"/>
                        </a:lnTo>
                        <a:lnTo>
                          <a:pt x="0" y="128"/>
                        </a:lnTo>
                        <a:lnTo>
                          <a:pt x="36" y="143"/>
                        </a:lnTo>
                        <a:close/>
                      </a:path>
                    </a:pathLst>
                  </a:custGeom>
                  <a:solidFill>
                    <a:srgbClr val="000000">
                      <a:alpha val="100000"/>
                    </a:srgbClr>
                  </a:solidFill>
                  <a:ln w="9525">
                    <a:noFill/>
                  </a:ln>
                </p:spPr>
                <p:txBody>
                  <a:bodyPr/>
                  <a:lstStyle/>
                  <a:p>
                    <a:endParaRPr lang="zh-CN" altLang="en-US"/>
                  </a:p>
                </p:txBody>
              </p:sp>
              <p:sp>
                <p:nvSpPr>
                  <p:cNvPr id="34658" name="Freeform 1435"/>
                  <p:cNvSpPr>
                    <a:spLocks noChangeAspect="1"/>
                  </p:cNvSpPr>
                  <p:nvPr/>
                </p:nvSpPr>
                <p:spPr>
                  <a:xfrm>
                    <a:off x="1783" y="1765"/>
                    <a:ext cx="17" cy="28"/>
                  </a:xfrm>
                  <a:custGeom>
                    <a:avLst/>
                    <a:gdLst>
                      <a:gd name="txL" fmla="*/ 0 w 87"/>
                      <a:gd name="txT" fmla="*/ 0 h 143"/>
                      <a:gd name="txR" fmla="*/ 87 w 87"/>
                      <a:gd name="txB" fmla="*/ 143 h 143"/>
                    </a:gdLst>
                    <a:ahLst/>
                    <a:cxnLst>
                      <a:cxn ang="0">
                        <a:pos x="3" y="1"/>
                      </a:cxn>
                      <a:cxn ang="0">
                        <a:pos x="1" y="5"/>
                      </a:cxn>
                      <a:cxn ang="0">
                        <a:pos x="0" y="5"/>
                      </a:cxn>
                      <a:cxn ang="0">
                        <a:pos x="2" y="0"/>
                      </a:cxn>
                      <a:cxn ang="0">
                        <a:pos x="3" y="1"/>
                      </a:cxn>
                    </a:cxnLst>
                    <a:rect l="txL" t="txT" r="txR" b="txB"/>
                    <a:pathLst>
                      <a:path w="87" h="143">
                        <a:moveTo>
                          <a:pt x="87" y="15"/>
                        </a:moveTo>
                        <a:lnTo>
                          <a:pt x="36" y="143"/>
                        </a:lnTo>
                        <a:lnTo>
                          <a:pt x="0" y="128"/>
                        </a:lnTo>
                        <a:lnTo>
                          <a:pt x="47" y="0"/>
                        </a:lnTo>
                        <a:lnTo>
                          <a:pt x="87" y="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59" name="Freeform 1436"/>
                  <p:cNvSpPr>
                    <a:spLocks noChangeAspect="1"/>
                  </p:cNvSpPr>
                  <p:nvPr/>
                </p:nvSpPr>
                <p:spPr>
                  <a:xfrm>
                    <a:off x="1783" y="1762"/>
                    <a:ext cx="9" cy="28"/>
                  </a:xfrm>
                  <a:custGeom>
                    <a:avLst/>
                    <a:gdLst>
                      <a:gd name="txL" fmla="*/ 0 w 47"/>
                      <a:gd name="txT" fmla="*/ 0 h 142"/>
                      <a:gd name="txR" fmla="*/ 47 w 47"/>
                      <a:gd name="txB" fmla="*/ 142 h 142"/>
                    </a:gdLst>
                    <a:ahLst/>
                    <a:cxnLst>
                      <a:cxn ang="0">
                        <a:pos x="2" y="1"/>
                      </a:cxn>
                      <a:cxn ang="0">
                        <a:pos x="0" y="6"/>
                      </a:cxn>
                      <a:cxn ang="0">
                        <a:pos x="0" y="0"/>
                      </a:cxn>
                      <a:cxn ang="0">
                        <a:pos x="2" y="1"/>
                      </a:cxn>
                    </a:cxnLst>
                    <a:rect l="txL" t="txT" r="txR" b="txB"/>
                    <a:pathLst>
                      <a:path w="47" h="142">
                        <a:moveTo>
                          <a:pt x="47" y="14"/>
                        </a:moveTo>
                        <a:lnTo>
                          <a:pt x="0" y="142"/>
                        </a:lnTo>
                        <a:lnTo>
                          <a:pt x="6" y="0"/>
                        </a:lnTo>
                        <a:lnTo>
                          <a:pt x="47" y="14"/>
                        </a:lnTo>
                        <a:close/>
                      </a:path>
                    </a:pathLst>
                  </a:custGeom>
                  <a:solidFill>
                    <a:srgbClr val="000000">
                      <a:alpha val="100000"/>
                    </a:srgbClr>
                  </a:solidFill>
                  <a:ln w="9525">
                    <a:noFill/>
                  </a:ln>
                </p:spPr>
                <p:txBody>
                  <a:bodyPr/>
                  <a:lstStyle/>
                  <a:p>
                    <a:endParaRPr lang="zh-CN" altLang="en-US"/>
                  </a:p>
                </p:txBody>
              </p:sp>
              <p:sp>
                <p:nvSpPr>
                  <p:cNvPr id="34660" name="Freeform 1437"/>
                  <p:cNvSpPr>
                    <a:spLocks noChangeAspect="1"/>
                  </p:cNvSpPr>
                  <p:nvPr/>
                </p:nvSpPr>
                <p:spPr>
                  <a:xfrm>
                    <a:off x="1776" y="1762"/>
                    <a:ext cx="8" cy="28"/>
                  </a:xfrm>
                  <a:custGeom>
                    <a:avLst/>
                    <a:gdLst>
                      <a:gd name="txL" fmla="*/ 0 w 41"/>
                      <a:gd name="txT" fmla="*/ 0 h 142"/>
                      <a:gd name="txR" fmla="*/ 41 w 41"/>
                      <a:gd name="txB" fmla="*/ 142 h 142"/>
                    </a:gdLst>
                    <a:ahLst/>
                    <a:cxnLst>
                      <a:cxn ang="0">
                        <a:pos x="1" y="6"/>
                      </a:cxn>
                      <a:cxn ang="0">
                        <a:pos x="2" y="0"/>
                      </a:cxn>
                      <a:cxn ang="0">
                        <a:pos x="0" y="5"/>
                      </a:cxn>
                      <a:cxn ang="0">
                        <a:pos x="1" y="6"/>
                      </a:cxn>
                    </a:cxnLst>
                    <a:rect l="txL" t="txT" r="txR" b="txB"/>
                    <a:pathLst>
                      <a:path w="41" h="142">
                        <a:moveTo>
                          <a:pt x="35" y="142"/>
                        </a:moveTo>
                        <a:lnTo>
                          <a:pt x="41" y="0"/>
                        </a:lnTo>
                        <a:lnTo>
                          <a:pt x="0" y="131"/>
                        </a:lnTo>
                        <a:lnTo>
                          <a:pt x="35" y="142"/>
                        </a:lnTo>
                        <a:close/>
                      </a:path>
                    </a:pathLst>
                  </a:custGeom>
                  <a:solidFill>
                    <a:srgbClr val="000000">
                      <a:alpha val="100000"/>
                    </a:srgbClr>
                  </a:solidFill>
                  <a:ln w="9525">
                    <a:noFill/>
                  </a:ln>
                </p:spPr>
                <p:txBody>
                  <a:bodyPr/>
                  <a:lstStyle/>
                  <a:p>
                    <a:endParaRPr lang="zh-CN" altLang="en-US"/>
                  </a:p>
                </p:txBody>
              </p:sp>
              <p:sp>
                <p:nvSpPr>
                  <p:cNvPr id="34661" name="Freeform 1438"/>
                  <p:cNvSpPr>
                    <a:spLocks noChangeAspect="1"/>
                  </p:cNvSpPr>
                  <p:nvPr/>
                </p:nvSpPr>
                <p:spPr>
                  <a:xfrm>
                    <a:off x="1776" y="1762"/>
                    <a:ext cx="16" cy="28"/>
                  </a:xfrm>
                  <a:custGeom>
                    <a:avLst/>
                    <a:gdLst>
                      <a:gd name="txL" fmla="*/ 0 w 82"/>
                      <a:gd name="txT" fmla="*/ 0 h 142"/>
                      <a:gd name="txR" fmla="*/ 82 w 82"/>
                      <a:gd name="txB" fmla="*/ 142 h 142"/>
                    </a:gdLst>
                    <a:ahLst/>
                    <a:cxnLst>
                      <a:cxn ang="0">
                        <a:pos x="3" y="1"/>
                      </a:cxn>
                      <a:cxn ang="0">
                        <a:pos x="1" y="6"/>
                      </a:cxn>
                      <a:cxn ang="0">
                        <a:pos x="0" y="5"/>
                      </a:cxn>
                      <a:cxn ang="0">
                        <a:pos x="2" y="0"/>
                      </a:cxn>
                      <a:cxn ang="0">
                        <a:pos x="3" y="1"/>
                      </a:cxn>
                    </a:cxnLst>
                    <a:rect l="txL" t="txT" r="txR" b="txB"/>
                    <a:pathLst>
                      <a:path w="82" h="142">
                        <a:moveTo>
                          <a:pt x="82" y="14"/>
                        </a:moveTo>
                        <a:lnTo>
                          <a:pt x="35" y="142"/>
                        </a:lnTo>
                        <a:lnTo>
                          <a:pt x="0" y="131"/>
                        </a:lnTo>
                        <a:lnTo>
                          <a:pt x="41" y="0"/>
                        </a:lnTo>
                        <a:lnTo>
                          <a:pt x="82" y="1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62" name="Freeform 1439"/>
                  <p:cNvSpPr>
                    <a:spLocks noChangeAspect="1"/>
                  </p:cNvSpPr>
                  <p:nvPr/>
                </p:nvSpPr>
                <p:spPr>
                  <a:xfrm>
                    <a:off x="1776" y="1759"/>
                    <a:ext cx="8" cy="29"/>
                  </a:xfrm>
                  <a:custGeom>
                    <a:avLst/>
                    <a:gdLst>
                      <a:gd name="txL" fmla="*/ 0 w 41"/>
                      <a:gd name="txT" fmla="*/ 0 h 143"/>
                      <a:gd name="txR" fmla="*/ 41 w 41"/>
                      <a:gd name="txB" fmla="*/ 143 h 143"/>
                    </a:gdLst>
                    <a:ahLst/>
                    <a:cxnLst>
                      <a:cxn ang="0">
                        <a:pos x="2" y="0"/>
                      </a:cxn>
                      <a:cxn ang="0">
                        <a:pos x="0" y="6"/>
                      </a:cxn>
                      <a:cxn ang="0">
                        <a:pos x="0" y="0"/>
                      </a:cxn>
                      <a:cxn ang="0">
                        <a:pos x="2" y="0"/>
                      </a:cxn>
                    </a:cxnLst>
                    <a:rect l="txL" t="txT" r="txR" b="txB"/>
                    <a:pathLst>
                      <a:path w="41" h="143">
                        <a:moveTo>
                          <a:pt x="41" y="12"/>
                        </a:moveTo>
                        <a:lnTo>
                          <a:pt x="0" y="143"/>
                        </a:lnTo>
                        <a:lnTo>
                          <a:pt x="0" y="0"/>
                        </a:lnTo>
                        <a:lnTo>
                          <a:pt x="41" y="12"/>
                        </a:lnTo>
                        <a:close/>
                      </a:path>
                    </a:pathLst>
                  </a:custGeom>
                  <a:solidFill>
                    <a:srgbClr val="000000">
                      <a:alpha val="100000"/>
                    </a:srgbClr>
                  </a:solidFill>
                  <a:ln w="9525">
                    <a:noFill/>
                  </a:ln>
                </p:spPr>
                <p:txBody>
                  <a:bodyPr/>
                  <a:lstStyle/>
                  <a:p>
                    <a:endParaRPr lang="zh-CN" altLang="en-US"/>
                  </a:p>
                </p:txBody>
              </p:sp>
              <p:sp>
                <p:nvSpPr>
                  <p:cNvPr id="34663" name="Freeform 1440"/>
                  <p:cNvSpPr>
                    <a:spLocks noChangeAspect="1"/>
                  </p:cNvSpPr>
                  <p:nvPr/>
                </p:nvSpPr>
                <p:spPr>
                  <a:xfrm>
                    <a:off x="1768" y="1759"/>
                    <a:ext cx="8" cy="29"/>
                  </a:xfrm>
                  <a:custGeom>
                    <a:avLst/>
                    <a:gdLst>
                      <a:gd name="txL" fmla="*/ 0 w 37"/>
                      <a:gd name="txT" fmla="*/ 0 h 143"/>
                      <a:gd name="txR" fmla="*/ 37 w 37"/>
                      <a:gd name="txB" fmla="*/ 143 h 143"/>
                    </a:gdLst>
                    <a:ahLst/>
                    <a:cxnLst>
                      <a:cxn ang="0">
                        <a:pos x="2" y="6"/>
                      </a:cxn>
                      <a:cxn ang="0">
                        <a:pos x="2" y="0"/>
                      </a:cxn>
                      <a:cxn ang="0">
                        <a:pos x="0" y="5"/>
                      </a:cxn>
                      <a:cxn ang="0">
                        <a:pos x="2" y="6"/>
                      </a:cxn>
                    </a:cxnLst>
                    <a:rect l="txL" t="txT" r="txR" b="txB"/>
                    <a:pathLst>
                      <a:path w="37" h="143">
                        <a:moveTo>
                          <a:pt x="37" y="143"/>
                        </a:moveTo>
                        <a:lnTo>
                          <a:pt x="37" y="0"/>
                        </a:lnTo>
                        <a:lnTo>
                          <a:pt x="0" y="132"/>
                        </a:lnTo>
                        <a:lnTo>
                          <a:pt x="37" y="143"/>
                        </a:lnTo>
                        <a:close/>
                      </a:path>
                    </a:pathLst>
                  </a:custGeom>
                  <a:solidFill>
                    <a:srgbClr val="000000">
                      <a:alpha val="100000"/>
                    </a:srgbClr>
                  </a:solidFill>
                  <a:ln w="9525">
                    <a:noFill/>
                  </a:ln>
                </p:spPr>
                <p:txBody>
                  <a:bodyPr/>
                  <a:lstStyle/>
                  <a:p>
                    <a:endParaRPr lang="zh-CN" altLang="en-US"/>
                  </a:p>
                </p:txBody>
              </p:sp>
              <p:sp>
                <p:nvSpPr>
                  <p:cNvPr id="34664" name="Freeform 1441"/>
                  <p:cNvSpPr>
                    <a:spLocks noChangeAspect="1"/>
                  </p:cNvSpPr>
                  <p:nvPr/>
                </p:nvSpPr>
                <p:spPr>
                  <a:xfrm>
                    <a:off x="1768" y="1759"/>
                    <a:ext cx="16" cy="29"/>
                  </a:xfrm>
                  <a:custGeom>
                    <a:avLst/>
                    <a:gdLst>
                      <a:gd name="txL" fmla="*/ 0 w 78"/>
                      <a:gd name="txT" fmla="*/ 0 h 143"/>
                      <a:gd name="txR" fmla="*/ 78 w 78"/>
                      <a:gd name="txB" fmla="*/ 143 h 143"/>
                    </a:gdLst>
                    <a:ahLst/>
                    <a:cxnLst>
                      <a:cxn ang="0">
                        <a:pos x="3" y="0"/>
                      </a:cxn>
                      <a:cxn ang="0">
                        <a:pos x="2" y="6"/>
                      </a:cxn>
                      <a:cxn ang="0">
                        <a:pos x="0" y="5"/>
                      </a:cxn>
                      <a:cxn ang="0">
                        <a:pos x="2" y="0"/>
                      </a:cxn>
                      <a:cxn ang="0">
                        <a:pos x="3" y="0"/>
                      </a:cxn>
                    </a:cxnLst>
                    <a:rect l="txL" t="txT" r="txR" b="txB"/>
                    <a:pathLst>
                      <a:path w="78" h="143">
                        <a:moveTo>
                          <a:pt x="78" y="12"/>
                        </a:moveTo>
                        <a:lnTo>
                          <a:pt x="37" y="143"/>
                        </a:lnTo>
                        <a:lnTo>
                          <a:pt x="0" y="132"/>
                        </a:lnTo>
                        <a:lnTo>
                          <a:pt x="37" y="0"/>
                        </a:lnTo>
                        <a:lnTo>
                          <a:pt x="78" y="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65" name="Freeform 1442"/>
                  <p:cNvSpPr>
                    <a:spLocks noChangeAspect="1"/>
                  </p:cNvSpPr>
                  <p:nvPr/>
                </p:nvSpPr>
                <p:spPr>
                  <a:xfrm>
                    <a:off x="1767" y="1757"/>
                    <a:ext cx="9" cy="29"/>
                  </a:xfrm>
                  <a:custGeom>
                    <a:avLst/>
                    <a:gdLst>
                      <a:gd name="txL" fmla="*/ 0 w 43"/>
                      <a:gd name="txT" fmla="*/ 0 h 143"/>
                      <a:gd name="txR" fmla="*/ 43 w 43"/>
                      <a:gd name="txB" fmla="*/ 143 h 143"/>
                    </a:gdLst>
                    <a:ahLst/>
                    <a:cxnLst>
                      <a:cxn ang="0">
                        <a:pos x="2" y="0"/>
                      </a:cxn>
                      <a:cxn ang="0">
                        <a:pos x="0" y="6"/>
                      </a:cxn>
                      <a:cxn ang="0">
                        <a:pos x="0" y="0"/>
                      </a:cxn>
                      <a:cxn ang="0">
                        <a:pos x="2" y="0"/>
                      </a:cxn>
                    </a:cxnLst>
                    <a:rect l="txL" t="txT" r="txR" b="txB"/>
                    <a:pathLst>
                      <a:path w="43" h="143">
                        <a:moveTo>
                          <a:pt x="43" y="11"/>
                        </a:moveTo>
                        <a:lnTo>
                          <a:pt x="6" y="143"/>
                        </a:lnTo>
                        <a:lnTo>
                          <a:pt x="0" y="0"/>
                        </a:lnTo>
                        <a:lnTo>
                          <a:pt x="43" y="11"/>
                        </a:lnTo>
                        <a:close/>
                      </a:path>
                    </a:pathLst>
                  </a:custGeom>
                  <a:solidFill>
                    <a:srgbClr val="000000">
                      <a:alpha val="100000"/>
                    </a:srgbClr>
                  </a:solidFill>
                  <a:ln w="9525">
                    <a:noFill/>
                  </a:ln>
                </p:spPr>
                <p:txBody>
                  <a:bodyPr/>
                  <a:lstStyle/>
                  <a:p>
                    <a:endParaRPr lang="zh-CN" altLang="en-US"/>
                  </a:p>
                </p:txBody>
              </p:sp>
              <p:sp>
                <p:nvSpPr>
                  <p:cNvPr id="34666" name="Freeform 1443"/>
                  <p:cNvSpPr>
                    <a:spLocks noChangeAspect="1"/>
                  </p:cNvSpPr>
                  <p:nvPr/>
                </p:nvSpPr>
                <p:spPr>
                  <a:xfrm>
                    <a:off x="1761" y="1757"/>
                    <a:ext cx="7" cy="29"/>
                  </a:xfrm>
                  <a:custGeom>
                    <a:avLst/>
                    <a:gdLst>
                      <a:gd name="txL" fmla="*/ 0 w 36"/>
                      <a:gd name="txT" fmla="*/ 0 h 143"/>
                      <a:gd name="txR" fmla="*/ 36 w 36"/>
                      <a:gd name="txB" fmla="*/ 143 h 143"/>
                    </a:gdLst>
                    <a:ahLst/>
                    <a:cxnLst>
                      <a:cxn ang="0">
                        <a:pos x="1" y="6"/>
                      </a:cxn>
                      <a:cxn ang="0">
                        <a:pos x="1" y="0"/>
                      </a:cxn>
                      <a:cxn ang="0">
                        <a:pos x="0" y="5"/>
                      </a:cxn>
                      <a:cxn ang="0">
                        <a:pos x="1" y="6"/>
                      </a:cxn>
                    </a:cxnLst>
                    <a:rect l="txL" t="txT" r="txR" b="txB"/>
                    <a:pathLst>
                      <a:path w="36" h="143">
                        <a:moveTo>
                          <a:pt x="36" y="143"/>
                        </a:moveTo>
                        <a:lnTo>
                          <a:pt x="30" y="0"/>
                        </a:lnTo>
                        <a:lnTo>
                          <a:pt x="0" y="134"/>
                        </a:lnTo>
                        <a:lnTo>
                          <a:pt x="36" y="143"/>
                        </a:lnTo>
                        <a:close/>
                      </a:path>
                    </a:pathLst>
                  </a:custGeom>
                  <a:solidFill>
                    <a:srgbClr val="000000">
                      <a:alpha val="100000"/>
                    </a:srgbClr>
                  </a:solidFill>
                  <a:ln w="9525">
                    <a:noFill/>
                  </a:ln>
                </p:spPr>
                <p:txBody>
                  <a:bodyPr/>
                  <a:lstStyle/>
                  <a:p>
                    <a:endParaRPr lang="zh-CN" altLang="en-US"/>
                  </a:p>
                </p:txBody>
              </p:sp>
              <p:sp>
                <p:nvSpPr>
                  <p:cNvPr id="34667" name="Freeform 1444"/>
                  <p:cNvSpPr>
                    <a:spLocks noChangeAspect="1"/>
                  </p:cNvSpPr>
                  <p:nvPr/>
                </p:nvSpPr>
                <p:spPr>
                  <a:xfrm>
                    <a:off x="1761" y="1757"/>
                    <a:ext cx="15" cy="29"/>
                  </a:xfrm>
                  <a:custGeom>
                    <a:avLst/>
                    <a:gdLst>
                      <a:gd name="txL" fmla="*/ 0 w 73"/>
                      <a:gd name="txT" fmla="*/ 0 h 143"/>
                      <a:gd name="txR" fmla="*/ 73 w 73"/>
                      <a:gd name="txB" fmla="*/ 143 h 143"/>
                    </a:gdLst>
                    <a:ahLst/>
                    <a:cxnLst>
                      <a:cxn ang="0">
                        <a:pos x="3" y="0"/>
                      </a:cxn>
                      <a:cxn ang="0">
                        <a:pos x="1" y="6"/>
                      </a:cxn>
                      <a:cxn ang="0">
                        <a:pos x="0" y="5"/>
                      </a:cxn>
                      <a:cxn ang="0">
                        <a:pos x="1" y="0"/>
                      </a:cxn>
                      <a:cxn ang="0">
                        <a:pos x="3" y="0"/>
                      </a:cxn>
                    </a:cxnLst>
                    <a:rect l="txL" t="txT" r="txR" b="txB"/>
                    <a:pathLst>
                      <a:path w="73" h="143">
                        <a:moveTo>
                          <a:pt x="73" y="11"/>
                        </a:moveTo>
                        <a:lnTo>
                          <a:pt x="36" y="143"/>
                        </a:lnTo>
                        <a:lnTo>
                          <a:pt x="0" y="134"/>
                        </a:lnTo>
                        <a:lnTo>
                          <a:pt x="30" y="0"/>
                        </a:lnTo>
                        <a:lnTo>
                          <a:pt x="73" y="1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68" name="Freeform 1445"/>
                  <p:cNvSpPr>
                    <a:spLocks noChangeAspect="1"/>
                  </p:cNvSpPr>
                  <p:nvPr/>
                </p:nvSpPr>
                <p:spPr>
                  <a:xfrm>
                    <a:off x="1758" y="1755"/>
                    <a:ext cx="9" cy="29"/>
                  </a:xfrm>
                  <a:custGeom>
                    <a:avLst/>
                    <a:gdLst>
                      <a:gd name="txL" fmla="*/ 0 w 43"/>
                      <a:gd name="txT" fmla="*/ 0 h 143"/>
                      <a:gd name="txR" fmla="*/ 43 w 43"/>
                      <a:gd name="txB" fmla="*/ 143 h 143"/>
                    </a:gdLst>
                    <a:ahLst/>
                    <a:cxnLst>
                      <a:cxn ang="0">
                        <a:pos x="2" y="0"/>
                      </a:cxn>
                      <a:cxn ang="0">
                        <a:pos x="1" y="6"/>
                      </a:cxn>
                      <a:cxn ang="0">
                        <a:pos x="0" y="0"/>
                      </a:cxn>
                      <a:cxn ang="0">
                        <a:pos x="2" y="0"/>
                      </a:cxn>
                    </a:cxnLst>
                    <a:rect l="txL" t="txT" r="txR" b="txB"/>
                    <a:pathLst>
                      <a:path w="43" h="143">
                        <a:moveTo>
                          <a:pt x="43" y="9"/>
                        </a:moveTo>
                        <a:lnTo>
                          <a:pt x="13" y="143"/>
                        </a:lnTo>
                        <a:lnTo>
                          <a:pt x="0" y="0"/>
                        </a:lnTo>
                        <a:lnTo>
                          <a:pt x="43" y="9"/>
                        </a:lnTo>
                        <a:close/>
                      </a:path>
                    </a:pathLst>
                  </a:custGeom>
                  <a:solidFill>
                    <a:srgbClr val="000000">
                      <a:alpha val="100000"/>
                    </a:srgbClr>
                  </a:solidFill>
                  <a:ln w="9525">
                    <a:noFill/>
                  </a:ln>
                </p:spPr>
                <p:txBody>
                  <a:bodyPr/>
                  <a:lstStyle/>
                  <a:p>
                    <a:endParaRPr lang="zh-CN" altLang="en-US"/>
                  </a:p>
                </p:txBody>
              </p:sp>
              <p:sp>
                <p:nvSpPr>
                  <p:cNvPr id="34669" name="Freeform 1446"/>
                  <p:cNvSpPr>
                    <a:spLocks noChangeAspect="1"/>
                  </p:cNvSpPr>
                  <p:nvPr/>
                </p:nvSpPr>
                <p:spPr>
                  <a:xfrm>
                    <a:off x="1753" y="1755"/>
                    <a:ext cx="8" cy="29"/>
                  </a:xfrm>
                  <a:custGeom>
                    <a:avLst/>
                    <a:gdLst>
                      <a:gd name="txL" fmla="*/ 0 w 38"/>
                      <a:gd name="txT" fmla="*/ 0 h 143"/>
                      <a:gd name="txR" fmla="*/ 38 w 38"/>
                      <a:gd name="txB" fmla="*/ 143 h 143"/>
                    </a:gdLst>
                    <a:ahLst/>
                    <a:cxnLst>
                      <a:cxn ang="0">
                        <a:pos x="2" y="6"/>
                      </a:cxn>
                      <a:cxn ang="0">
                        <a:pos x="1" y="0"/>
                      </a:cxn>
                      <a:cxn ang="0">
                        <a:pos x="0" y="5"/>
                      </a:cxn>
                      <a:cxn ang="0">
                        <a:pos x="2" y="6"/>
                      </a:cxn>
                    </a:cxnLst>
                    <a:rect l="txL" t="txT" r="txR" b="txB"/>
                    <a:pathLst>
                      <a:path w="38" h="143">
                        <a:moveTo>
                          <a:pt x="38" y="143"/>
                        </a:moveTo>
                        <a:lnTo>
                          <a:pt x="25" y="0"/>
                        </a:lnTo>
                        <a:lnTo>
                          <a:pt x="0" y="135"/>
                        </a:lnTo>
                        <a:lnTo>
                          <a:pt x="38" y="143"/>
                        </a:lnTo>
                        <a:close/>
                      </a:path>
                    </a:pathLst>
                  </a:custGeom>
                  <a:solidFill>
                    <a:srgbClr val="000000">
                      <a:alpha val="100000"/>
                    </a:srgbClr>
                  </a:solidFill>
                  <a:ln w="9525">
                    <a:noFill/>
                  </a:ln>
                </p:spPr>
                <p:txBody>
                  <a:bodyPr/>
                  <a:lstStyle/>
                  <a:p>
                    <a:endParaRPr lang="zh-CN" altLang="en-US"/>
                  </a:p>
                </p:txBody>
              </p:sp>
              <p:sp>
                <p:nvSpPr>
                  <p:cNvPr id="34670" name="Freeform 1447"/>
                  <p:cNvSpPr>
                    <a:spLocks noChangeAspect="1"/>
                  </p:cNvSpPr>
                  <p:nvPr/>
                </p:nvSpPr>
                <p:spPr>
                  <a:xfrm>
                    <a:off x="1753" y="1755"/>
                    <a:ext cx="14" cy="29"/>
                  </a:xfrm>
                  <a:custGeom>
                    <a:avLst/>
                    <a:gdLst>
                      <a:gd name="txL" fmla="*/ 0 w 68"/>
                      <a:gd name="txT" fmla="*/ 0 h 143"/>
                      <a:gd name="txR" fmla="*/ 68 w 68"/>
                      <a:gd name="txB" fmla="*/ 143 h 143"/>
                    </a:gdLst>
                    <a:ahLst/>
                    <a:cxnLst>
                      <a:cxn ang="0">
                        <a:pos x="3" y="0"/>
                      </a:cxn>
                      <a:cxn ang="0">
                        <a:pos x="2" y="6"/>
                      </a:cxn>
                      <a:cxn ang="0">
                        <a:pos x="0" y="5"/>
                      </a:cxn>
                      <a:cxn ang="0">
                        <a:pos x="1" y="0"/>
                      </a:cxn>
                      <a:cxn ang="0">
                        <a:pos x="3" y="0"/>
                      </a:cxn>
                    </a:cxnLst>
                    <a:rect l="txL" t="txT" r="txR" b="txB"/>
                    <a:pathLst>
                      <a:path w="68" h="143">
                        <a:moveTo>
                          <a:pt x="68" y="9"/>
                        </a:moveTo>
                        <a:lnTo>
                          <a:pt x="38" y="143"/>
                        </a:lnTo>
                        <a:lnTo>
                          <a:pt x="0" y="135"/>
                        </a:lnTo>
                        <a:lnTo>
                          <a:pt x="25" y="0"/>
                        </a:lnTo>
                        <a:lnTo>
                          <a:pt x="68"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71" name="Freeform 1448"/>
                  <p:cNvSpPr>
                    <a:spLocks noChangeAspect="1"/>
                  </p:cNvSpPr>
                  <p:nvPr/>
                </p:nvSpPr>
                <p:spPr>
                  <a:xfrm>
                    <a:off x="1750" y="1754"/>
                    <a:ext cx="8" cy="28"/>
                  </a:xfrm>
                  <a:custGeom>
                    <a:avLst/>
                    <a:gdLst>
                      <a:gd name="txL" fmla="*/ 0 w 43"/>
                      <a:gd name="txT" fmla="*/ 0 h 142"/>
                      <a:gd name="txR" fmla="*/ 43 w 43"/>
                      <a:gd name="txB" fmla="*/ 142 h 142"/>
                    </a:gdLst>
                    <a:ahLst/>
                    <a:cxnLst>
                      <a:cxn ang="0">
                        <a:pos x="1" y="0"/>
                      </a:cxn>
                      <a:cxn ang="0">
                        <a:pos x="1" y="6"/>
                      </a:cxn>
                      <a:cxn ang="0">
                        <a:pos x="0" y="0"/>
                      </a:cxn>
                      <a:cxn ang="0">
                        <a:pos x="1" y="0"/>
                      </a:cxn>
                    </a:cxnLst>
                    <a:rect l="txL" t="txT" r="txR" b="txB"/>
                    <a:pathLst>
                      <a:path w="43" h="142">
                        <a:moveTo>
                          <a:pt x="43" y="7"/>
                        </a:moveTo>
                        <a:lnTo>
                          <a:pt x="18" y="142"/>
                        </a:lnTo>
                        <a:lnTo>
                          <a:pt x="0" y="0"/>
                        </a:lnTo>
                        <a:lnTo>
                          <a:pt x="43" y="7"/>
                        </a:lnTo>
                        <a:close/>
                      </a:path>
                    </a:pathLst>
                  </a:custGeom>
                  <a:solidFill>
                    <a:srgbClr val="000000">
                      <a:alpha val="100000"/>
                    </a:srgbClr>
                  </a:solidFill>
                  <a:ln w="9525">
                    <a:noFill/>
                  </a:ln>
                </p:spPr>
                <p:txBody>
                  <a:bodyPr/>
                  <a:lstStyle/>
                  <a:p>
                    <a:endParaRPr lang="zh-CN" altLang="en-US"/>
                  </a:p>
                </p:txBody>
              </p:sp>
              <p:sp>
                <p:nvSpPr>
                  <p:cNvPr id="34672" name="Freeform 1449"/>
                  <p:cNvSpPr>
                    <a:spLocks noChangeAspect="1"/>
                  </p:cNvSpPr>
                  <p:nvPr/>
                </p:nvSpPr>
                <p:spPr>
                  <a:xfrm>
                    <a:off x="1746" y="1754"/>
                    <a:ext cx="7" cy="28"/>
                  </a:xfrm>
                  <a:custGeom>
                    <a:avLst/>
                    <a:gdLst>
                      <a:gd name="txL" fmla="*/ 0 w 37"/>
                      <a:gd name="txT" fmla="*/ 0 h 142"/>
                      <a:gd name="txR" fmla="*/ 37 w 37"/>
                      <a:gd name="txB" fmla="*/ 142 h 142"/>
                    </a:gdLst>
                    <a:ahLst/>
                    <a:cxnLst>
                      <a:cxn ang="0">
                        <a:pos x="1" y="6"/>
                      </a:cxn>
                      <a:cxn ang="0">
                        <a:pos x="1" y="0"/>
                      </a:cxn>
                      <a:cxn ang="0">
                        <a:pos x="0" y="5"/>
                      </a:cxn>
                      <a:cxn ang="0">
                        <a:pos x="1" y="6"/>
                      </a:cxn>
                    </a:cxnLst>
                    <a:rect l="txL" t="txT" r="txR" b="txB"/>
                    <a:pathLst>
                      <a:path w="37" h="142">
                        <a:moveTo>
                          <a:pt x="37" y="142"/>
                        </a:moveTo>
                        <a:lnTo>
                          <a:pt x="19" y="0"/>
                        </a:lnTo>
                        <a:lnTo>
                          <a:pt x="0" y="137"/>
                        </a:lnTo>
                        <a:lnTo>
                          <a:pt x="37" y="142"/>
                        </a:lnTo>
                        <a:close/>
                      </a:path>
                    </a:pathLst>
                  </a:custGeom>
                  <a:solidFill>
                    <a:srgbClr val="000000">
                      <a:alpha val="100000"/>
                    </a:srgbClr>
                  </a:solidFill>
                  <a:ln w="9525">
                    <a:noFill/>
                  </a:ln>
                </p:spPr>
                <p:txBody>
                  <a:bodyPr/>
                  <a:lstStyle/>
                  <a:p>
                    <a:endParaRPr lang="zh-CN" altLang="en-US"/>
                  </a:p>
                </p:txBody>
              </p:sp>
              <p:sp>
                <p:nvSpPr>
                  <p:cNvPr id="34673" name="Freeform 1450"/>
                  <p:cNvSpPr>
                    <a:spLocks noChangeAspect="1"/>
                  </p:cNvSpPr>
                  <p:nvPr/>
                </p:nvSpPr>
                <p:spPr>
                  <a:xfrm>
                    <a:off x="1746" y="1754"/>
                    <a:ext cx="12" cy="28"/>
                  </a:xfrm>
                  <a:custGeom>
                    <a:avLst/>
                    <a:gdLst>
                      <a:gd name="txL" fmla="*/ 0 w 62"/>
                      <a:gd name="txT" fmla="*/ 0 h 142"/>
                      <a:gd name="txR" fmla="*/ 62 w 62"/>
                      <a:gd name="txB" fmla="*/ 142 h 142"/>
                    </a:gdLst>
                    <a:ahLst/>
                    <a:cxnLst>
                      <a:cxn ang="0">
                        <a:pos x="2" y="0"/>
                      </a:cxn>
                      <a:cxn ang="0">
                        <a:pos x="1" y="6"/>
                      </a:cxn>
                      <a:cxn ang="0">
                        <a:pos x="0" y="5"/>
                      </a:cxn>
                      <a:cxn ang="0">
                        <a:pos x="1" y="0"/>
                      </a:cxn>
                      <a:cxn ang="0">
                        <a:pos x="2" y="0"/>
                      </a:cxn>
                    </a:cxnLst>
                    <a:rect l="txL" t="txT" r="txR" b="txB"/>
                    <a:pathLst>
                      <a:path w="62" h="142">
                        <a:moveTo>
                          <a:pt x="62" y="7"/>
                        </a:moveTo>
                        <a:lnTo>
                          <a:pt x="37" y="142"/>
                        </a:lnTo>
                        <a:lnTo>
                          <a:pt x="0" y="137"/>
                        </a:lnTo>
                        <a:lnTo>
                          <a:pt x="19" y="0"/>
                        </a:lnTo>
                        <a:lnTo>
                          <a:pt x="62" y="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74" name="Freeform 1451"/>
                  <p:cNvSpPr>
                    <a:spLocks noChangeAspect="1"/>
                  </p:cNvSpPr>
                  <p:nvPr/>
                </p:nvSpPr>
                <p:spPr>
                  <a:xfrm>
                    <a:off x="1741" y="1753"/>
                    <a:ext cx="9" cy="28"/>
                  </a:xfrm>
                  <a:custGeom>
                    <a:avLst/>
                    <a:gdLst>
                      <a:gd name="txL" fmla="*/ 0 w 43"/>
                      <a:gd name="txT" fmla="*/ 0 h 142"/>
                      <a:gd name="txR" fmla="*/ 43 w 43"/>
                      <a:gd name="txB" fmla="*/ 142 h 142"/>
                    </a:gdLst>
                    <a:ahLst/>
                    <a:cxnLst>
                      <a:cxn ang="0">
                        <a:pos x="2" y="0"/>
                      </a:cxn>
                      <a:cxn ang="0">
                        <a:pos x="1" y="6"/>
                      </a:cxn>
                      <a:cxn ang="0">
                        <a:pos x="0" y="0"/>
                      </a:cxn>
                      <a:cxn ang="0">
                        <a:pos x="2" y="0"/>
                      </a:cxn>
                    </a:cxnLst>
                    <a:rect l="txL" t="txT" r="txR" b="txB"/>
                    <a:pathLst>
                      <a:path w="43" h="142">
                        <a:moveTo>
                          <a:pt x="43" y="5"/>
                        </a:moveTo>
                        <a:lnTo>
                          <a:pt x="24" y="142"/>
                        </a:lnTo>
                        <a:lnTo>
                          <a:pt x="0" y="0"/>
                        </a:lnTo>
                        <a:lnTo>
                          <a:pt x="43" y="5"/>
                        </a:lnTo>
                        <a:close/>
                      </a:path>
                    </a:pathLst>
                  </a:custGeom>
                  <a:solidFill>
                    <a:srgbClr val="000000">
                      <a:alpha val="100000"/>
                    </a:srgbClr>
                  </a:solidFill>
                  <a:ln w="9525">
                    <a:noFill/>
                  </a:ln>
                </p:spPr>
                <p:txBody>
                  <a:bodyPr/>
                  <a:lstStyle/>
                  <a:p>
                    <a:endParaRPr lang="zh-CN" altLang="en-US"/>
                  </a:p>
                </p:txBody>
              </p:sp>
              <p:sp>
                <p:nvSpPr>
                  <p:cNvPr id="34675" name="Freeform 1452"/>
                  <p:cNvSpPr>
                    <a:spLocks noChangeAspect="1"/>
                  </p:cNvSpPr>
                  <p:nvPr/>
                </p:nvSpPr>
                <p:spPr>
                  <a:xfrm>
                    <a:off x="1739" y="1753"/>
                    <a:ext cx="7" cy="28"/>
                  </a:xfrm>
                  <a:custGeom>
                    <a:avLst/>
                    <a:gdLst>
                      <a:gd name="txL" fmla="*/ 0 w 37"/>
                      <a:gd name="txT" fmla="*/ 0 h 142"/>
                      <a:gd name="txR" fmla="*/ 37 w 37"/>
                      <a:gd name="txB" fmla="*/ 142 h 142"/>
                    </a:gdLst>
                    <a:ahLst/>
                    <a:cxnLst>
                      <a:cxn ang="0">
                        <a:pos x="1" y="6"/>
                      </a:cxn>
                      <a:cxn ang="0">
                        <a:pos x="0" y="0"/>
                      </a:cxn>
                      <a:cxn ang="0">
                        <a:pos x="0" y="5"/>
                      </a:cxn>
                      <a:cxn ang="0">
                        <a:pos x="1" y="6"/>
                      </a:cxn>
                    </a:cxnLst>
                    <a:rect l="txL" t="txT" r="txR" b="txB"/>
                    <a:pathLst>
                      <a:path w="37" h="142">
                        <a:moveTo>
                          <a:pt x="37" y="142"/>
                        </a:moveTo>
                        <a:lnTo>
                          <a:pt x="13" y="0"/>
                        </a:lnTo>
                        <a:lnTo>
                          <a:pt x="0" y="137"/>
                        </a:lnTo>
                        <a:lnTo>
                          <a:pt x="37" y="142"/>
                        </a:lnTo>
                        <a:close/>
                      </a:path>
                    </a:pathLst>
                  </a:custGeom>
                  <a:solidFill>
                    <a:srgbClr val="000000">
                      <a:alpha val="100000"/>
                    </a:srgbClr>
                  </a:solidFill>
                  <a:ln w="9525">
                    <a:noFill/>
                  </a:ln>
                </p:spPr>
                <p:txBody>
                  <a:bodyPr/>
                  <a:lstStyle/>
                  <a:p>
                    <a:endParaRPr lang="zh-CN" altLang="en-US"/>
                  </a:p>
                </p:txBody>
              </p:sp>
              <p:sp>
                <p:nvSpPr>
                  <p:cNvPr id="34676" name="Freeform 1453"/>
                  <p:cNvSpPr>
                    <a:spLocks noChangeAspect="1"/>
                  </p:cNvSpPr>
                  <p:nvPr/>
                </p:nvSpPr>
                <p:spPr>
                  <a:xfrm>
                    <a:off x="1739" y="1753"/>
                    <a:ext cx="11" cy="28"/>
                  </a:xfrm>
                  <a:custGeom>
                    <a:avLst/>
                    <a:gdLst>
                      <a:gd name="txL" fmla="*/ 0 w 56"/>
                      <a:gd name="txT" fmla="*/ 0 h 142"/>
                      <a:gd name="txR" fmla="*/ 56 w 56"/>
                      <a:gd name="txB" fmla="*/ 142 h 142"/>
                    </a:gdLst>
                    <a:ahLst/>
                    <a:cxnLst>
                      <a:cxn ang="0">
                        <a:pos x="2" y="0"/>
                      </a:cxn>
                      <a:cxn ang="0">
                        <a:pos x="1" y="6"/>
                      </a:cxn>
                      <a:cxn ang="0">
                        <a:pos x="0" y="5"/>
                      </a:cxn>
                      <a:cxn ang="0">
                        <a:pos x="1" y="0"/>
                      </a:cxn>
                      <a:cxn ang="0">
                        <a:pos x="2" y="0"/>
                      </a:cxn>
                    </a:cxnLst>
                    <a:rect l="txL" t="txT" r="txR" b="txB"/>
                    <a:pathLst>
                      <a:path w="56" h="142">
                        <a:moveTo>
                          <a:pt x="56" y="5"/>
                        </a:moveTo>
                        <a:lnTo>
                          <a:pt x="37" y="142"/>
                        </a:lnTo>
                        <a:lnTo>
                          <a:pt x="0" y="137"/>
                        </a:lnTo>
                        <a:lnTo>
                          <a:pt x="13" y="0"/>
                        </a:lnTo>
                        <a:lnTo>
                          <a:pt x="56" y="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77" name="Freeform 1454"/>
                  <p:cNvSpPr>
                    <a:spLocks noChangeAspect="1"/>
                  </p:cNvSpPr>
                  <p:nvPr/>
                </p:nvSpPr>
                <p:spPr>
                  <a:xfrm>
                    <a:off x="1732" y="1752"/>
                    <a:ext cx="9" cy="28"/>
                  </a:xfrm>
                  <a:custGeom>
                    <a:avLst/>
                    <a:gdLst>
                      <a:gd name="txL" fmla="*/ 0 w 44"/>
                      <a:gd name="txT" fmla="*/ 0 h 141"/>
                      <a:gd name="txR" fmla="*/ 44 w 44"/>
                      <a:gd name="txB" fmla="*/ 141 h 141"/>
                    </a:gdLst>
                    <a:ahLst/>
                    <a:cxnLst>
                      <a:cxn ang="0">
                        <a:pos x="2" y="0"/>
                      </a:cxn>
                      <a:cxn ang="0">
                        <a:pos x="1" y="6"/>
                      </a:cxn>
                      <a:cxn ang="0">
                        <a:pos x="0" y="0"/>
                      </a:cxn>
                      <a:cxn ang="0">
                        <a:pos x="2" y="0"/>
                      </a:cxn>
                    </a:cxnLst>
                    <a:rect l="txL" t="txT" r="txR" b="txB"/>
                    <a:pathLst>
                      <a:path w="44" h="141">
                        <a:moveTo>
                          <a:pt x="44" y="4"/>
                        </a:moveTo>
                        <a:lnTo>
                          <a:pt x="31" y="141"/>
                        </a:lnTo>
                        <a:lnTo>
                          <a:pt x="0" y="0"/>
                        </a:lnTo>
                        <a:lnTo>
                          <a:pt x="44" y="4"/>
                        </a:lnTo>
                        <a:close/>
                      </a:path>
                    </a:pathLst>
                  </a:custGeom>
                  <a:solidFill>
                    <a:srgbClr val="000000">
                      <a:alpha val="100000"/>
                    </a:srgbClr>
                  </a:solidFill>
                  <a:ln w="9525">
                    <a:noFill/>
                  </a:ln>
                </p:spPr>
                <p:txBody>
                  <a:bodyPr/>
                  <a:lstStyle/>
                  <a:p>
                    <a:endParaRPr lang="zh-CN" altLang="en-US"/>
                  </a:p>
                </p:txBody>
              </p:sp>
              <p:sp>
                <p:nvSpPr>
                  <p:cNvPr id="34678" name="Freeform 1455"/>
                  <p:cNvSpPr>
                    <a:spLocks noChangeAspect="1"/>
                  </p:cNvSpPr>
                  <p:nvPr/>
                </p:nvSpPr>
                <p:spPr>
                  <a:xfrm>
                    <a:off x="1731" y="1752"/>
                    <a:ext cx="8" cy="28"/>
                  </a:xfrm>
                  <a:custGeom>
                    <a:avLst/>
                    <a:gdLst>
                      <a:gd name="txL" fmla="*/ 0 w 38"/>
                      <a:gd name="txT" fmla="*/ 0 h 141"/>
                      <a:gd name="txR" fmla="*/ 38 w 38"/>
                      <a:gd name="txB" fmla="*/ 141 h 141"/>
                    </a:gdLst>
                    <a:ahLst/>
                    <a:cxnLst>
                      <a:cxn ang="0">
                        <a:pos x="2" y="6"/>
                      </a:cxn>
                      <a:cxn ang="0">
                        <a:pos x="0" y="0"/>
                      </a:cxn>
                      <a:cxn ang="0">
                        <a:pos x="0" y="5"/>
                      </a:cxn>
                      <a:cxn ang="0">
                        <a:pos x="2" y="6"/>
                      </a:cxn>
                    </a:cxnLst>
                    <a:rect l="txL" t="txT" r="txR" b="txB"/>
                    <a:pathLst>
                      <a:path w="38" h="141">
                        <a:moveTo>
                          <a:pt x="38" y="141"/>
                        </a:moveTo>
                        <a:lnTo>
                          <a:pt x="7" y="0"/>
                        </a:lnTo>
                        <a:lnTo>
                          <a:pt x="0" y="138"/>
                        </a:lnTo>
                        <a:lnTo>
                          <a:pt x="38" y="141"/>
                        </a:lnTo>
                        <a:close/>
                      </a:path>
                    </a:pathLst>
                  </a:custGeom>
                  <a:solidFill>
                    <a:srgbClr val="000000">
                      <a:alpha val="100000"/>
                    </a:srgbClr>
                  </a:solidFill>
                  <a:ln w="9525">
                    <a:noFill/>
                  </a:ln>
                </p:spPr>
                <p:txBody>
                  <a:bodyPr/>
                  <a:lstStyle/>
                  <a:p>
                    <a:endParaRPr lang="zh-CN" altLang="en-US"/>
                  </a:p>
                </p:txBody>
              </p:sp>
              <p:sp>
                <p:nvSpPr>
                  <p:cNvPr id="34679" name="Freeform 1456"/>
                  <p:cNvSpPr>
                    <a:spLocks noChangeAspect="1"/>
                  </p:cNvSpPr>
                  <p:nvPr/>
                </p:nvSpPr>
                <p:spPr>
                  <a:xfrm>
                    <a:off x="1731" y="1752"/>
                    <a:ext cx="10" cy="28"/>
                  </a:xfrm>
                  <a:custGeom>
                    <a:avLst/>
                    <a:gdLst>
                      <a:gd name="txL" fmla="*/ 0 w 51"/>
                      <a:gd name="txT" fmla="*/ 0 h 141"/>
                      <a:gd name="txR" fmla="*/ 51 w 51"/>
                      <a:gd name="txB" fmla="*/ 141 h 141"/>
                    </a:gdLst>
                    <a:ahLst/>
                    <a:cxnLst>
                      <a:cxn ang="0">
                        <a:pos x="2" y="0"/>
                      </a:cxn>
                      <a:cxn ang="0">
                        <a:pos x="1" y="6"/>
                      </a:cxn>
                      <a:cxn ang="0">
                        <a:pos x="0" y="5"/>
                      </a:cxn>
                      <a:cxn ang="0">
                        <a:pos x="0" y="0"/>
                      </a:cxn>
                      <a:cxn ang="0">
                        <a:pos x="2" y="0"/>
                      </a:cxn>
                    </a:cxnLst>
                    <a:rect l="txL" t="txT" r="txR" b="txB"/>
                    <a:pathLst>
                      <a:path w="51" h="141">
                        <a:moveTo>
                          <a:pt x="51" y="4"/>
                        </a:moveTo>
                        <a:lnTo>
                          <a:pt x="38" y="141"/>
                        </a:lnTo>
                        <a:lnTo>
                          <a:pt x="0" y="138"/>
                        </a:lnTo>
                        <a:lnTo>
                          <a:pt x="7" y="0"/>
                        </a:lnTo>
                        <a:lnTo>
                          <a:pt x="51"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80" name="Freeform 1457"/>
                  <p:cNvSpPr>
                    <a:spLocks noChangeAspect="1"/>
                  </p:cNvSpPr>
                  <p:nvPr/>
                </p:nvSpPr>
                <p:spPr>
                  <a:xfrm>
                    <a:off x="1724" y="1752"/>
                    <a:ext cx="8" cy="28"/>
                  </a:xfrm>
                  <a:custGeom>
                    <a:avLst/>
                    <a:gdLst>
                      <a:gd name="txL" fmla="*/ 0 w 44"/>
                      <a:gd name="txT" fmla="*/ 0 h 139"/>
                      <a:gd name="txR" fmla="*/ 44 w 44"/>
                      <a:gd name="txB" fmla="*/ 139 h 139"/>
                    </a:gdLst>
                    <a:ahLst/>
                    <a:cxnLst>
                      <a:cxn ang="0">
                        <a:pos x="1" y="0"/>
                      </a:cxn>
                      <a:cxn ang="0">
                        <a:pos x="1" y="6"/>
                      </a:cxn>
                      <a:cxn ang="0">
                        <a:pos x="0" y="0"/>
                      </a:cxn>
                      <a:cxn ang="0">
                        <a:pos x="1" y="0"/>
                      </a:cxn>
                    </a:cxnLst>
                    <a:rect l="txL" t="txT" r="txR" b="txB"/>
                    <a:pathLst>
                      <a:path w="44" h="139">
                        <a:moveTo>
                          <a:pt x="44" y="1"/>
                        </a:moveTo>
                        <a:lnTo>
                          <a:pt x="37" y="139"/>
                        </a:lnTo>
                        <a:lnTo>
                          <a:pt x="0" y="0"/>
                        </a:lnTo>
                        <a:lnTo>
                          <a:pt x="44" y="1"/>
                        </a:lnTo>
                        <a:close/>
                      </a:path>
                    </a:pathLst>
                  </a:custGeom>
                  <a:solidFill>
                    <a:srgbClr val="000000">
                      <a:alpha val="100000"/>
                    </a:srgbClr>
                  </a:solidFill>
                  <a:ln w="9525">
                    <a:noFill/>
                  </a:ln>
                </p:spPr>
                <p:txBody>
                  <a:bodyPr/>
                  <a:lstStyle/>
                  <a:p>
                    <a:endParaRPr lang="zh-CN" altLang="en-US"/>
                  </a:p>
                </p:txBody>
              </p:sp>
              <p:sp>
                <p:nvSpPr>
                  <p:cNvPr id="34681" name="Freeform 1458"/>
                  <p:cNvSpPr>
                    <a:spLocks noChangeAspect="1"/>
                  </p:cNvSpPr>
                  <p:nvPr/>
                </p:nvSpPr>
                <p:spPr>
                  <a:xfrm>
                    <a:off x="1723" y="1752"/>
                    <a:ext cx="8" cy="28"/>
                  </a:xfrm>
                  <a:custGeom>
                    <a:avLst/>
                    <a:gdLst>
                      <a:gd name="txL" fmla="*/ 0 w 38"/>
                      <a:gd name="txT" fmla="*/ 0 h 139"/>
                      <a:gd name="txR" fmla="*/ 38 w 38"/>
                      <a:gd name="txB" fmla="*/ 139 h 139"/>
                    </a:gdLst>
                    <a:ahLst/>
                    <a:cxnLst>
                      <a:cxn ang="0">
                        <a:pos x="2" y="6"/>
                      </a:cxn>
                      <a:cxn ang="0">
                        <a:pos x="0" y="0"/>
                      </a:cxn>
                      <a:cxn ang="0">
                        <a:pos x="0" y="6"/>
                      </a:cxn>
                      <a:cxn ang="0">
                        <a:pos x="2" y="6"/>
                      </a:cxn>
                    </a:cxnLst>
                    <a:rect l="txL" t="txT" r="txR" b="txB"/>
                    <a:pathLst>
                      <a:path w="38" h="139">
                        <a:moveTo>
                          <a:pt x="38" y="139"/>
                        </a:moveTo>
                        <a:lnTo>
                          <a:pt x="1" y="0"/>
                        </a:lnTo>
                        <a:lnTo>
                          <a:pt x="0" y="137"/>
                        </a:lnTo>
                        <a:lnTo>
                          <a:pt x="38" y="139"/>
                        </a:lnTo>
                        <a:close/>
                      </a:path>
                    </a:pathLst>
                  </a:custGeom>
                  <a:solidFill>
                    <a:srgbClr val="000000">
                      <a:alpha val="100000"/>
                    </a:srgbClr>
                  </a:solidFill>
                  <a:ln w="9525">
                    <a:noFill/>
                  </a:ln>
                </p:spPr>
                <p:txBody>
                  <a:bodyPr/>
                  <a:lstStyle/>
                  <a:p>
                    <a:endParaRPr lang="zh-CN" altLang="en-US"/>
                  </a:p>
                </p:txBody>
              </p:sp>
              <p:sp>
                <p:nvSpPr>
                  <p:cNvPr id="34682" name="Freeform 1459"/>
                  <p:cNvSpPr>
                    <a:spLocks noChangeAspect="1"/>
                  </p:cNvSpPr>
                  <p:nvPr/>
                </p:nvSpPr>
                <p:spPr>
                  <a:xfrm>
                    <a:off x="1723" y="1752"/>
                    <a:ext cx="9" cy="28"/>
                  </a:xfrm>
                  <a:custGeom>
                    <a:avLst/>
                    <a:gdLst>
                      <a:gd name="txL" fmla="*/ 0 w 45"/>
                      <a:gd name="txT" fmla="*/ 0 h 139"/>
                      <a:gd name="txR" fmla="*/ 45 w 45"/>
                      <a:gd name="txB" fmla="*/ 139 h 139"/>
                    </a:gdLst>
                    <a:ahLst/>
                    <a:cxnLst>
                      <a:cxn ang="0">
                        <a:pos x="2" y="0"/>
                      </a:cxn>
                      <a:cxn ang="0">
                        <a:pos x="2" y="6"/>
                      </a:cxn>
                      <a:cxn ang="0">
                        <a:pos x="0" y="6"/>
                      </a:cxn>
                      <a:cxn ang="0">
                        <a:pos x="0" y="0"/>
                      </a:cxn>
                      <a:cxn ang="0">
                        <a:pos x="2" y="0"/>
                      </a:cxn>
                    </a:cxnLst>
                    <a:rect l="txL" t="txT" r="txR" b="txB"/>
                    <a:pathLst>
                      <a:path w="45" h="139">
                        <a:moveTo>
                          <a:pt x="45" y="1"/>
                        </a:moveTo>
                        <a:lnTo>
                          <a:pt x="38" y="139"/>
                        </a:lnTo>
                        <a:lnTo>
                          <a:pt x="0" y="137"/>
                        </a:lnTo>
                        <a:lnTo>
                          <a:pt x="1" y="0"/>
                        </a:lnTo>
                        <a:lnTo>
                          <a:pt x="45" y="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83" name="Freeform 1460"/>
                  <p:cNvSpPr>
                    <a:spLocks noChangeAspect="1"/>
                  </p:cNvSpPr>
                  <p:nvPr/>
                </p:nvSpPr>
                <p:spPr>
                  <a:xfrm>
                    <a:off x="1715" y="1752"/>
                    <a:ext cx="9" cy="27"/>
                  </a:xfrm>
                  <a:custGeom>
                    <a:avLst/>
                    <a:gdLst>
                      <a:gd name="txL" fmla="*/ 0 w 43"/>
                      <a:gd name="txT" fmla="*/ 0 h 137"/>
                      <a:gd name="txR" fmla="*/ 43 w 43"/>
                      <a:gd name="txB" fmla="*/ 137 h 137"/>
                    </a:gdLst>
                    <a:ahLst/>
                    <a:cxnLst>
                      <a:cxn ang="0">
                        <a:pos x="2" y="0"/>
                      </a:cxn>
                      <a:cxn ang="0">
                        <a:pos x="2" y="5"/>
                      </a:cxn>
                      <a:cxn ang="0">
                        <a:pos x="0" y="0"/>
                      </a:cxn>
                      <a:cxn ang="0">
                        <a:pos x="2" y="0"/>
                      </a:cxn>
                    </a:cxnLst>
                    <a:rect l="txL" t="txT" r="txR" b="txB"/>
                    <a:pathLst>
                      <a:path w="43" h="137">
                        <a:moveTo>
                          <a:pt x="43" y="0"/>
                        </a:moveTo>
                        <a:lnTo>
                          <a:pt x="42" y="137"/>
                        </a:lnTo>
                        <a:lnTo>
                          <a:pt x="0" y="0"/>
                        </a:lnTo>
                        <a:lnTo>
                          <a:pt x="43" y="0"/>
                        </a:lnTo>
                        <a:close/>
                      </a:path>
                    </a:pathLst>
                  </a:custGeom>
                  <a:solidFill>
                    <a:srgbClr val="000000">
                      <a:alpha val="100000"/>
                    </a:srgbClr>
                  </a:solidFill>
                  <a:ln w="9525">
                    <a:noFill/>
                  </a:ln>
                </p:spPr>
                <p:txBody>
                  <a:bodyPr/>
                  <a:lstStyle/>
                  <a:p>
                    <a:endParaRPr lang="zh-CN" altLang="en-US"/>
                  </a:p>
                </p:txBody>
              </p:sp>
              <p:sp>
                <p:nvSpPr>
                  <p:cNvPr id="34684" name="Freeform 1461"/>
                  <p:cNvSpPr>
                    <a:spLocks noChangeAspect="1"/>
                  </p:cNvSpPr>
                  <p:nvPr/>
                </p:nvSpPr>
                <p:spPr>
                  <a:xfrm>
                    <a:off x="1715" y="1752"/>
                    <a:ext cx="8" cy="28"/>
                  </a:xfrm>
                  <a:custGeom>
                    <a:avLst/>
                    <a:gdLst>
                      <a:gd name="txL" fmla="*/ 0 w 42"/>
                      <a:gd name="txT" fmla="*/ 0 h 138"/>
                      <a:gd name="txR" fmla="*/ 42 w 42"/>
                      <a:gd name="txB" fmla="*/ 138 h 138"/>
                    </a:gdLst>
                    <a:ahLst/>
                    <a:cxnLst>
                      <a:cxn ang="0">
                        <a:pos x="2" y="6"/>
                      </a:cxn>
                      <a:cxn ang="0">
                        <a:pos x="0" y="0"/>
                      </a:cxn>
                      <a:cxn ang="0">
                        <a:pos x="0" y="6"/>
                      </a:cxn>
                      <a:cxn ang="0">
                        <a:pos x="2" y="6"/>
                      </a:cxn>
                    </a:cxnLst>
                    <a:rect l="txL" t="txT" r="txR" b="txB"/>
                    <a:pathLst>
                      <a:path w="42" h="138">
                        <a:moveTo>
                          <a:pt x="42" y="137"/>
                        </a:moveTo>
                        <a:lnTo>
                          <a:pt x="0" y="0"/>
                        </a:lnTo>
                        <a:lnTo>
                          <a:pt x="4" y="138"/>
                        </a:lnTo>
                        <a:lnTo>
                          <a:pt x="42" y="137"/>
                        </a:lnTo>
                        <a:close/>
                      </a:path>
                    </a:pathLst>
                  </a:custGeom>
                  <a:solidFill>
                    <a:srgbClr val="000000">
                      <a:alpha val="100000"/>
                    </a:srgbClr>
                  </a:solidFill>
                  <a:ln w="9525">
                    <a:noFill/>
                  </a:ln>
                </p:spPr>
                <p:txBody>
                  <a:bodyPr/>
                  <a:lstStyle/>
                  <a:p>
                    <a:endParaRPr lang="zh-CN" altLang="en-US"/>
                  </a:p>
                </p:txBody>
              </p:sp>
              <p:sp>
                <p:nvSpPr>
                  <p:cNvPr id="34685" name="Freeform 1462"/>
                  <p:cNvSpPr>
                    <a:spLocks noChangeAspect="1"/>
                  </p:cNvSpPr>
                  <p:nvPr/>
                </p:nvSpPr>
                <p:spPr>
                  <a:xfrm>
                    <a:off x="1715" y="1752"/>
                    <a:ext cx="9" cy="28"/>
                  </a:xfrm>
                  <a:custGeom>
                    <a:avLst/>
                    <a:gdLst>
                      <a:gd name="txL" fmla="*/ 0 w 43"/>
                      <a:gd name="txT" fmla="*/ 0 h 138"/>
                      <a:gd name="txR" fmla="*/ 43 w 43"/>
                      <a:gd name="txB" fmla="*/ 138 h 138"/>
                    </a:gdLst>
                    <a:ahLst/>
                    <a:cxnLst>
                      <a:cxn ang="0">
                        <a:pos x="2" y="0"/>
                      </a:cxn>
                      <a:cxn ang="0">
                        <a:pos x="2" y="6"/>
                      </a:cxn>
                      <a:cxn ang="0">
                        <a:pos x="0" y="6"/>
                      </a:cxn>
                      <a:cxn ang="0">
                        <a:pos x="0" y="0"/>
                      </a:cxn>
                      <a:cxn ang="0">
                        <a:pos x="2" y="0"/>
                      </a:cxn>
                    </a:cxnLst>
                    <a:rect l="txL" t="txT" r="txR" b="txB"/>
                    <a:pathLst>
                      <a:path w="43" h="138">
                        <a:moveTo>
                          <a:pt x="43" y="0"/>
                        </a:moveTo>
                        <a:lnTo>
                          <a:pt x="42" y="137"/>
                        </a:lnTo>
                        <a:lnTo>
                          <a:pt x="4" y="138"/>
                        </a:lnTo>
                        <a:lnTo>
                          <a:pt x="0" y="0"/>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86" name="Freeform 1463"/>
                  <p:cNvSpPr>
                    <a:spLocks noChangeAspect="1"/>
                  </p:cNvSpPr>
                  <p:nvPr/>
                </p:nvSpPr>
                <p:spPr>
                  <a:xfrm>
                    <a:off x="1706" y="1752"/>
                    <a:ext cx="10" cy="28"/>
                  </a:xfrm>
                  <a:custGeom>
                    <a:avLst/>
                    <a:gdLst>
                      <a:gd name="txL" fmla="*/ 0 w 47"/>
                      <a:gd name="txT" fmla="*/ 0 h 138"/>
                      <a:gd name="txR" fmla="*/ 47 w 47"/>
                      <a:gd name="txB" fmla="*/ 138 h 138"/>
                    </a:gdLst>
                    <a:ahLst/>
                    <a:cxnLst>
                      <a:cxn ang="0">
                        <a:pos x="2" y="0"/>
                      </a:cxn>
                      <a:cxn ang="0">
                        <a:pos x="2" y="6"/>
                      </a:cxn>
                      <a:cxn ang="0">
                        <a:pos x="0" y="0"/>
                      </a:cxn>
                      <a:cxn ang="0">
                        <a:pos x="2" y="0"/>
                      </a:cxn>
                    </a:cxnLst>
                    <a:rect l="txL" t="txT" r="txR" b="txB"/>
                    <a:pathLst>
                      <a:path w="47" h="138">
                        <a:moveTo>
                          <a:pt x="43" y="0"/>
                        </a:moveTo>
                        <a:lnTo>
                          <a:pt x="47" y="138"/>
                        </a:lnTo>
                        <a:lnTo>
                          <a:pt x="0" y="3"/>
                        </a:lnTo>
                        <a:lnTo>
                          <a:pt x="43" y="0"/>
                        </a:lnTo>
                        <a:close/>
                      </a:path>
                    </a:pathLst>
                  </a:custGeom>
                  <a:solidFill>
                    <a:srgbClr val="000000">
                      <a:alpha val="100000"/>
                    </a:srgbClr>
                  </a:solidFill>
                  <a:ln w="9525">
                    <a:noFill/>
                  </a:ln>
                </p:spPr>
                <p:txBody>
                  <a:bodyPr/>
                  <a:lstStyle/>
                  <a:p>
                    <a:endParaRPr lang="zh-CN" altLang="en-US"/>
                  </a:p>
                </p:txBody>
              </p:sp>
              <p:sp>
                <p:nvSpPr>
                  <p:cNvPr id="34687" name="Freeform 1464"/>
                  <p:cNvSpPr>
                    <a:spLocks noChangeAspect="1"/>
                  </p:cNvSpPr>
                  <p:nvPr/>
                </p:nvSpPr>
                <p:spPr>
                  <a:xfrm>
                    <a:off x="1706" y="1753"/>
                    <a:ext cx="10" cy="27"/>
                  </a:xfrm>
                  <a:custGeom>
                    <a:avLst/>
                    <a:gdLst>
                      <a:gd name="txL" fmla="*/ 0 w 47"/>
                      <a:gd name="txT" fmla="*/ 0 h 136"/>
                      <a:gd name="txR" fmla="*/ 47 w 47"/>
                      <a:gd name="txB" fmla="*/ 136 h 136"/>
                    </a:gdLst>
                    <a:ahLst/>
                    <a:cxnLst>
                      <a:cxn ang="0">
                        <a:pos x="2" y="5"/>
                      </a:cxn>
                      <a:cxn ang="0">
                        <a:pos x="0" y="0"/>
                      </a:cxn>
                      <a:cxn ang="0">
                        <a:pos x="0" y="5"/>
                      </a:cxn>
                      <a:cxn ang="0">
                        <a:pos x="2" y="5"/>
                      </a:cxn>
                    </a:cxnLst>
                    <a:rect l="txL" t="txT" r="txR" b="txB"/>
                    <a:pathLst>
                      <a:path w="47" h="136">
                        <a:moveTo>
                          <a:pt x="47" y="135"/>
                        </a:moveTo>
                        <a:lnTo>
                          <a:pt x="0" y="0"/>
                        </a:lnTo>
                        <a:lnTo>
                          <a:pt x="10" y="136"/>
                        </a:lnTo>
                        <a:lnTo>
                          <a:pt x="47" y="135"/>
                        </a:lnTo>
                        <a:close/>
                      </a:path>
                    </a:pathLst>
                  </a:custGeom>
                  <a:solidFill>
                    <a:srgbClr val="000000">
                      <a:alpha val="100000"/>
                    </a:srgbClr>
                  </a:solidFill>
                  <a:ln w="9525">
                    <a:noFill/>
                  </a:ln>
                </p:spPr>
                <p:txBody>
                  <a:bodyPr/>
                  <a:lstStyle/>
                  <a:p>
                    <a:endParaRPr lang="zh-CN" altLang="en-US"/>
                  </a:p>
                </p:txBody>
              </p:sp>
              <p:sp>
                <p:nvSpPr>
                  <p:cNvPr id="34688" name="Freeform 1465"/>
                  <p:cNvSpPr>
                    <a:spLocks noChangeAspect="1"/>
                  </p:cNvSpPr>
                  <p:nvPr/>
                </p:nvSpPr>
                <p:spPr>
                  <a:xfrm>
                    <a:off x="1706" y="1752"/>
                    <a:ext cx="10" cy="28"/>
                  </a:xfrm>
                  <a:custGeom>
                    <a:avLst/>
                    <a:gdLst>
                      <a:gd name="txL" fmla="*/ 0 w 47"/>
                      <a:gd name="txT" fmla="*/ 0 h 139"/>
                      <a:gd name="txR" fmla="*/ 47 w 47"/>
                      <a:gd name="txB" fmla="*/ 139 h 139"/>
                    </a:gdLst>
                    <a:ahLst/>
                    <a:cxnLst>
                      <a:cxn ang="0">
                        <a:pos x="2" y="0"/>
                      </a:cxn>
                      <a:cxn ang="0">
                        <a:pos x="2" y="6"/>
                      </a:cxn>
                      <a:cxn ang="0">
                        <a:pos x="0" y="6"/>
                      </a:cxn>
                      <a:cxn ang="0">
                        <a:pos x="0" y="0"/>
                      </a:cxn>
                      <a:cxn ang="0">
                        <a:pos x="2" y="0"/>
                      </a:cxn>
                    </a:cxnLst>
                    <a:rect l="txL" t="txT" r="txR" b="txB"/>
                    <a:pathLst>
                      <a:path w="47" h="139">
                        <a:moveTo>
                          <a:pt x="43" y="0"/>
                        </a:moveTo>
                        <a:lnTo>
                          <a:pt x="47" y="138"/>
                        </a:lnTo>
                        <a:lnTo>
                          <a:pt x="10" y="139"/>
                        </a:lnTo>
                        <a:lnTo>
                          <a:pt x="0" y="3"/>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89" name="Freeform 1466"/>
                  <p:cNvSpPr>
                    <a:spLocks noChangeAspect="1"/>
                  </p:cNvSpPr>
                  <p:nvPr/>
                </p:nvSpPr>
                <p:spPr>
                  <a:xfrm>
                    <a:off x="1698" y="1753"/>
                    <a:ext cx="10" cy="27"/>
                  </a:xfrm>
                  <a:custGeom>
                    <a:avLst/>
                    <a:gdLst>
                      <a:gd name="txL" fmla="*/ 0 w 53"/>
                      <a:gd name="txT" fmla="*/ 0 h 136"/>
                      <a:gd name="txR" fmla="*/ 53 w 53"/>
                      <a:gd name="txB" fmla="*/ 136 h 136"/>
                    </a:gdLst>
                    <a:ahLst/>
                    <a:cxnLst>
                      <a:cxn ang="0">
                        <a:pos x="2" y="0"/>
                      </a:cxn>
                      <a:cxn ang="0">
                        <a:pos x="2" y="5"/>
                      </a:cxn>
                      <a:cxn ang="0">
                        <a:pos x="0" y="0"/>
                      </a:cxn>
                      <a:cxn ang="0">
                        <a:pos x="2" y="0"/>
                      </a:cxn>
                    </a:cxnLst>
                    <a:rect l="txL" t="txT" r="txR" b="txB"/>
                    <a:pathLst>
                      <a:path w="53" h="136">
                        <a:moveTo>
                          <a:pt x="43" y="0"/>
                        </a:moveTo>
                        <a:lnTo>
                          <a:pt x="53" y="136"/>
                        </a:lnTo>
                        <a:lnTo>
                          <a:pt x="0" y="4"/>
                        </a:lnTo>
                        <a:lnTo>
                          <a:pt x="43" y="0"/>
                        </a:lnTo>
                        <a:close/>
                      </a:path>
                    </a:pathLst>
                  </a:custGeom>
                  <a:solidFill>
                    <a:srgbClr val="000000">
                      <a:alpha val="100000"/>
                    </a:srgbClr>
                  </a:solidFill>
                  <a:ln w="9525">
                    <a:noFill/>
                  </a:ln>
                </p:spPr>
                <p:txBody>
                  <a:bodyPr/>
                  <a:lstStyle/>
                  <a:p>
                    <a:endParaRPr lang="zh-CN" altLang="en-US"/>
                  </a:p>
                </p:txBody>
              </p:sp>
              <p:sp>
                <p:nvSpPr>
                  <p:cNvPr id="34690" name="Freeform 1467"/>
                  <p:cNvSpPr>
                    <a:spLocks noChangeAspect="1"/>
                  </p:cNvSpPr>
                  <p:nvPr/>
                </p:nvSpPr>
                <p:spPr>
                  <a:xfrm>
                    <a:off x="1698" y="1753"/>
                    <a:ext cx="10" cy="28"/>
                  </a:xfrm>
                  <a:custGeom>
                    <a:avLst/>
                    <a:gdLst>
                      <a:gd name="txL" fmla="*/ 0 w 53"/>
                      <a:gd name="txT" fmla="*/ 0 h 136"/>
                      <a:gd name="txR" fmla="*/ 53 w 53"/>
                      <a:gd name="txB" fmla="*/ 136 h 136"/>
                    </a:gdLst>
                    <a:ahLst/>
                    <a:cxnLst>
                      <a:cxn ang="0">
                        <a:pos x="2" y="6"/>
                      </a:cxn>
                      <a:cxn ang="0">
                        <a:pos x="0" y="0"/>
                      </a:cxn>
                      <a:cxn ang="0">
                        <a:pos x="1" y="6"/>
                      </a:cxn>
                      <a:cxn ang="0">
                        <a:pos x="2" y="6"/>
                      </a:cxn>
                    </a:cxnLst>
                    <a:rect l="txL" t="txT" r="txR" b="txB"/>
                    <a:pathLst>
                      <a:path w="53" h="136">
                        <a:moveTo>
                          <a:pt x="53" y="132"/>
                        </a:moveTo>
                        <a:lnTo>
                          <a:pt x="0" y="0"/>
                        </a:lnTo>
                        <a:lnTo>
                          <a:pt x="15" y="136"/>
                        </a:lnTo>
                        <a:lnTo>
                          <a:pt x="53" y="132"/>
                        </a:lnTo>
                        <a:close/>
                      </a:path>
                    </a:pathLst>
                  </a:custGeom>
                  <a:solidFill>
                    <a:srgbClr val="000000">
                      <a:alpha val="100000"/>
                    </a:srgbClr>
                  </a:solidFill>
                  <a:ln w="9525">
                    <a:noFill/>
                  </a:ln>
                </p:spPr>
                <p:txBody>
                  <a:bodyPr/>
                  <a:lstStyle/>
                  <a:p>
                    <a:endParaRPr lang="zh-CN" altLang="en-US"/>
                  </a:p>
                </p:txBody>
              </p:sp>
              <p:sp>
                <p:nvSpPr>
                  <p:cNvPr id="34691" name="Freeform 1468"/>
                  <p:cNvSpPr>
                    <a:spLocks noChangeAspect="1"/>
                  </p:cNvSpPr>
                  <p:nvPr/>
                </p:nvSpPr>
                <p:spPr>
                  <a:xfrm>
                    <a:off x="1698" y="1753"/>
                    <a:ext cx="10" cy="28"/>
                  </a:xfrm>
                  <a:custGeom>
                    <a:avLst/>
                    <a:gdLst>
                      <a:gd name="txL" fmla="*/ 0 w 53"/>
                      <a:gd name="txT" fmla="*/ 0 h 140"/>
                      <a:gd name="txR" fmla="*/ 53 w 53"/>
                      <a:gd name="txB" fmla="*/ 140 h 140"/>
                    </a:gdLst>
                    <a:ahLst/>
                    <a:cxnLst>
                      <a:cxn ang="0">
                        <a:pos x="2" y="0"/>
                      </a:cxn>
                      <a:cxn ang="0">
                        <a:pos x="2" y="5"/>
                      </a:cxn>
                      <a:cxn ang="0">
                        <a:pos x="1" y="6"/>
                      </a:cxn>
                      <a:cxn ang="0">
                        <a:pos x="0" y="0"/>
                      </a:cxn>
                      <a:cxn ang="0">
                        <a:pos x="2" y="0"/>
                      </a:cxn>
                    </a:cxnLst>
                    <a:rect l="txL" t="txT" r="txR" b="txB"/>
                    <a:pathLst>
                      <a:path w="53" h="140">
                        <a:moveTo>
                          <a:pt x="43" y="0"/>
                        </a:moveTo>
                        <a:lnTo>
                          <a:pt x="53" y="136"/>
                        </a:lnTo>
                        <a:lnTo>
                          <a:pt x="15" y="140"/>
                        </a:lnTo>
                        <a:lnTo>
                          <a:pt x="0" y="4"/>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92" name="Freeform 1469"/>
                  <p:cNvSpPr>
                    <a:spLocks noChangeAspect="1"/>
                  </p:cNvSpPr>
                  <p:nvPr/>
                </p:nvSpPr>
                <p:spPr>
                  <a:xfrm>
                    <a:off x="1689" y="1753"/>
                    <a:ext cx="12" cy="28"/>
                  </a:xfrm>
                  <a:custGeom>
                    <a:avLst/>
                    <a:gdLst>
                      <a:gd name="txL" fmla="*/ 0 w 59"/>
                      <a:gd name="txT" fmla="*/ 0 h 136"/>
                      <a:gd name="txR" fmla="*/ 59 w 59"/>
                      <a:gd name="txB" fmla="*/ 136 h 136"/>
                    </a:gdLst>
                    <a:ahLst/>
                    <a:cxnLst>
                      <a:cxn ang="0">
                        <a:pos x="2" y="0"/>
                      </a:cxn>
                      <a:cxn ang="0">
                        <a:pos x="2" y="6"/>
                      </a:cxn>
                      <a:cxn ang="0">
                        <a:pos x="0" y="0"/>
                      </a:cxn>
                      <a:cxn ang="0">
                        <a:pos x="2" y="0"/>
                      </a:cxn>
                    </a:cxnLst>
                    <a:rect l="txL" t="txT" r="txR" b="txB"/>
                    <a:pathLst>
                      <a:path w="59" h="136">
                        <a:moveTo>
                          <a:pt x="44" y="0"/>
                        </a:moveTo>
                        <a:lnTo>
                          <a:pt x="59" y="136"/>
                        </a:lnTo>
                        <a:lnTo>
                          <a:pt x="0" y="6"/>
                        </a:lnTo>
                        <a:lnTo>
                          <a:pt x="44" y="0"/>
                        </a:lnTo>
                        <a:close/>
                      </a:path>
                    </a:pathLst>
                  </a:custGeom>
                  <a:solidFill>
                    <a:srgbClr val="000000">
                      <a:alpha val="100000"/>
                    </a:srgbClr>
                  </a:solidFill>
                  <a:ln w="9525">
                    <a:noFill/>
                  </a:ln>
                </p:spPr>
                <p:txBody>
                  <a:bodyPr/>
                  <a:lstStyle/>
                  <a:p>
                    <a:endParaRPr lang="zh-CN" altLang="en-US"/>
                  </a:p>
                </p:txBody>
              </p:sp>
              <p:sp>
                <p:nvSpPr>
                  <p:cNvPr id="34693" name="Freeform 1470"/>
                  <p:cNvSpPr>
                    <a:spLocks noChangeAspect="1"/>
                  </p:cNvSpPr>
                  <p:nvPr/>
                </p:nvSpPr>
                <p:spPr>
                  <a:xfrm>
                    <a:off x="1689" y="1755"/>
                    <a:ext cx="12" cy="27"/>
                  </a:xfrm>
                  <a:custGeom>
                    <a:avLst/>
                    <a:gdLst>
                      <a:gd name="txL" fmla="*/ 0 w 59"/>
                      <a:gd name="txT" fmla="*/ 0 h 136"/>
                      <a:gd name="txR" fmla="*/ 59 w 59"/>
                      <a:gd name="txB" fmla="*/ 136 h 136"/>
                    </a:gdLst>
                    <a:ahLst/>
                    <a:cxnLst>
                      <a:cxn ang="0">
                        <a:pos x="2" y="5"/>
                      </a:cxn>
                      <a:cxn ang="0">
                        <a:pos x="0" y="0"/>
                      </a:cxn>
                      <a:cxn ang="0">
                        <a:pos x="1" y="5"/>
                      </a:cxn>
                      <a:cxn ang="0">
                        <a:pos x="2" y="5"/>
                      </a:cxn>
                    </a:cxnLst>
                    <a:rect l="txL" t="txT" r="txR" b="txB"/>
                    <a:pathLst>
                      <a:path w="59" h="136">
                        <a:moveTo>
                          <a:pt x="59" y="130"/>
                        </a:moveTo>
                        <a:lnTo>
                          <a:pt x="0" y="0"/>
                        </a:lnTo>
                        <a:lnTo>
                          <a:pt x="21" y="136"/>
                        </a:lnTo>
                        <a:lnTo>
                          <a:pt x="59" y="130"/>
                        </a:lnTo>
                        <a:close/>
                      </a:path>
                    </a:pathLst>
                  </a:custGeom>
                  <a:solidFill>
                    <a:srgbClr val="000000">
                      <a:alpha val="100000"/>
                    </a:srgbClr>
                  </a:solidFill>
                  <a:ln w="9525">
                    <a:noFill/>
                  </a:ln>
                </p:spPr>
                <p:txBody>
                  <a:bodyPr/>
                  <a:lstStyle/>
                  <a:p>
                    <a:endParaRPr lang="zh-CN" altLang="en-US"/>
                  </a:p>
                </p:txBody>
              </p:sp>
              <p:sp>
                <p:nvSpPr>
                  <p:cNvPr id="34694" name="Freeform 1471"/>
                  <p:cNvSpPr>
                    <a:spLocks noChangeAspect="1"/>
                  </p:cNvSpPr>
                  <p:nvPr/>
                </p:nvSpPr>
                <p:spPr>
                  <a:xfrm>
                    <a:off x="1689" y="1753"/>
                    <a:ext cx="12" cy="29"/>
                  </a:xfrm>
                  <a:custGeom>
                    <a:avLst/>
                    <a:gdLst>
                      <a:gd name="txL" fmla="*/ 0 w 59"/>
                      <a:gd name="txT" fmla="*/ 0 h 142"/>
                      <a:gd name="txR" fmla="*/ 59 w 59"/>
                      <a:gd name="txB" fmla="*/ 142 h 142"/>
                    </a:gdLst>
                    <a:ahLst/>
                    <a:cxnLst>
                      <a:cxn ang="0">
                        <a:pos x="2" y="0"/>
                      </a:cxn>
                      <a:cxn ang="0">
                        <a:pos x="2" y="6"/>
                      </a:cxn>
                      <a:cxn ang="0">
                        <a:pos x="1" y="6"/>
                      </a:cxn>
                      <a:cxn ang="0">
                        <a:pos x="0" y="0"/>
                      </a:cxn>
                      <a:cxn ang="0">
                        <a:pos x="2" y="0"/>
                      </a:cxn>
                    </a:cxnLst>
                    <a:rect l="txL" t="txT" r="txR" b="txB"/>
                    <a:pathLst>
                      <a:path w="59" h="142">
                        <a:moveTo>
                          <a:pt x="44" y="0"/>
                        </a:moveTo>
                        <a:lnTo>
                          <a:pt x="59" y="136"/>
                        </a:lnTo>
                        <a:lnTo>
                          <a:pt x="21" y="142"/>
                        </a:lnTo>
                        <a:lnTo>
                          <a:pt x="0" y="6"/>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95" name="Freeform 1472"/>
                  <p:cNvSpPr>
                    <a:spLocks noChangeAspect="1"/>
                  </p:cNvSpPr>
                  <p:nvPr/>
                </p:nvSpPr>
                <p:spPr>
                  <a:xfrm>
                    <a:off x="1681" y="1755"/>
                    <a:ext cx="12" cy="27"/>
                  </a:xfrm>
                  <a:custGeom>
                    <a:avLst/>
                    <a:gdLst>
                      <a:gd name="txL" fmla="*/ 0 w 63"/>
                      <a:gd name="txT" fmla="*/ 0 h 136"/>
                      <a:gd name="txR" fmla="*/ 63 w 63"/>
                      <a:gd name="txB" fmla="*/ 136 h 136"/>
                    </a:gdLst>
                    <a:ahLst/>
                    <a:cxnLst>
                      <a:cxn ang="0">
                        <a:pos x="2" y="0"/>
                      </a:cxn>
                      <a:cxn ang="0">
                        <a:pos x="2" y="5"/>
                      </a:cxn>
                      <a:cxn ang="0">
                        <a:pos x="0" y="0"/>
                      </a:cxn>
                      <a:cxn ang="0">
                        <a:pos x="2" y="0"/>
                      </a:cxn>
                    </a:cxnLst>
                    <a:rect l="txL" t="txT" r="txR" b="txB"/>
                    <a:pathLst>
                      <a:path w="63" h="136">
                        <a:moveTo>
                          <a:pt x="42" y="0"/>
                        </a:moveTo>
                        <a:lnTo>
                          <a:pt x="63" y="136"/>
                        </a:lnTo>
                        <a:lnTo>
                          <a:pt x="0" y="7"/>
                        </a:lnTo>
                        <a:lnTo>
                          <a:pt x="42" y="0"/>
                        </a:lnTo>
                        <a:close/>
                      </a:path>
                    </a:pathLst>
                  </a:custGeom>
                  <a:solidFill>
                    <a:srgbClr val="000000">
                      <a:alpha val="100000"/>
                    </a:srgbClr>
                  </a:solidFill>
                  <a:ln w="9525">
                    <a:noFill/>
                  </a:ln>
                </p:spPr>
                <p:txBody>
                  <a:bodyPr/>
                  <a:lstStyle/>
                  <a:p>
                    <a:endParaRPr lang="zh-CN" altLang="en-US"/>
                  </a:p>
                </p:txBody>
              </p:sp>
              <p:sp>
                <p:nvSpPr>
                  <p:cNvPr id="34696" name="Freeform 1473"/>
                  <p:cNvSpPr>
                    <a:spLocks noChangeAspect="1"/>
                  </p:cNvSpPr>
                  <p:nvPr/>
                </p:nvSpPr>
                <p:spPr>
                  <a:xfrm>
                    <a:off x="1681" y="1756"/>
                    <a:ext cx="12" cy="27"/>
                  </a:xfrm>
                  <a:custGeom>
                    <a:avLst/>
                    <a:gdLst>
                      <a:gd name="txL" fmla="*/ 0 w 63"/>
                      <a:gd name="txT" fmla="*/ 0 h 136"/>
                      <a:gd name="txR" fmla="*/ 63 w 63"/>
                      <a:gd name="txB" fmla="*/ 136 h 136"/>
                    </a:gdLst>
                    <a:ahLst/>
                    <a:cxnLst>
                      <a:cxn ang="0">
                        <a:pos x="2" y="5"/>
                      </a:cxn>
                      <a:cxn ang="0">
                        <a:pos x="0" y="0"/>
                      </a:cxn>
                      <a:cxn ang="0">
                        <a:pos x="1" y="5"/>
                      </a:cxn>
                      <a:cxn ang="0">
                        <a:pos x="2" y="5"/>
                      </a:cxn>
                    </a:cxnLst>
                    <a:rect l="txL" t="txT" r="txR" b="txB"/>
                    <a:pathLst>
                      <a:path w="63" h="136">
                        <a:moveTo>
                          <a:pt x="63" y="129"/>
                        </a:moveTo>
                        <a:lnTo>
                          <a:pt x="0" y="0"/>
                        </a:lnTo>
                        <a:lnTo>
                          <a:pt x="27" y="136"/>
                        </a:lnTo>
                        <a:lnTo>
                          <a:pt x="63" y="129"/>
                        </a:lnTo>
                        <a:close/>
                      </a:path>
                    </a:pathLst>
                  </a:custGeom>
                  <a:solidFill>
                    <a:srgbClr val="000000">
                      <a:alpha val="100000"/>
                    </a:srgbClr>
                  </a:solidFill>
                  <a:ln w="9525">
                    <a:noFill/>
                  </a:ln>
                </p:spPr>
                <p:txBody>
                  <a:bodyPr/>
                  <a:lstStyle/>
                  <a:p>
                    <a:endParaRPr lang="zh-CN" altLang="en-US"/>
                  </a:p>
                </p:txBody>
              </p:sp>
              <p:sp>
                <p:nvSpPr>
                  <p:cNvPr id="34697" name="Freeform 1474"/>
                  <p:cNvSpPr>
                    <a:spLocks noChangeAspect="1"/>
                  </p:cNvSpPr>
                  <p:nvPr/>
                </p:nvSpPr>
                <p:spPr>
                  <a:xfrm>
                    <a:off x="1681" y="1755"/>
                    <a:ext cx="12" cy="28"/>
                  </a:xfrm>
                  <a:custGeom>
                    <a:avLst/>
                    <a:gdLst>
                      <a:gd name="txL" fmla="*/ 0 w 63"/>
                      <a:gd name="txT" fmla="*/ 0 h 143"/>
                      <a:gd name="txR" fmla="*/ 63 w 63"/>
                      <a:gd name="txB" fmla="*/ 143 h 143"/>
                    </a:gdLst>
                    <a:ahLst/>
                    <a:cxnLst>
                      <a:cxn ang="0">
                        <a:pos x="2" y="0"/>
                      </a:cxn>
                      <a:cxn ang="0">
                        <a:pos x="2" y="5"/>
                      </a:cxn>
                      <a:cxn ang="0">
                        <a:pos x="1" y="5"/>
                      </a:cxn>
                      <a:cxn ang="0">
                        <a:pos x="0" y="0"/>
                      </a:cxn>
                      <a:cxn ang="0">
                        <a:pos x="2" y="0"/>
                      </a:cxn>
                    </a:cxnLst>
                    <a:rect l="txL" t="txT" r="txR" b="txB"/>
                    <a:pathLst>
                      <a:path w="63" h="143">
                        <a:moveTo>
                          <a:pt x="42" y="0"/>
                        </a:moveTo>
                        <a:lnTo>
                          <a:pt x="63" y="136"/>
                        </a:lnTo>
                        <a:lnTo>
                          <a:pt x="27" y="143"/>
                        </a:lnTo>
                        <a:lnTo>
                          <a:pt x="0" y="7"/>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698" name="Freeform 1475"/>
                  <p:cNvSpPr>
                    <a:spLocks noChangeAspect="1"/>
                  </p:cNvSpPr>
                  <p:nvPr/>
                </p:nvSpPr>
                <p:spPr>
                  <a:xfrm>
                    <a:off x="1672" y="1756"/>
                    <a:ext cx="14" cy="27"/>
                  </a:xfrm>
                  <a:custGeom>
                    <a:avLst/>
                    <a:gdLst>
                      <a:gd name="txL" fmla="*/ 0 w 70"/>
                      <a:gd name="txT" fmla="*/ 0 h 136"/>
                      <a:gd name="txR" fmla="*/ 70 w 70"/>
                      <a:gd name="txB" fmla="*/ 136 h 136"/>
                    </a:gdLst>
                    <a:ahLst/>
                    <a:cxnLst>
                      <a:cxn ang="0">
                        <a:pos x="2" y="0"/>
                      </a:cxn>
                      <a:cxn ang="0">
                        <a:pos x="3" y="5"/>
                      </a:cxn>
                      <a:cxn ang="0">
                        <a:pos x="0" y="0"/>
                      </a:cxn>
                      <a:cxn ang="0">
                        <a:pos x="2" y="0"/>
                      </a:cxn>
                    </a:cxnLst>
                    <a:rect l="txL" t="txT" r="txR" b="txB"/>
                    <a:pathLst>
                      <a:path w="70" h="136">
                        <a:moveTo>
                          <a:pt x="43" y="0"/>
                        </a:moveTo>
                        <a:lnTo>
                          <a:pt x="70" y="136"/>
                        </a:lnTo>
                        <a:lnTo>
                          <a:pt x="0" y="10"/>
                        </a:lnTo>
                        <a:lnTo>
                          <a:pt x="43" y="0"/>
                        </a:lnTo>
                        <a:close/>
                      </a:path>
                    </a:pathLst>
                  </a:custGeom>
                  <a:solidFill>
                    <a:srgbClr val="000000">
                      <a:alpha val="100000"/>
                    </a:srgbClr>
                  </a:solidFill>
                  <a:ln w="9525">
                    <a:noFill/>
                  </a:ln>
                </p:spPr>
                <p:txBody>
                  <a:bodyPr/>
                  <a:lstStyle/>
                  <a:p>
                    <a:endParaRPr lang="zh-CN" altLang="en-US"/>
                  </a:p>
                </p:txBody>
              </p:sp>
              <p:sp>
                <p:nvSpPr>
                  <p:cNvPr id="34699" name="Freeform 1476"/>
                  <p:cNvSpPr>
                    <a:spLocks noChangeAspect="1"/>
                  </p:cNvSpPr>
                  <p:nvPr/>
                </p:nvSpPr>
                <p:spPr>
                  <a:xfrm>
                    <a:off x="1672" y="1758"/>
                    <a:ext cx="14" cy="27"/>
                  </a:xfrm>
                  <a:custGeom>
                    <a:avLst/>
                    <a:gdLst>
                      <a:gd name="txL" fmla="*/ 0 w 70"/>
                      <a:gd name="txT" fmla="*/ 0 h 134"/>
                      <a:gd name="txR" fmla="*/ 70 w 70"/>
                      <a:gd name="txB" fmla="*/ 134 h 134"/>
                    </a:gdLst>
                    <a:ahLst/>
                    <a:cxnLst>
                      <a:cxn ang="0">
                        <a:pos x="3" y="5"/>
                      </a:cxn>
                      <a:cxn ang="0">
                        <a:pos x="0" y="0"/>
                      </a:cxn>
                      <a:cxn ang="0">
                        <a:pos x="1" y="5"/>
                      </a:cxn>
                      <a:cxn ang="0">
                        <a:pos x="3" y="5"/>
                      </a:cxn>
                    </a:cxnLst>
                    <a:rect l="txL" t="txT" r="txR" b="txB"/>
                    <a:pathLst>
                      <a:path w="70" h="134">
                        <a:moveTo>
                          <a:pt x="70" y="126"/>
                        </a:moveTo>
                        <a:lnTo>
                          <a:pt x="0" y="0"/>
                        </a:lnTo>
                        <a:lnTo>
                          <a:pt x="33" y="134"/>
                        </a:lnTo>
                        <a:lnTo>
                          <a:pt x="70" y="126"/>
                        </a:lnTo>
                        <a:close/>
                      </a:path>
                    </a:pathLst>
                  </a:custGeom>
                  <a:solidFill>
                    <a:srgbClr val="000000">
                      <a:alpha val="100000"/>
                    </a:srgbClr>
                  </a:solidFill>
                  <a:ln w="9525">
                    <a:noFill/>
                  </a:ln>
                </p:spPr>
                <p:txBody>
                  <a:bodyPr/>
                  <a:lstStyle/>
                  <a:p>
                    <a:endParaRPr lang="zh-CN" altLang="en-US"/>
                  </a:p>
                </p:txBody>
              </p:sp>
              <p:sp>
                <p:nvSpPr>
                  <p:cNvPr id="34700" name="Freeform 1477"/>
                  <p:cNvSpPr>
                    <a:spLocks noChangeAspect="1"/>
                  </p:cNvSpPr>
                  <p:nvPr/>
                </p:nvSpPr>
                <p:spPr>
                  <a:xfrm>
                    <a:off x="1672" y="1756"/>
                    <a:ext cx="14" cy="29"/>
                  </a:xfrm>
                  <a:custGeom>
                    <a:avLst/>
                    <a:gdLst>
                      <a:gd name="txL" fmla="*/ 0 w 70"/>
                      <a:gd name="txT" fmla="*/ 0 h 144"/>
                      <a:gd name="txR" fmla="*/ 70 w 70"/>
                      <a:gd name="txB" fmla="*/ 144 h 144"/>
                    </a:gdLst>
                    <a:ahLst/>
                    <a:cxnLst>
                      <a:cxn ang="0">
                        <a:pos x="2" y="0"/>
                      </a:cxn>
                      <a:cxn ang="0">
                        <a:pos x="3" y="5"/>
                      </a:cxn>
                      <a:cxn ang="0">
                        <a:pos x="1" y="6"/>
                      </a:cxn>
                      <a:cxn ang="0">
                        <a:pos x="0" y="0"/>
                      </a:cxn>
                      <a:cxn ang="0">
                        <a:pos x="2" y="0"/>
                      </a:cxn>
                    </a:cxnLst>
                    <a:rect l="txL" t="txT" r="txR" b="txB"/>
                    <a:pathLst>
                      <a:path w="70" h="144">
                        <a:moveTo>
                          <a:pt x="43" y="0"/>
                        </a:moveTo>
                        <a:lnTo>
                          <a:pt x="70" y="136"/>
                        </a:lnTo>
                        <a:lnTo>
                          <a:pt x="33" y="144"/>
                        </a:lnTo>
                        <a:lnTo>
                          <a:pt x="0" y="10"/>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01" name="Freeform 1478"/>
                  <p:cNvSpPr>
                    <a:spLocks noChangeAspect="1"/>
                  </p:cNvSpPr>
                  <p:nvPr/>
                </p:nvSpPr>
                <p:spPr>
                  <a:xfrm>
                    <a:off x="1664" y="1758"/>
                    <a:ext cx="15" cy="27"/>
                  </a:xfrm>
                  <a:custGeom>
                    <a:avLst/>
                    <a:gdLst>
                      <a:gd name="txL" fmla="*/ 0 w 75"/>
                      <a:gd name="txT" fmla="*/ 0 h 134"/>
                      <a:gd name="txR" fmla="*/ 75 w 75"/>
                      <a:gd name="txB" fmla="*/ 134 h 134"/>
                    </a:gdLst>
                    <a:ahLst/>
                    <a:cxnLst>
                      <a:cxn ang="0">
                        <a:pos x="2" y="0"/>
                      </a:cxn>
                      <a:cxn ang="0">
                        <a:pos x="3" y="5"/>
                      </a:cxn>
                      <a:cxn ang="0">
                        <a:pos x="0" y="0"/>
                      </a:cxn>
                      <a:cxn ang="0">
                        <a:pos x="2" y="0"/>
                      </a:cxn>
                    </a:cxnLst>
                    <a:rect l="txL" t="txT" r="txR" b="txB"/>
                    <a:pathLst>
                      <a:path w="75" h="134">
                        <a:moveTo>
                          <a:pt x="42" y="0"/>
                        </a:moveTo>
                        <a:lnTo>
                          <a:pt x="75" y="134"/>
                        </a:lnTo>
                        <a:lnTo>
                          <a:pt x="0" y="12"/>
                        </a:lnTo>
                        <a:lnTo>
                          <a:pt x="42" y="0"/>
                        </a:lnTo>
                        <a:close/>
                      </a:path>
                    </a:pathLst>
                  </a:custGeom>
                  <a:solidFill>
                    <a:srgbClr val="000000">
                      <a:alpha val="100000"/>
                    </a:srgbClr>
                  </a:solidFill>
                  <a:ln w="9525">
                    <a:noFill/>
                  </a:ln>
                </p:spPr>
                <p:txBody>
                  <a:bodyPr/>
                  <a:lstStyle/>
                  <a:p>
                    <a:endParaRPr lang="zh-CN" altLang="en-US"/>
                  </a:p>
                </p:txBody>
              </p:sp>
              <p:sp>
                <p:nvSpPr>
                  <p:cNvPr id="34702" name="Freeform 1479"/>
                  <p:cNvSpPr>
                    <a:spLocks noChangeAspect="1"/>
                  </p:cNvSpPr>
                  <p:nvPr/>
                </p:nvSpPr>
                <p:spPr>
                  <a:xfrm>
                    <a:off x="1664" y="1760"/>
                    <a:ext cx="15" cy="27"/>
                  </a:xfrm>
                  <a:custGeom>
                    <a:avLst/>
                    <a:gdLst>
                      <a:gd name="txL" fmla="*/ 0 w 75"/>
                      <a:gd name="txT" fmla="*/ 0 h 132"/>
                      <a:gd name="txR" fmla="*/ 75 w 75"/>
                      <a:gd name="txB" fmla="*/ 132 h 132"/>
                    </a:gdLst>
                    <a:ahLst/>
                    <a:cxnLst>
                      <a:cxn ang="0">
                        <a:pos x="3" y="5"/>
                      </a:cxn>
                      <a:cxn ang="0">
                        <a:pos x="0" y="0"/>
                      </a:cxn>
                      <a:cxn ang="0">
                        <a:pos x="2" y="6"/>
                      </a:cxn>
                      <a:cxn ang="0">
                        <a:pos x="3" y="5"/>
                      </a:cxn>
                    </a:cxnLst>
                    <a:rect l="txL" t="txT" r="txR" b="txB"/>
                    <a:pathLst>
                      <a:path w="75" h="132">
                        <a:moveTo>
                          <a:pt x="75" y="122"/>
                        </a:moveTo>
                        <a:lnTo>
                          <a:pt x="0" y="0"/>
                        </a:lnTo>
                        <a:lnTo>
                          <a:pt x="39" y="132"/>
                        </a:lnTo>
                        <a:lnTo>
                          <a:pt x="75" y="122"/>
                        </a:lnTo>
                        <a:close/>
                      </a:path>
                    </a:pathLst>
                  </a:custGeom>
                  <a:solidFill>
                    <a:srgbClr val="000000">
                      <a:alpha val="100000"/>
                    </a:srgbClr>
                  </a:solidFill>
                  <a:ln w="9525">
                    <a:noFill/>
                  </a:ln>
                </p:spPr>
                <p:txBody>
                  <a:bodyPr/>
                  <a:lstStyle/>
                  <a:p>
                    <a:endParaRPr lang="zh-CN" altLang="en-US"/>
                  </a:p>
                </p:txBody>
              </p:sp>
              <p:sp>
                <p:nvSpPr>
                  <p:cNvPr id="34703" name="Freeform 1480"/>
                  <p:cNvSpPr>
                    <a:spLocks noChangeAspect="1"/>
                  </p:cNvSpPr>
                  <p:nvPr/>
                </p:nvSpPr>
                <p:spPr>
                  <a:xfrm>
                    <a:off x="1664" y="1758"/>
                    <a:ext cx="15" cy="29"/>
                  </a:xfrm>
                  <a:custGeom>
                    <a:avLst/>
                    <a:gdLst>
                      <a:gd name="txL" fmla="*/ 0 w 75"/>
                      <a:gd name="txT" fmla="*/ 0 h 144"/>
                      <a:gd name="txR" fmla="*/ 75 w 75"/>
                      <a:gd name="txB" fmla="*/ 144 h 144"/>
                    </a:gdLst>
                    <a:ahLst/>
                    <a:cxnLst>
                      <a:cxn ang="0">
                        <a:pos x="2" y="0"/>
                      </a:cxn>
                      <a:cxn ang="0">
                        <a:pos x="3" y="5"/>
                      </a:cxn>
                      <a:cxn ang="0">
                        <a:pos x="2" y="6"/>
                      </a:cxn>
                      <a:cxn ang="0">
                        <a:pos x="0" y="0"/>
                      </a:cxn>
                      <a:cxn ang="0">
                        <a:pos x="2" y="0"/>
                      </a:cxn>
                    </a:cxnLst>
                    <a:rect l="txL" t="txT" r="txR" b="txB"/>
                    <a:pathLst>
                      <a:path w="75" h="144">
                        <a:moveTo>
                          <a:pt x="42" y="0"/>
                        </a:moveTo>
                        <a:lnTo>
                          <a:pt x="75" y="134"/>
                        </a:lnTo>
                        <a:lnTo>
                          <a:pt x="39" y="144"/>
                        </a:lnTo>
                        <a:lnTo>
                          <a:pt x="0" y="12"/>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04" name="Freeform 1481"/>
                  <p:cNvSpPr>
                    <a:spLocks noChangeAspect="1"/>
                  </p:cNvSpPr>
                  <p:nvPr/>
                </p:nvSpPr>
                <p:spPr>
                  <a:xfrm>
                    <a:off x="1655" y="1760"/>
                    <a:ext cx="16" cy="27"/>
                  </a:xfrm>
                  <a:custGeom>
                    <a:avLst/>
                    <a:gdLst>
                      <a:gd name="txL" fmla="*/ 0 w 81"/>
                      <a:gd name="txT" fmla="*/ 0 h 132"/>
                      <a:gd name="txR" fmla="*/ 81 w 81"/>
                      <a:gd name="txB" fmla="*/ 132 h 132"/>
                    </a:gdLst>
                    <a:ahLst/>
                    <a:cxnLst>
                      <a:cxn ang="0">
                        <a:pos x="2" y="0"/>
                      </a:cxn>
                      <a:cxn ang="0">
                        <a:pos x="3" y="6"/>
                      </a:cxn>
                      <a:cxn ang="0">
                        <a:pos x="0" y="1"/>
                      </a:cxn>
                      <a:cxn ang="0">
                        <a:pos x="2" y="0"/>
                      </a:cxn>
                    </a:cxnLst>
                    <a:rect l="txL" t="txT" r="txR" b="txB"/>
                    <a:pathLst>
                      <a:path w="81" h="132">
                        <a:moveTo>
                          <a:pt x="42" y="0"/>
                        </a:moveTo>
                        <a:lnTo>
                          <a:pt x="81" y="132"/>
                        </a:lnTo>
                        <a:lnTo>
                          <a:pt x="0" y="13"/>
                        </a:lnTo>
                        <a:lnTo>
                          <a:pt x="42" y="0"/>
                        </a:lnTo>
                        <a:close/>
                      </a:path>
                    </a:pathLst>
                  </a:custGeom>
                  <a:solidFill>
                    <a:srgbClr val="000000">
                      <a:alpha val="100000"/>
                    </a:srgbClr>
                  </a:solidFill>
                  <a:ln w="9525">
                    <a:noFill/>
                  </a:ln>
                </p:spPr>
                <p:txBody>
                  <a:bodyPr/>
                  <a:lstStyle/>
                  <a:p>
                    <a:endParaRPr lang="zh-CN" altLang="en-US"/>
                  </a:p>
                </p:txBody>
              </p:sp>
              <p:sp>
                <p:nvSpPr>
                  <p:cNvPr id="34705" name="Freeform 1482"/>
                  <p:cNvSpPr>
                    <a:spLocks noChangeAspect="1"/>
                  </p:cNvSpPr>
                  <p:nvPr/>
                </p:nvSpPr>
                <p:spPr>
                  <a:xfrm>
                    <a:off x="1655" y="1763"/>
                    <a:ext cx="16" cy="26"/>
                  </a:xfrm>
                  <a:custGeom>
                    <a:avLst/>
                    <a:gdLst>
                      <a:gd name="txL" fmla="*/ 0 w 81"/>
                      <a:gd name="txT" fmla="*/ 0 h 130"/>
                      <a:gd name="txR" fmla="*/ 81 w 81"/>
                      <a:gd name="txB" fmla="*/ 130 h 130"/>
                    </a:gdLst>
                    <a:ahLst/>
                    <a:cxnLst>
                      <a:cxn ang="0">
                        <a:pos x="3" y="5"/>
                      </a:cxn>
                      <a:cxn ang="0">
                        <a:pos x="0" y="0"/>
                      </a:cxn>
                      <a:cxn ang="0">
                        <a:pos x="2" y="5"/>
                      </a:cxn>
                      <a:cxn ang="0">
                        <a:pos x="3" y="5"/>
                      </a:cxn>
                    </a:cxnLst>
                    <a:rect l="txL" t="txT" r="txR" b="txB"/>
                    <a:pathLst>
                      <a:path w="81" h="130">
                        <a:moveTo>
                          <a:pt x="81" y="119"/>
                        </a:moveTo>
                        <a:lnTo>
                          <a:pt x="0" y="0"/>
                        </a:lnTo>
                        <a:lnTo>
                          <a:pt x="44" y="130"/>
                        </a:lnTo>
                        <a:lnTo>
                          <a:pt x="81" y="119"/>
                        </a:lnTo>
                        <a:close/>
                      </a:path>
                    </a:pathLst>
                  </a:custGeom>
                  <a:solidFill>
                    <a:srgbClr val="000000">
                      <a:alpha val="100000"/>
                    </a:srgbClr>
                  </a:solidFill>
                  <a:ln w="9525">
                    <a:noFill/>
                  </a:ln>
                </p:spPr>
                <p:txBody>
                  <a:bodyPr/>
                  <a:lstStyle/>
                  <a:p>
                    <a:endParaRPr lang="zh-CN" altLang="en-US"/>
                  </a:p>
                </p:txBody>
              </p:sp>
              <p:sp>
                <p:nvSpPr>
                  <p:cNvPr id="34706" name="Freeform 1483"/>
                  <p:cNvSpPr>
                    <a:spLocks noChangeAspect="1"/>
                  </p:cNvSpPr>
                  <p:nvPr/>
                </p:nvSpPr>
                <p:spPr>
                  <a:xfrm>
                    <a:off x="1655" y="1760"/>
                    <a:ext cx="16" cy="29"/>
                  </a:xfrm>
                  <a:custGeom>
                    <a:avLst/>
                    <a:gdLst>
                      <a:gd name="txL" fmla="*/ 0 w 81"/>
                      <a:gd name="txT" fmla="*/ 0 h 143"/>
                      <a:gd name="txR" fmla="*/ 81 w 81"/>
                      <a:gd name="txB" fmla="*/ 143 h 143"/>
                    </a:gdLst>
                    <a:ahLst/>
                    <a:cxnLst>
                      <a:cxn ang="0">
                        <a:pos x="2" y="0"/>
                      </a:cxn>
                      <a:cxn ang="0">
                        <a:pos x="3" y="5"/>
                      </a:cxn>
                      <a:cxn ang="0">
                        <a:pos x="2" y="6"/>
                      </a:cxn>
                      <a:cxn ang="0">
                        <a:pos x="0" y="1"/>
                      </a:cxn>
                      <a:cxn ang="0">
                        <a:pos x="2" y="0"/>
                      </a:cxn>
                    </a:cxnLst>
                    <a:rect l="txL" t="txT" r="txR" b="txB"/>
                    <a:pathLst>
                      <a:path w="81" h="143">
                        <a:moveTo>
                          <a:pt x="42" y="0"/>
                        </a:moveTo>
                        <a:lnTo>
                          <a:pt x="81" y="132"/>
                        </a:lnTo>
                        <a:lnTo>
                          <a:pt x="44" y="143"/>
                        </a:lnTo>
                        <a:lnTo>
                          <a:pt x="0" y="13"/>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07" name="Freeform 1484"/>
                  <p:cNvSpPr>
                    <a:spLocks noChangeAspect="1"/>
                  </p:cNvSpPr>
                  <p:nvPr/>
                </p:nvSpPr>
                <p:spPr>
                  <a:xfrm>
                    <a:off x="1647" y="1763"/>
                    <a:ext cx="17" cy="26"/>
                  </a:xfrm>
                  <a:custGeom>
                    <a:avLst/>
                    <a:gdLst>
                      <a:gd name="txL" fmla="*/ 0 w 85"/>
                      <a:gd name="txT" fmla="*/ 0 h 130"/>
                      <a:gd name="txR" fmla="*/ 85 w 85"/>
                      <a:gd name="txB" fmla="*/ 130 h 130"/>
                    </a:gdLst>
                    <a:ahLst/>
                    <a:cxnLst>
                      <a:cxn ang="0">
                        <a:pos x="2" y="0"/>
                      </a:cxn>
                      <a:cxn ang="0">
                        <a:pos x="3" y="5"/>
                      </a:cxn>
                      <a:cxn ang="0">
                        <a:pos x="0" y="1"/>
                      </a:cxn>
                      <a:cxn ang="0">
                        <a:pos x="2" y="0"/>
                      </a:cxn>
                    </a:cxnLst>
                    <a:rect l="txL" t="txT" r="txR" b="txB"/>
                    <a:pathLst>
                      <a:path w="85" h="130">
                        <a:moveTo>
                          <a:pt x="41" y="0"/>
                        </a:moveTo>
                        <a:lnTo>
                          <a:pt x="85" y="130"/>
                        </a:lnTo>
                        <a:lnTo>
                          <a:pt x="0" y="15"/>
                        </a:lnTo>
                        <a:lnTo>
                          <a:pt x="41" y="0"/>
                        </a:lnTo>
                        <a:close/>
                      </a:path>
                    </a:pathLst>
                  </a:custGeom>
                  <a:solidFill>
                    <a:srgbClr val="000000">
                      <a:alpha val="100000"/>
                    </a:srgbClr>
                  </a:solidFill>
                  <a:ln w="9525">
                    <a:noFill/>
                  </a:ln>
                </p:spPr>
                <p:txBody>
                  <a:bodyPr/>
                  <a:lstStyle/>
                  <a:p>
                    <a:endParaRPr lang="zh-CN" altLang="en-US"/>
                  </a:p>
                </p:txBody>
              </p:sp>
              <p:sp>
                <p:nvSpPr>
                  <p:cNvPr id="34708" name="Freeform 1485"/>
                  <p:cNvSpPr>
                    <a:spLocks noChangeAspect="1"/>
                  </p:cNvSpPr>
                  <p:nvPr/>
                </p:nvSpPr>
                <p:spPr>
                  <a:xfrm>
                    <a:off x="1647" y="1766"/>
                    <a:ext cx="17" cy="25"/>
                  </a:xfrm>
                  <a:custGeom>
                    <a:avLst/>
                    <a:gdLst>
                      <a:gd name="txL" fmla="*/ 0 w 85"/>
                      <a:gd name="txT" fmla="*/ 0 h 127"/>
                      <a:gd name="txR" fmla="*/ 85 w 85"/>
                      <a:gd name="txB" fmla="*/ 127 h 127"/>
                    </a:gdLst>
                    <a:ahLst/>
                    <a:cxnLst>
                      <a:cxn ang="0">
                        <a:pos x="3" y="5"/>
                      </a:cxn>
                      <a:cxn ang="0">
                        <a:pos x="0" y="0"/>
                      </a:cxn>
                      <a:cxn ang="0">
                        <a:pos x="2" y="5"/>
                      </a:cxn>
                      <a:cxn ang="0">
                        <a:pos x="3" y="5"/>
                      </a:cxn>
                    </a:cxnLst>
                    <a:rect l="txL" t="txT" r="txR" b="txB"/>
                    <a:pathLst>
                      <a:path w="85" h="127">
                        <a:moveTo>
                          <a:pt x="85" y="115"/>
                        </a:moveTo>
                        <a:lnTo>
                          <a:pt x="0" y="0"/>
                        </a:lnTo>
                        <a:lnTo>
                          <a:pt x="50" y="127"/>
                        </a:lnTo>
                        <a:lnTo>
                          <a:pt x="85" y="115"/>
                        </a:lnTo>
                        <a:close/>
                      </a:path>
                    </a:pathLst>
                  </a:custGeom>
                  <a:solidFill>
                    <a:srgbClr val="000000">
                      <a:alpha val="100000"/>
                    </a:srgbClr>
                  </a:solidFill>
                  <a:ln w="9525">
                    <a:noFill/>
                  </a:ln>
                </p:spPr>
                <p:txBody>
                  <a:bodyPr/>
                  <a:lstStyle/>
                  <a:p>
                    <a:endParaRPr lang="zh-CN" altLang="en-US"/>
                  </a:p>
                </p:txBody>
              </p:sp>
              <p:sp>
                <p:nvSpPr>
                  <p:cNvPr id="34709" name="Freeform 1486"/>
                  <p:cNvSpPr>
                    <a:spLocks noChangeAspect="1"/>
                  </p:cNvSpPr>
                  <p:nvPr/>
                </p:nvSpPr>
                <p:spPr>
                  <a:xfrm>
                    <a:off x="1647" y="1763"/>
                    <a:ext cx="17" cy="28"/>
                  </a:xfrm>
                  <a:custGeom>
                    <a:avLst/>
                    <a:gdLst>
                      <a:gd name="txL" fmla="*/ 0 w 85"/>
                      <a:gd name="txT" fmla="*/ 0 h 142"/>
                      <a:gd name="txR" fmla="*/ 85 w 85"/>
                      <a:gd name="txB" fmla="*/ 142 h 142"/>
                    </a:gdLst>
                    <a:ahLst/>
                    <a:cxnLst>
                      <a:cxn ang="0">
                        <a:pos x="2" y="0"/>
                      </a:cxn>
                      <a:cxn ang="0">
                        <a:pos x="3" y="5"/>
                      </a:cxn>
                      <a:cxn ang="0">
                        <a:pos x="2" y="6"/>
                      </a:cxn>
                      <a:cxn ang="0">
                        <a:pos x="0" y="1"/>
                      </a:cxn>
                      <a:cxn ang="0">
                        <a:pos x="2" y="0"/>
                      </a:cxn>
                    </a:cxnLst>
                    <a:rect l="txL" t="txT" r="txR" b="txB"/>
                    <a:pathLst>
                      <a:path w="85" h="142">
                        <a:moveTo>
                          <a:pt x="41" y="0"/>
                        </a:moveTo>
                        <a:lnTo>
                          <a:pt x="85" y="130"/>
                        </a:lnTo>
                        <a:lnTo>
                          <a:pt x="50" y="142"/>
                        </a:lnTo>
                        <a:lnTo>
                          <a:pt x="0" y="15"/>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10" name="Freeform 1487"/>
                  <p:cNvSpPr>
                    <a:spLocks noChangeAspect="1"/>
                  </p:cNvSpPr>
                  <p:nvPr/>
                </p:nvSpPr>
                <p:spPr>
                  <a:xfrm>
                    <a:off x="1639" y="1766"/>
                    <a:ext cx="18" cy="25"/>
                  </a:xfrm>
                  <a:custGeom>
                    <a:avLst/>
                    <a:gdLst>
                      <a:gd name="txL" fmla="*/ 0 w 90"/>
                      <a:gd name="txT" fmla="*/ 0 h 127"/>
                      <a:gd name="txR" fmla="*/ 90 w 90"/>
                      <a:gd name="txB" fmla="*/ 127 h 127"/>
                    </a:gdLst>
                    <a:ahLst/>
                    <a:cxnLst>
                      <a:cxn ang="0">
                        <a:pos x="2" y="0"/>
                      </a:cxn>
                      <a:cxn ang="0">
                        <a:pos x="4" y="5"/>
                      </a:cxn>
                      <a:cxn ang="0">
                        <a:pos x="0" y="1"/>
                      </a:cxn>
                      <a:cxn ang="0">
                        <a:pos x="2" y="0"/>
                      </a:cxn>
                    </a:cxnLst>
                    <a:rect l="txL" t="txT" r="txR" b="txB"/>
                    <a:pathLst>
                      <a:path w="90" h="127">
                        <a:moveTo>
                          <a:pt x="40" y="0"/>
                        </a:moveTo>
                        <a:lnTo>
                          <a:pt x="90" y="127"/>
                        </a:lnTo>
                        <a:lnTo>
                          <a:pt x="0" y="16"/>
                        </a:lnTo>
                        <a:lnTo>
                          <a:pt x="40" y="0"/>
                        </a:lnTo>
                        <a:close/>
                      </a:path>
                    </a:pathLst>
                  </a:custGeom>
                  <a:solidFill>
                    <a:srgbClr val="000000">
                      <a:alpha val="100000"/>
                    </a:srgbClr>
                  </a:solidFill>
                  <a:ln w="9525">
                    <a:noFill/>
                  </a:ln>
                </p:spPr>
                <p:txBody>
                  <a:bodyPr/>
                  <a:lstStyle/>
                  <a:p>
                    <a:endParaRPr lang="zh-CN" altLang="en-US"/>
                  </a:p>
                </p:txBody>
              </p:sp>
              <p:sp>
                <p:nvSpPr>
                  <p:cNvPr id="34711" name="Freeform 1488"/>
                  <p:cNvSpPr>
                    <a:spLocks noChangeAspect="1"/>
                  </p:cNvSpPr>
                  <p:nvPr/>
                </p:nvSpPr>
                <p:spPr>
                  <a:xfrm>
                    <a:off x="1639" y="1769"/>
                    <a:ext cx="18" cy="26"/>
                  </a:xfrm>
                  <a:custGeom>
                    <a:avLst/>
                    <a:gdLst>
                      <a:gd name="txL" fmla="*/ 0 w 90"/>
                      <a:gd name="txT" fmla="*/ 0 h 127"/>
                      <a:gd name="txR" fmla="*/ 90 w 90"/>
                      <a:gd name="txB" fmla="*/ 127 h 127"/>
                    </a:gdLst>
                    <a:ahLst/>
                    <a:cxnLst>
                      <a:cxn ang="0">
                        <a:pos x="4" y="5"/>
                      </a:cxn>
                      <a:cxn ang="0">
                        <a:pos x="0" y="0"/>
                      </a:cxn>
                      <a:cxn ang="0">
                        <a:pos x="2" y="5"/>
                      </a:cxn>
                      <a:cxn ang="0">
                        <a:pos x="4" y="5"/>
                      </a:cxn>
                    </a:cxnLst>
                    <a:rect l="txL" t="txT" r="txR" b="txB"/>
                    <a:pathLst>
                      <a:path w="90" h="127">
                        <a:moveTo>
                          <a:pt x="90" y="111"/>
                        </a:moveTo>
                        <a:lnTo>
                          <a:pt x="0" y="0"/>
                        </a:lnTo>
                        <a:lnTo>
                          <a:pt x="54" y="127"/>
                        </a:lnTo>
                        <a:lnTo>
                          <a:pt x="90" y="111"/>
                        </a:lnTo>
                        <a:close/>
                      </a:path>
                    </a:pathLst>
                  </a:custGeom>
                  <a:solidFill>
                    <a:srgbClr val="000000">
                      <a:alpha val="100000"/>
                    </a:srgbClr>
                  </a:solidFill>
                  <a:ln w="9525">
                    <a:noFill/>
                  </a:ln>
                </p:spPr>
                <p:txBody>
                  <a:bodyPr/>
                  <a:lstStyle/>
                  <a:p>
                    <a:endParaRPr lang="zh-CN" altLang="en-US"/>
                  </a:p>
                </p:txBody>
              </p:sp>
              <p:sp>
                <p:nvSpPr>
                  <p:cNvPr id="34712" name="Freeform 1489"/>
                  <p:cNvSpPr>
                    <a:spLocks noChangeAspect="1"/>
                  </p:cNvSpPr>
                  <p:nvPr/>
                </p:nvSpPr>
                <p:spPr>
                  <a:xfrm>
                    <a:off x="1639" y="1766"/>
                    <a:ext cx="18" cy="29"/>
                  </a:xfrm>
                  <a:custGeom>
                    <a:avLst/>
                    <a:gdLst>
                      <a:gd name="txL" fmla="*/ 0 w 90"/>
                      <a:gd name="txT" fmla="*/ 0 h 143"/>
                      <a:gd name="txR" fmla="*/ 90 w 90"/>
                      <a:gd name="txB" fmla="*/ 143 h 143"/>
                    </a:gdLst>
                    <a:ahLst/>
                    <a:cxnLst>
                      <a:cxn ang="0">
                        <a:pos x="2" y="0"/>
                      </a:cxn>
                      <a:cxn ang="0">
                        <a:pos x="4" y="5"/>
                      </a:cxn>
                      <a:cxn ang="0">
                        <a:pos x="2" y="6"/>
                      </a:cxn>
                      <a:cxn ang="0">
                        <a:pos x="0" y="1"/>
                      </a:cxn>
                      <a:cxn ang="0">
                        <a:pos x="2" y="0"/>
                      </a:cxn>
                    </a:cxnLst>
                    <a:rect l="txL" t="txT" r="txR" b="txB"/>
                    <a:pathLst>
                      <a:path w="90" h="143">
                        <a:moveTo>
                          <a:pt x="40" y="0"/>
                        </a:moveTo>
                        <a:lnTo>
                          <a:pt x="90" y="127"/>
                        </a:lnTo>
                        <a:lnTo>
                          <a:pt x="54" y="143"/>
                        </a:lnTo>
                        <a:lnTo>
                          <a:pt x="0" y="16"/>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13" name="Freeform 1490"/>
                  <p:cNvSpPr>
                    <a:spLocks noChangeAspect="1"/>
                  </p:cNvSpPr>
                  <p:nvPr/>
                </p:nvSpPr>
                <p:spPr>
                  <a:xfrm>
                    <a:off x="1631" y="1769"/>
                    <a:ext cx="19" cy="26"/>
                  </a:xfrm>
                  <a:custGeom>
                    <a:avLst/>
                    <a:gdLst>
                      <a:gd name="txL" fmla="*/ 0 w 94"/>
                      <a:gd name="txT" fmla="*/ 0 h 127"/>
                      <a:gd name="txR" fmla="*/ 94 w 94"/>
                      <a:gd name="txB" fmla="*/ 127 h 127"/>
                    </a:gdLst>
                    <a:ahLst/>
                    <a:cxnLst>
                      <a:cxn ang="0">
                        <a:pos x="2" y="0"/>
                      </a:cxn>
                      <a:cxn ang="0">
                        <a:pos x="4" y="5"/>
                      </a:cxn>
                      <a:cxn ang="0">
                        <a:pos x="0" y="1"/>
                      </a:cxn>
                      <a:cxn ang="0">
                        <a:pos x="2" y="0"/>
                      </a:cxn>
                    </a:cxnLst>
                    <a:rect l="txL" t="txT" r="txR" b="txB"/>
                    <a:pathLst>
                      <a:path w="94" h="127">
                        <a:moveTo>
                          <a:pt x="40" y="0"/>
                        </a:moveTo>
                        <a:lnTo>
                          <a:pt x="94" y="127"/>
                        </a:lnTo>
                        <a:lnTo>
                          <a:pt x="0" y="18"/>
                        </a:lnTo>
                        <a:lnTo>
                          <a:pt x="40" y="0"/>
                        </a:lnTo>
                        <a:close/>
                      </a:path>
                    </a:pathLst>
                  </a:custGeom>
                  <a:solidFill>
                    <a:srgbClr val="000000">
                      <a:alpha val="100000"/>
                    </a:srgbClr>
                  </a:solidFill>
                  <a:ln w="9525">
                    <a:noFill/>
                  </a:ln>
                </p:spPr>
                <p:txBody>
                  <a:bodyPr/>
                  <a:lstStyle/>
                  <a:p>
                    <a:endParaRPr lang="zh-CN" altLang="en-US"/>
                  </a:p>
                </p:txBody>
              </p:sp>
              <p:sp>
                <p:nvSpPr>
                  <p:cNvPr id="34714" name="Freeform 1491"/>
                  <p:cNvSpPr>
                    <a:spLocks noChangeAspect="1"/>
                  </p:cNvSpPr>
                  <p:nvPr/>
                </p:nvSpPr>
                <p:spPr>
                  <a:xfrm>
                    <a:off x="1631" y="1773"/>
                    <a:ext cx="19" cy="25"/>
                  </a:xfrm>
                  <a:custGeom>
                    <a:avLst/>
                    <a:gdLst>
                      <a:gd name="txL" fmla="*/ 0 w 94"/>
                      <a:gd name="txT" fmla="*/ 0 h 124"/>
                      <a:gd name="txR" fmla="*/ 94 w 94"/>
                      <a:gd name="txB" fmla="*/ 124 h 124"/>
                    </a:gdLst>
                    <a:ahLst/>
                    <a:cxnLst>
                      <a:cxn ang="0">
                        <a:pos x="4" y="4"/>
                      </a:cxn>
                      <a:cxn ang="0">
                        <a:pos x="0" y="0"/>
                      </a:cxn>
                      <a:cxn ang="0">
                        <a:pos x="2" y="5"/>
                      </a:cxn>
                      <a:cxn ang="0">
                        <a:pos x="4" y="4"/>
                      </a:cxn>
                    </a:cxnLst>
                    <a:rect l="txL" t="txT" r="txR" b="txB"/>
                    <a:pathLst>
                      <a:path w="94" h="124">
                        <a:moveTo>
                          <a:pt x="94" y="109"/>
                        </a:moveTo>
                        <a:lnTo>
                          <a:pt x="0" y="0"/>
                        </a:lnTo>
                        <a:lnTo>
                          <a:pt x="60" y="124"/>
                        </a:lnTo>
                        <a:lnTo>
                          <a:pt x="94" y="109"/>
                        </a:lnTo>
                        <a:close/>
                      </a:path>
                    </a:pathLst>
                  </a:custGeom>
                  <a:solidFill>
                    <a:srgbClr val="000000">
                      <a:alpha val="100000"/>
                    </a:srgbClr>
                  </a:solidFill>
                  <a:ln w="9525">
                    <a:noFill/>
                  </a:ln>
                </p:spPr>
                <p:txBody>
                  <a:bodyPr/>
                  <a:lstStyle/>
                  <a:p>
                    <a:endParaRPr lang="zh-CN" altLang="en-US"/>
                  </a:p>
                </p:txBody>
              </p:sp>
              <p:sp>
                <p:nvSpPr>
                  <p:cNvPr id="34715" name="Freeform 1492"/>
                  <p:cNvSpPr>
                    <a:spLocks noChangeAspect="1"/>
                  </p:cNvSpPr>
                  <p:nvPr/>
                </p:nvSpPr>
                <p:spPr>
                  <a:xfrm>
                    <a:off x="1631" y="1769"/>
                    <a:ext cx="19" cy="29"/>
                  </a:xfrm>
                  <a:custGeom>
                    <a:avLst/>
                    <a:gdLst>
                      <a:gd name="txL" fmla="*/ 0 w 94"/>
                      <a:gd name="txT" fmla="*/ 0 h 142"/>
                      <a:gd name="txR" fmla="*/ 94 w 94"/>
                      <a:gd name="txB" fmla="*/ 142 h 142"/>
                    </a:gdLst>
                    <a:ahLst/>
                    <a:cxnLst>
                      <a:cxn ang="0">
                        <a:pos x="2" y="0"/>
                      </a:cxn>
                      <a:cxn ang="0">
                        <a:pos x="4" y="5"/>
                      </a:cxn>
                      <a:cxn ang="0">
                        <a:pos x="2" y="6"/>
                      </a:cxn>
                      <a:cxn ang="0">
                        <a:pos x="0" y="1"/>
                      </a:cxn>
                      <a:cxn ang="0">
                        <a:pos x="2" y="0"/>
                      </a:cxn>
                    </a:cxnLst>
                    <a:rect l="txL" t="txT" r="txR" b="txB"/>
                    <a:pathLst>
                      <a:path w="94" h="142">
                        <a:moveTo>
                          <a:pt x="40" y="0"/>
                        </a:moveTo>
                        <a:lnTo>
                          <a:pt x="94" y="127"/>
                        </a:lnTo>
                        <a:lnTo>
                          <a:pt x="60" y="142"/>
                        </a:lnTo>
                        <a:lnTo>
                          <a:pt x="0" y="18"/>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16" name="Freeform 1493"/>
                  <p:cNvSpPr>
                    <a:spLocks noChangeAspect="1"/>
                  </p:cNvSpPr>
                  <p:nvPr/>
                </p:nvSpPr>
                <p:spPr>
                  <a:xfrm>
                    <a:off x="1623" y="1773"/>
                    <a:ext cx="20" cy="25"/>
                  </a:xfrm>
                  <a:custGeom>
                    <a:avLst/>
                    <a:gdLst>
                      <a:gd name="txL" fmla="*/ 0 w 99"/>
                      <a:gd name="txT" fmla="*/ 0 h 124"/>
                      <a:gd name="txR" fmla="*/ 99 w 99"/>
                      <a:gd name="txB" fmla="*/ 124 h 124"/>
                    </a:gdLst>
                    <a:ahLst/>
                    <a:cxnLst>
                      <a:cxn ang="0">
                        <a:pos x="2" y="0"/>
                      </a:cxn>
                      <a:cxn ang="0">
                        <a:pos x="4" y="5"/>
                      </a:cxn>
                      <a:cxn ang="0">
                        <a:pos x="0" y="1"/>
                      </a:cxn>
                      <a:cxn ang="0">
                        <a:pos x="2" y="0"/>
                      </a:cxn>
                    </a:cxnLst>
                    <a:rect l="txL" t="txT" r="txR" b="txB"/>
                    <a:pathLst>
                      <a:path w="99" h="124">
                        <a:moveTo>
                          <a:pt x="39" y="0"/>
                        </a:moveTo>
                        <a:lnTo>
                          <a:pt x="99" y="124"/>
                        </a:lnTo>
                        <a:lnTo>
                          <a:pt x="0" y="20"/>
                        </a:lnTo>
                        <a:lnTo>
                          <a:pt x="39" y="0"/>
                        </a:lnTo>
                        <a:close/>
                      </a:path>
                    </a:pathLst>
                  </a:custGeom>
                  <a:solidFill>
                    <a:srgbClr val="000000">
                      <a:alpha val="100000"/>
                    </a:srgbClr>
                  </a:solidFill>
                  <a:ln w="9525">
                    <a:noFill/>
                  </a:ln>
                </p:spPr>
                <p:txBody>
                  <a:bodyPr/>
                  <a:lstStyle/>
                  <a:p>
                    <a:endParaRPr lang="zh-CN" altLang="en-US"/>
                  </a:p>
                </p:txBody>
              </p:sp>
              <p:sp>
                <p:nvSpPr>
                  <p:cNvPr id="34717" name="Freeform 1494"/>
                  <p:cNvSpPr>
                    <a:spLocks noChangeAspect="1"/>
                  </p:cNvSpPr>
                  <p:nvPr/>
                </p:nvSpPr>
                <p:spPr>
                  <a:xfrm>
                    <a:off x="1623" y="1777"/>
                    <a:ext cx="20" cy="24"/>
                  </a:xfrm>
                  <a:custGeom>
                    <a:avLst/>
                    <a:gdLst>
                      <a:gd name="txL" fmla="*/ 0 w 99"/>
                      <a:gd name="txT" fmla="*/ 0 h 122"/>
                      <a:gd name="txR" fmla="*/ 99 w 99"/>
                      <a:gd name="txB" fmla="*/ 122 h 122"/>
                    </a:gdLst>
                    <a:ahLst/>
                    <a:cxnLst>
                      <a:cxn ang="0">
                        <a:pos x="4" y="4"/>
                      </a:cxn>
                      <a:cxn ang="0">
                        <a:pos x="0" y="0"/>
                      </a:cxn>
                      <a:cxn ang="0">
                        <a:pos x="3" y="5"/>
                      </a:cxn>
                      <a:cxn ang="0">
                        <a:pos x="4" y="4"/>
                      </a:cxn>
                    </a:cxnLst>
                    <a:rect l="txL" t="txT" r="txR" b="txB"/>
                    <a:pathLst>
                      <a:path w="99" h="122">
                        <a:moveTo>
                          <a:pt x="99" y="104"/>
                        </a:moveTo>
                        <a:lnTo>
                          <a:pt x="0" y="0"/>
                        </a:lnTo>
                        <a:lnTo>
                          <a:pt x="66" y="122"/>
                        </a:lnTo>
                        <a:lnTo>
                          <a:pt x="99" y="104"/>
                        </a:lnTo>
                        <a:close/>
                      </a:path>
                    </a:pathLst>
                  </a:custGeom>
                  <a:solidFill>
                    <a:srgbClr val="000000">
                      <a:alpha val="100000"/>
                    </a:srgbClr>
                  </a:solidFill>
                  <a:ln w="9525">
                    <a:noFill/>
                  </a:ln>
                </p:spPr>
                <p:txBody>
                  <a:bodyPr/>
                  <a:lstStyle/>
                  <a:p>
                    <a:endParaRPr lang="zh-CN" altLang="en-US"/>
                  </a:p>
                </p:txBody>
              </p:sp>
              <p:sp>
                <p:nvSpPr>
                  <p:cNvPr id="34718" name="Freeform 1495"/>
                  <p:cNvSpPr>
                    <a:spLocks noChangeAspect="1"/>
                  </p:cNvSpPr>
                  <p:nvPr/>
                </p:nvSpPr>
                <p:spPr>
                  <a:xfrm>
                    <a:off x="1623" y="1773"/>
                    <a:ext cx="20" cy="28"/>
                  </a:xfrm>
                  <a:custGeom>
                    <a:avLst/>
                    <a:gdLst>
                      <a:gd name="txL" fmla="*/ 0 w 99"/>
                      <a:gd name="txT" fmla="*/ 0 h 142"/>
                      <a:gd name="txR" fmla="*/ 99 w 99"/>
                      <a:gd name="txB" fmla="*/ 142 h 142"/>
                    </a:gdLst>
                    <a:ahLst/>
                    <a:cxnLst>
                      <a:cxn ang="0">
                        <a:pos x="2" y="0"/>
                      </a:cxn>
                      <a:cxn ang="0">
                        <a:pos x="4" y="5"/>
                      </a:cxn>
                      <a:cxn ang="0">
                        <a:pos x="3" y="6"/>
                      </a:cxn>
                      <a:cxn ang="0">
                        <a:pos x="0" y="1"/>
                      </a:cxn>
                      <a:cxn ang="0">
                        <a:pos x="2" y="0"/>
                      </a:cxn>
                    </a:cxnLst>
                    <a:rect l="txL" t="txT" r="txR" b="txB"/>
                    <a:pathLst>
                      <a:path w="99" h="142">
                        <a:moveTo>
                          <a:pt x="39" y="0"/>
                        </a:moveTo>
                        <a:lnTo>
                          <a:pt x="99" y="124"/>
                        </a:lnTo>
                        <a:lnTo>
                          <a:pt x="66" y="142"/>
                        </a:lnTo>
                        <a:lnTo>
                          <a:pt x="0" y="20"/>
                        </a:lnTo>
                        <a:lnTo>
                          <a:pt x="3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19" name="Freeform 1496"/>
                  <p:cNvSpPr>
                    <a:spLocks noChangeAspect="1"/>
                  </p:cNvSpPr>
                  <p:nvPr/>
                </p:nvSpPr>
                <p:spPr>
                  <a:xfrm>
                    <a:off x="1616" y="1777"/>
                    <a:ext cx="20" cy="24"/>
                  </a:xfrm>
                  <a:custGeom>
                    <a:avLst/>
                    <a:gdLst>
                      <a:gd name="txL" fmla="*/ 0 w 104"/>
                      <a:gd name="txT" fmla="*/ 0 h 122"/>
                      <a:gd name="txR" fmla="*/ 104 w 104"/>
                      <a:gd name="txB" fmla="*/ 122 h 122"/>
                    </a:gdLst>
                    <a:ahLst/>
                    <a:cxnLst>
                      <a:cxn ang="0">
                        <a:pos x="1" y="0"/>
                      </a:cxn>
                      <a:cxn ang="0">
                        <a:pos x="4" y="5"/>
                      </a:cxn>
                      <a:cxn ang="0">
                        <a:pos x="0" y="1"/>
                      </a:cxn>
                      <a:cxn ang="0">
                        <a:pos x="1" y="0"/>
                      </a:cxn>
                    </a:cxnLst>
                    <a:rect l="txL" t="txT" r="txR" b="txB"/>
                    <a:pathLst>
                      <a:path w="104" h="122">
                        <a:moveTo>
                          <a:pt x="38" y="0"/>
                        </a:moveTo>
                        <a:lnTo>
                          <a:pt x="104" y="122"/>
                        </a:lnTo>
                        <a:lnTo>
                          <a:pt x="0" y="23"/>
                        </a:lnTo>
                        <a:lnTo>
                          <a:pt x="38" y="0"/>
                        </a:lnTo>
                        <a:close/>
                      </a:path>
                    </a:pathLst>
                  </a:custGeom>
                  <a:solidFill>
                    <a:srgbClr val="000000">
                      <a:alpha val="100000"/>
                    </a:srgbClr>
                  </a:solidFill>
                  <a:ln w="9525">
                    <a:noFill/>
                  </a:ln>
                </p:spPr>
                <p:txBody>
                  <a:bodyPr/>
                  <a:lstStyle/>
                  <a:p>
                    <a:endParaRPr lang="zh-CN" altLang="en-US"/>
                  </a:p>
                </p:txBody>
              </p:sp>
              <p:sp>
                <p:nvSpPr>
                  <p:cNvPr id="34720" name="Freeform 1497"/>
                  <p:cNvSpPr>
                    <a:spLocks noChangeAspect="1"/>
                  </p:cNvSpPr>
                  <p:nvPr/>
                </p:nvSpPr>
                <p:spPr>
                  <a:xfrm>
                    <a:off x="1616" y="1781"/>
                    <a:ext cx="20" cy="24"/>
                  </a:xfrm>
                  <a:custGeom>
                    <a:avLst/>
                    <a:gdLst>
                      <a:gd name="txL" fmla="*/ 0 w 104"/>
                      <a:gd name="txT" fmla="*/ 0 h 118"/>
                      <a:gd name="txR" fmla="*/ 104 w 104"/>
                      <a:gd name="txB" fmla="*/ 118 h 118"/>
                    </a:gdLst>
                    <a:ahLst/>
                    <a:cxnLst>
                      <a:cxn ang="0">
                        <a:pos x="4" y="4"/>
                      </a:cxn>
                      <a:cxn ang="0">
                        <a:pos x="0" y="0"/>
                      </a:cxn>
                      <a:cxn ang="0">
                        <a:pos x="3" y="5"/>
                      </a:cxn>
                      <a:cxn ang="0">
                        <a:pos x="4" y="4"/>
                      </a:cxn>
                    </a:cxnLst>
                    <a:rect l="txL" t="txT" r="txR" b="txB"/>
                    <a:pathLst>
                      <a:path w="104" h="118">
                        <a:moveTo>
                          <a:pt x="104" y="99"/>
                        </a:moveTo>
                        <a:lnTo>
                          <a:pt x="0" y="0"/>
                        </a:lnTo>
                        <a:lnTo>
                          <a:pt x="71" y="118"/>
                        </a:lnTo>
                        <a:lnTo>
                          <a:pt x="104" y="99"/>
                        </a:lnTo>
                        <a:close/>
                      </a:path>
                    </a:pathLst>
                  </a:custGeom>
                  <a:solidFill>
                    <a:srgbClr val="000000">
                      <a:alpha val="100000"/>
                    </a:srgbClr>
                  </a:solidFill>
                  <a:ln w="9525">
                    <a:noFill/>
                  </a:ln>
                </p:spPr>
                <p:txBody>
                  <a:bodyPr/>
                  <a:lstStyle/>
                  <a:p>
                    <a:endParaRPr lang="zh-CN" altLang="en-US"/>
                  </a:p>
                </p:txBody>
              </p:sp>
              <p:sp>
                <p:nvSpPr>
                  <p:cNvPr id="34721" name="Freeform 1498"/>
                  <p:cNvSpPr>
                    <a:spLocks noChangeAspect="1"/>
                  </p:cNvSpPr>
                  <p:nvPr/>
                </p:nvSpPr>
                <p:spPr>
                  <a:xfrm>
                    <a:off x="1616" y="1777"/>
                    <a:ext cx="20" cy="28"/>
                  </a:xfrm>
                  <a:custGeom>
                    <a:avLst/>
                    <a:gdLst>
                      <a:gd name="txL" fmla="*/ 0 w 104"/>
                      <a:gd name="txT" fmla="*/ 0 h 141"/>
                      <a:gd name="txR" fmla="*/ 104 w 104"/>
                      <a:gd name="txB" fmla="*/ 141 h 141"/>
                    </a:gdLst>
                    <a:ahLst/>
                    <a:cxnLst>
                      <a:cxn ang="0">
                        <a:pos x="1" y="0"/>
                      </a:cxn>
                      <a:cxn ang="0">
                        <a:pos x="4" y="5"/>
                      </a:cxn>
                      <a:cxn ang="0">
                        <a:pos x="3" y="6"/>
                      </a:cxn>
                      <a:cxn ang="0">
                        <a:pos x="0" y="1"/>
                      </a:cxn>
                      <a:cxn ang="0">
                        <a:pos x="1" y="0"/>
                      </a:cxn>
                    </a:cxnLst>
                    <a:rect l="txL" t="txT" r="txR" b="txB"/>
                    <a:pathLst>
                      <a:path w="104" h="141">
                        <a:moveTo>
                          <a:pt x="38" y="0"/>
                        </a:moveTo>
                        <a:lnTo>
                          <a:pt x="104" y="122"/>
                        </a:lnTo>
                        <a:lnTo>
                          <a:pt x="71" y="141"/>
                        </a:lnTo>
                        <a:lnTo>
                          <a:pt x="0" y="23"/>
                        </a:lnTo>
                        <a:lnTo>
                          <a:pt x="3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22" name="Freeform 1499"/>
                  <p:cNvSpPr>
                    <a:spLocks noChangeAspect="1"/>
                  </p:cNvSpPr>
                  <p:nvPr/>
                </p:nvSpPr>
                <p:spPr>
                  <a:xfrm>
                    <a:off x="1608" y="1781"/>
                    <a:ext cx="22" cy="24"/>
                  </a:xfrm>
                  <a:custGeom>
                    <a:avLst/>
                    <a:gdLst>
                      <a:gd name="txL" fmla="*/ 0 w 107"/>
                      <a:gd name="txT" fmla="*/ 0 h 118"/>
                      <a:gd name="txR" fmla="*/ 107 w 107"/>
                      <a:gd name="txB" fmla="*/ 118 h 118"/>
                    </a:gdLst>
                    <a:ahLst/>
                    <a:cxnLst>
                      <a:cxn ang="0">
                        <a:pos x="1" y="0"/>
                      </a:cxn>
                      <a:cxn ang="0">
                        <a:pos x="5" y="5"/>
                      </a:cxn>
                      <a:cxn ang="0">
                        <a:pos x="0" y="1"/>
                      </a:cxn>
                      <a:cxn ang="0">
                        <a:pos x="1" y="0"/>
                      </a:cxn>
                    </a:cxnLst>
                    <a:rect l="txL" t="txT" r="txR" b="txB"/>
                    <a:pathLst>
                      <a:path w="107" h="118">
                        <a:moveTo>
                          <a:pt x="36" y="0"/>
                        </a:moveTo>
                        <a:lnTo>
                          <a:pt x="107" y="118"/>
                        </a:lnTo>
                        <a:lnTo>
                          <a:pt x="0" y="22"/>
                        </a:lnTo>
                        <a:lnTo>
                          <a:pt x="36" y="0"/>
                        </a:lnTo>
                        <a:close/>
                      </a:path>
                    </a:pathLst>
                  </a:custGeom>
                  <a:solidFill>
                    <a:srgbClr val="000000">
                      <a:alpha val="100000"/>
                    </a:srgbClr>
                  </a:solidFill>
                  <a:ln w="9525">
                    <a:noFill/>
                  </a:ln>
                </p:spPr>
                <p:txBody>
                  <a:bodyPr/>
                  <a:lstStyle/>
                  <a:p>
                    <a:endParaRPr lang="zh-CN" altLang="en-US"/>
                  </a:p>
                </p:txBody>
              </p:sp>
              <p:sp>
                <p:nvSpPr>
                  <p:cNvPr id="34723" name="Freeform 1500"/>
                  <p:cNvSpPr>
                    <a:spLocks noChangeAspect="1"/>
                  </p:cNvSpPr>
                  <p:nvPr/>
                </p:nvSpPr>
                <p:spPr>
                  <a:xfrm>
                    <a:off x="1608" y="1786"/>
                    <a:ext cx="22" cy="23"/>
                  </a:xfrm>
                  <a:custGeom>
                    <a:avLst/>
                    <a:gdLst>
                      <a:gd name="txL" fmla="*/ 0 w 107"/>
                      <a:gd name="txT" fmla="*/ 0 h 116"/>
                      <a:gd name="txR" fmla="*/ 107 w 107"/>
                      <a:gd name="txB" fmla="*/ 116 h 116"/>
                    </a:gdLst>
                    <a:ahLst/>
                    <a:cxnLst>
                      <a:cxn ang="0">
                        <a:pos x="5" y="4"/>
                      </a:cxn>
                      <a:cxn ang="0">
                        <a:pos x="0" y="0"/>
                      </a:cxn>
                      <a:cxn ang="0">
                        <a:pos x="3" y="5"/>
                      </a:cxn>
                      <a:cxn ang="0">
                        <a:pos x="5" y="4"/>
                      </a:cxn>
                    </a:cxnLst>
                    <a:rect l="txL" t="txT" r="txR" b="txB"/>
                    <a:pathLst>
                      <a:path w="107" h="116">
                        <a:moveTo>
                          <a:pt x="107" y="96"/>
                        </a:moveTo>
                        <a:lnTo>
                          <a:pt x="0" y="0"/>
                        </a:lnTo>
                        <a:lnTo>
                          <a:pt x="75" y="116"/>
                        </a:lnTo>
                        <a:lnTo>
                          <a:pt x="107" y="96"/>
                        </a:lnTo>
                        <a:close/>
                      </a:path>
                    </a:pathLst>
                  </a:custGeom>
                  <a:solidFill>
                    <a:srgbClr val="000000">
                      <a:alpha val="100000"/>
                    </a:srgbClr>
                  </a:solidFill>
                  <a:ln w="9525">
                    <a:noFill/>
                  </a:ln>
                </p:spPr>
                <p:txBody>
                  <a:bodyPr/>
                  <a:lstStyle/>
                  <a:p>
                    <a:endParaRPr lang="zh-CN" altLang="en-US"/>
                  </a:p>
                </p:txBody>
              </p:sp>
              <p:sp>
                <p:nvSpPr>
                  <p:cNvPr id="34724" name="Freeform 1501"/>
                  <p:cNvSpPr>
                    <a:spLocks noChangeAspect="1"/>
                  </p:cNvSpPr>
                  <p:nvPr/>
                </p:nvSpPr>
                <p:spPr>
                  <a:xfrm>
                    <a:off x="1608" y="1781"/>
                    <a:ext cx="22" cy="28"/>
                  </a:xfrm>
                  <a:custGeom>
                    <a:avLst/>
                    <a:gdLst>
                      <a:gd name="txL" fmla="*/ 0 w 107"/>
                      <a:gd name="txT" fmla="*/ 0 h 138"/>
                      <a:gd name="txR" fmla="*/ 107 w 107"/>
                      <a:gd name="txB" fmla="*/ 138 h 138"/>
                    </a:gdLst>
                    <a:ahLst/>
                    <a:cxnLst>
                      <a:cxn ang="0">
                        <a:pos x="1" y="0"/>
                      </a:cxn>
                      <a:cxn ang="0">
                        <a:pos x="5" y="5"/>
                      </a:cxn>
                      <a:cxn ang="0">
                        <a:pos x="3" y="6"/>
                      </a:cxn>
                      <a:cxn ang="0">
                        <a:pos x="0" y="1"/>
                      </a:cxn>
                      <a:cxn ang="0">
                        <a:pos x="1" y="0"/>
                      </a:cxn>
                    </a:cxnLst>
                    <a:rect l="txL" t="txT" r="txR" b="txB"/>
                    <a:pathLst>
                      <a:path w="107" h="138">
                        <a:moveTo>
                          <a:pt x="36" y="0"/>
                        </a:moveTo>
                        <a:lnTo>
                          <a:pt x="107" y="118"/>
                        </a:lnTo>
                        <a:lnTo>
                          <a:pt x="75" y="138"/>
                        </a:lnTo>
                        <a:lnTo>
                          <a:pt x="0" y="22"/>
                        </a:lnTo>
                        <a:lnTo>
                          <a:pt x="3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25" name="Freeform 1502"/>
                  <p:cNvSpPr>
                    <a:spLocks noChangeAspect="1"/>
                  </p:cNvSpPr>
                  <p:nvPr/>
                </p:nvSpPr>
                <p:spPr>
                  <a:xfrm>
                    <a:off x="1601" y="1786"/>
                    <a:ext cx="22" cy="23"/>
                  </a:xfrm>
                  <a:custGeom>
                    <a:avLst/>
                    <a:gdLst>
                      <a:gd name="txL" fmla="*/ 0 w 112"/>
                      <a:gd name="txT" fmla="*/ 0 h 116"/>
                      <a:gd name="txR" fmla="*/ 112 w 112"/>
                      <a:gd name="txB" fmla="*/ 116 h 116"/>
                    </a:gdLst>
                    <a:ahLst/>
                    <a:cxnLst>
                      <a:cxn ang="0">
                        <a:pos x="1" y="0"/>
                      </a:cxn>
                      <a:cxn ang="0">
                        <a:pos x="4" y="5"/>
                      </a:cxn>
                      <a:cxn ang="0">
                        <a:pos x="0" y="1"/>
                      </a:cxn>
                      <a:cxn ang="0">
                        <a:pos x="1" y="0"/>
                      </a:cxn>
                    </a:cxnLst>
                    <a:rect l="txL" t="txT" r="txR" b="txB"/>
                    <a:pathLst>
                      <a:path w="112" h="116">
                        <a:moveTo>
                          <a:pt x="37" y="0"/>
                        </a:moveTo>
                        <a:lnTo>
                          <a:pt x="112" y="116"/>
                        </a:lnTo>
                        <a:lnTo>
                          <a:pt x="0" y="25"/>
                        </a:lnTo>
                        <a:lnTo>
                          <a:pt x="37" y="0"/>
                        </a:lnTo>
                        <a:close/>
                      </a:path>
                    </a:pathLst>
                  </a:custGeom>
                  <a:solidFill>
                    <a:srgbClr val="000000">
                      <a:alpha val="100000"/>
                    </a:srgbClr>
                  </a:solidFill>
                  <a:ln w="9525">
                    <a:noFill/>
                  </a:ln>
                </p:spPr>
                <p:txBody>
                  <a:bodyPr/>
                  <a:lstStyle/>
                  <a:p>
                    <a:endParaRPr lang="zh-CN" altLang="en-US"/>
                  </a:p>
                </p:txBody>
              </p:sp>
              <p:sp>
                <p:nvSpPr>
                  <p:cNvPr id="34726" name="Freeform 1503"/>
                  <p:cNvSpPr>
                    <a:spLocks noChangeAspect="1"/>
                  </p:cNvSpPr>
                  <p:nvPr/>
                </p:nvSpPr>
                <p:spPr>
                  <a:xfrm>
                    <a:off x="1601" y="1791"/>
                    <a:ext cx="22" cy="22"/>
                  </a:xfrm>
                  <a:custGeom>
                    <a:avLst/>
                    <a:gdLst>
                      <a:gd name="txL" fmla="*/ 0 w 112"/>
                      <a:gd name="txT" fmla="*/ 0 h 112"/>
                      <a:gd name="txR" fmla="*/ 112 w 112"/>
                      <a:gd name="txB" fmla="*/ 112 h 112"/>
                    </a:gdLst>
                    <a:ahLst/>
                    <a:cxnLst>
                      <a:cxn ang="0">
                        <a:pos x="4" y="4"/>
                      </a:cxn>
                      <a:cxn ang="0">
                        <a:pos x="0" y="0"/>
                      </a:cxn>
                      <a:cxn ang="0">
                        <a:pos x="3" y="4"/>
                      </a:cxn>
                      <a:cxn ang="0">
                        <a:pos x="4" y="4"/>
                      </a:cxn>
                    </a:cxnLst>
                    <a:rect l="txL" t="txT" r="txR" b="txB"/>
                    <a:pathLst>
                      <a:path w="112" h="112">
                        <a:moveTo>
                          <a:pt x="112" y="91"/>
                        </a:moveTo>
                        <a:lnTo>
                          <a:pt x="0" y="0"/>
                        </a:lnTo>
                        <a:lnTo>
                          <a:pt x="80" y="112"/>
                        </a:lnTo>
                        <a:lnTo>
                          <a:pt x="112" y="91"/>
                        </a:lnTo>
                        <a:close/>
                      </a:path>
                    </a:pathLst>
                  </a:custGeom>
                  <a:solidFill>
                    <a:srgbClr val="000000">
                      <a:alpha val="100000"/>
                    </a:srgbClr>
                  </a:solidFill>
                  <a:ln w="9525">
                    <a:noFill/>
                  </a:ln>
                </p:spPr>
                <p:txBody>
                  <a:bodyPr/>
                  <a:lstStyle/>
                  <a:p>
                    <a:endParaRPr lang="zh-CN" altLang="en-US"/>
                  </a:p>
                </p:txBody>
              </p:sp>
              <p:sp>
                <p:nvSpPr>
                  <p:cNvPr id="34727" name="Freeform 1504"/>
                  <p:cNvSpPr>
                    <a:spLocks noChangeAspect="1"/>
                  </p:cNvSpPr>
                  <p:nvPr/>
                </p:nvSpPr>
                <p:spPr>
                  <a:xfrm>
                    <a:off x="1601" y="1786"/>
                    <a:ext cx="22" cy="27"/>
                  </a:xfrm>
                  <a:custGeom>
                    <a:avLst/>
                    <a:gdLst>
                      <a:gd name="txL" fmla="*/ 0 w 112"/>
                      <a:gd name="txT" fmla="*/ 0 h 137"/>
                      <a:gd name="txR" fmla="*/ 112 w 112"/>
                      <a:gd name="txB" fmla="*/ 137 h 137"/>
                    </a:gdLst>
                    <a:ahLst/>
                    <a:cxnLst>
                      <a:cxn ang="0">
                        <a:pos x="1" y="0"/>
                      </a:cxn>
                      <a:cxn ang="0">
                        <a:pos x="4" y="5"/>
                      </a:cxn>
                      <a:cxn ang="0">
                        <a:pos x="3" y="5"/>
                      </a:cxn>
                      <a:cxn ang="0">
                        <a:pos x="0" y="1"/>
                      </a:cxn>
                      <a:cxn ang="0">
                        <a:pos x="1" y="0"/>
                      </a:cxn>
                    </a:cxnLst>
                    <a:rect l="txL" t="txT" r="txR" b="txB"/>
                    <a:pathLst>
                      <a:path w="112" h="137">
                        <a:moveTo>
                          <a:pt x="37" y="0"/>
                        </a:moveTo>
                        <a:lnTo>
                          <a:pt x="112" y="116"/>
                        </a:lnTo>
                        <a:lnTo>
                          <a:pt x="80" y="137"/>
                        </a:lnTo>
                        <a:lnTo>
                          <a:pt x="0" y="25"/>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28" name="Freeform 1505"/>
                  <p:cNvSpPr>
                    <a:spLocks noChangeAspect="1"/>
                  </p:cNvSpPr>
                  <p:nvPr/>
                </p:nvSpPr>
                <p:spPr>
                  <a:xfrm>
                    <a:off x="1594" y="1791"/>
                    <a:ext cx="23" cy="22"/>
                  </a:xfrm>
                  <a:custGeom>
                    <a:avLst/>
                    <a:gdLst>
                      <a:gd name="txL" fmla="*/ 0 w 114"/>
                      <a:gd name="txT" fmla="*/ 0 h 112"/>
                      <a:gd name="txR" fmla="*/ 114 w 114"/>
                      <a:gd name="txB" fmla="*/ 112 h 112"/>
                    </a:gdLst>
                    <a:ahLst/>
                    <a:cxnLst>
                      <a:cxn ang="0">
                        <a:pos x="1" y="0"/>
                      </a:cxn>
                      <a:cxn ang="0">
                        <a:pos x="5" y="4"/>
                      </a:cxn>
                      <a:cxn ang="0">
                        <a:pos x="0" y="1"/>
                      </a:cxn>
                      <a:cxn ang="0">
                        <a:pos x="1" y="0"/>
                      </a:cxn>
                    </a:cxnLst>
                    <a:rect l="txL" t="txT" r="txR" b="txB"/>
                    <a:pathLst>
                      <a:path w="114" h="112">
                        <a:moveTo>
                          <a:pt x="34" y="0"/>
                        </a:moveTo>
                        <a:lnTo>
                          <a:pt x="114" y="112"/>
                        </a:lnTo>
                        <a:lnTo>
                          <a:pt x="0" y="26"/>
                        </a:lnTo>
                        <a:lnTo>
                          <a:pt x="34" y="0"/>
                        </a:lnTo>
                        <a:close/>
                      </a:path>
                    </a:pathLst>
                  </a:custGeom>
                  <a:solidFill>
                    <a:srgbClr val="000000">
                      <a:alpha val="100000"/>
                    </a:srgbClr>
                  </a:solidFill>
                  <a:ln w="9525">
                    <a:noFill/>
                  </a:ln>
                </p:spPr>
                <p:txBody>
                  <a:bodyPr/>
                  <a:lstStyle/>
                  <a:p>
                    <a:endParaRPr lang="zh-CN" altLang="en-US"/>
                  </a:p>
                </p:txBody>
              </p:sp>
              <p:sp>
                <p:nvSpPr>
                  <p:cNvPr id="34729" name="Freeform 1506"/>
                  <p:cNvSpPr>
                    <a:spLocks noChangeAspect="1"/>
                  </p:cNvSpPr>
                  <p:nvPr/>
                </p:nvSpPr>
                <p:spPr>
                  <a:xfrm>
                    <a:off x="1594" y="1796"/>
                    <a:ext cx="23" cy="22"/>
                  </a:xfrm>
                  <a:custGeom>
                    <a:avLst/>
                    <a:gdLst>
                      <a:gd name="txL" fmla="*/ 0 w 114"/>
                      <a:gd name="txT" fmla="*/ 0 h 108"/>
                      <a:gd name="txR" fmla="*/ 114 w 114"/>
                      <a:gd name="txB" fmla="*/ 108 h 108"/>
                    </a:gdLst>
                    <a:ahLst/>
                    <a:cxnLst>
                      <a:cxn ang="0">
                        <a:pos x="5" y="4"/>
                      </a:cxn>
                      <a:cxn ang="0">
                        <a:pos x="0" y="0"/>
                      </a:cxn>
                      <a:cxn ang="0">
                        <a:pos x="3" y="4"/>
                      </a:cxn>
                      <a:cxn ang="0">
                        <a:pos x="5" y="4"/>
                      </a:cxn>
                    </a:cxnLst>
                    <a:rect l="txL" t="txT" r="txR" b="txB"/>
                    <a:pathLst>
                      <a:path w="114" h="108">
                        <a:moveTo>
                          <a:pt x="114" y="86"/>
                        </a:moveTo>
                        <a:lnTo>
                          <a:pt x="0" y="0"/>
                        </a:lnTo>
                        <a:lnTo>
                          <a:pt x="85" y="108"/>
                        </a:lnTo>
                        <a:lnTo>
                          <a:pt x="114" y="86"/>
                        </a:lnTo>
                        <a:close/>
                      </a:path>
                    </a:pathLst>
                  </a:custGeom>
                  <a:solidFill>
                    <a:srgbClr val="000000">
                      <a:alpha val="100000"/>
                    </a:srgbClr>
                  </a:solidFill>
                  <a:ln w="9525">
                    <a:noFill/>
                  </a:ln>
                </p:spPr>
                <p:txBody>
                  <a:bodyPr/>
                  <a:lstStyle/>
                  <a:p>
                    <a:endParaRPr lang="zh-CN" altLang="en-US"/>
                  </a:p>
                </p:txBody>
              </p:sp>
              <p:sp>
                <p:nvSpPr>
                  <p:cNvPr id="34730" name="Freeform 1507"/>
                  <p:cNvSpPr>
                    <a:spLocks noChangeAspect="1"/>
                  </p:cNvSpPr>
                  <p:nvPr/>
                </p:nvSpPr>
                <p:spPr>
                  <a:xfrm>
                    <a:off x="1594" y="1791"/>
                    <a:ext cx="23" cy="27"/>
                  </a:xfrm>
                  <a:custGeom>
                    <a:avLst/>
                    <a:gdLst>
                      <a:gd name="txL" fmla="*/ 0 w 114"/>
                      <a:gd name="txT" fmla="*/ 0 h 134"/>
                      <a:gd name="txR" fmla="*/ 114 w 114"/>
                      <a:gd name="txB" fmla="*/ 134 h 134"/>
                    </a:gdLst>
                    <a:ahLst/>
                    <a:cxnLst>
                      <a:cxn ang="0">
                        <a:pos x="1" y="0"/>
                      </a:cxn>
                      <a:cxn ang="0">
                        <a:pos x="5" y="5"/>
                      </a:cxn>
                      <a:cxn ang="0">
                        <a:pos x="3" y="5"/>
                      </a:cxn>
                      <a:cxn ang="0">
                        <a:pos x="0" y="1"/>
                      </a:cxn>
                      <a:cxn ang="0">
                        <a:pos x="1" y="0"/>
                      </a:cxn>
                    </a:cxnLst>
                    <a:rect l="txL" t="txT" r="txR" b="txB"/>
                    <a:pathLst>
                      <a:path w="114" h="134">
                        <a:moveTo>
                          <a:pt x="34" y="0"/>
                        </a:moveTo>
                        <a:lnTo>
                          <a:pt x="114" y="112"/>
                        </a:lnTo>
                        <a:lnTo>
                          <a:pt x="85" y="134"/>
                        </a:lnTo>
                        <a:lnTo>
                          <a:pt x="0" y="26"/>
                        </a:lnTo>
                        <a:lnTo>
                          <a:pt x="3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31" name="Freeform 1508"/>
                  <p:cNvSpPr>
                    <a:spLocks noChangeAspect="1"/>
                  </p:cNvSpPr>
                  <p:nvPr/>
                </p:nvSpPr>
                <p:spPr>
                  <a:xfrm>
                    <a:off x="1587" y="1796"/>
                    <a:ext cx="24" cy="22"/>
                  </a:xfrm>
                  <a:custGeom>
                    <a:avLst/>
                    <a:gdLst>
                      <a:gd name="txL" fmla="*/ 0 w 119"/>
                      <a:gd name="txT" fmla="*/ 0 h 108"/>
                      <a:gd name="txR" fmla="*/ 119 w 119"/>
                      <a:gd name="txB" fmla="*/ 108 h 108"/>
                    </a:gdLst>
                    <a:ahLst/>
                    <a:cxnLst>
                      <a:cxn ang="0">
                        <a:pos x="1" y="0"/>
                      </a:cxn>
                      <a:cxn ang="0">
                        <a:pos x="5" y="4"/>
                      </a:cxn>
                      <a:cxn ang="0">
                        <a:pos x="0" y="1"/>
                      </a:cxn>
                      <a:cxn ang="0">
                        <a:pos x="1" y="0"/>
                      </a:cxn>
                    </a:cxnLst>
                    <a:rect l="txL" t="txT" r="txR" b="txB"/>
                    <a:pathLst>
                      <a:path w="119" h="108">
                        <a:moveTo>
                          <a:pt x="34" y="0"/>
                        </a:moveTo>
                        <a:lnTo>
                          <a:pt x="119" y="108"/>
                        </a:lnTo>
                        <a:lnTo>
                          <a:pt x="0" y="28"/>
                        </a:lnTo>
                        <a:lnTo>
                          <a:pt x="34" y="0"/>
                        </a:lnTo>
                        <a:close/>
                      </a:path>
                    </a:pathLst>
                  </a:custGeom>
                  <a:solidFill>
                    <a:srgbClr val="000000">
                      <a:alpha val="100000"/>
                    </a:srgbClr>
                  </a:solidFill>
                  <a:ln w="9525">
                    <a:noFill/>
                  </a:ln>
                </p:spPr>
                <p:txBody>
                  <a:bodyPr/>
                  <a:lstStyle/>
                  <a:p>
                    <a:endParaRPr lang="zh-CN" altLang="en-US"/>
                  </a:p>
                </p:txBody>
              </p:sp>
              <p:sp>
                <p:nvSpPr>
                  <p:cNvPr id="34732" name="Freeform 1509"/>
                  <p:cNvSpPr>
                    <a:spLocks noChangeAspect="1"/>
                  </p:cNvSpPr>
                  <p:nvPr/>
                </p:nvSpPr>
                <p:spPr>
                  <a:xfrm>
                    <a:off x="1587" y="1802"/>
                    <a:ext cx="24" cy="20"/>
                  </a:xfrm>
                  <a:custGeom>
                    <a:avLst/>
                    <a:gdLst>
                      <a:gd name="txL" fmla="*/ 0 w 119"/>
                      <a:gd name="txT" fmla="*/ 0 h 104"/>
                      <a:gd name="txR" fmla="*/ 119 w 119"/>
                      <a:gd name="txB" fmla="*/ 104 h 104"/>
                    </a:gdLst>
                    <a:ahLst/>
                    <a:cxnLst>
                      <a:cxn ang="0">
                        <a:pos x="5" y="3"/>
                      </a:cxn>
                      <a:cxn ang="0">
                        <a:pos x="0" y="0"/>
                      </a:cxn>
                      <a:cxn ang="0">
                        <a:pos x="4" y="4"/>
                      </a:cxn>
                      <a:cxn ang="0">
                        <a:pos x="5" y="3"/>
                      </a:cxn>
                    </a:cxnLst>
                    <a:rect l="txL" t="txT" r="txR" b="txB"/>
                    <a:pathLst>
                      <a:path w="119" h="104">
                        <a:moveTo>
                          <a:pt x="119" y="80"/>
                        </a:moveTo>
                        <a:lnTo>
                          <a:pt x="0" y="0"/>
                        </a:lnTo>
                        <a:lnTo>
                          <a:pt x="89" y="104"/>
                        </a:lnTo>
                        <a:lnTo>
                          <a:pt x="119" y="80"/>
                        </a:lnTo>
                        <a:close/>
                      </a:path>
                    </a:pathLst>
                  </a:custGeom>
                  <a:solidFill>
                    <a:srgbClr val="000000">
                      <a:alpha val="100000"/>
                    </a:srgbClr>
                  </a:solidFill>
                  <a:ln w="9525">
                    <a:noFill/>
                  </a:ln>
                </p:spPr>
                <p:txBody>
                  <a:bodyPr/>
                  <a:lstStyle/>
                  <a:p>
                    <a:endParaRPr lang="zh-CN" altLang="en-US"/>
                  </a:p>
                </p:txBody>
              </p:sp>
              <p:sp>
                <p:nvSpPr>
                  <p:cNvPr id="34733" name="Freeform 1510"/>
                  <p:cNvSpPr>
                    <a:spLocks noChangeAspect="1"/>
                  </p:cNvSpPr>
                  <p:nvPr/>
                </p:nvSpPr>
                <p:spPr>
                  <a:xfrm>
                    <a:off x="1587" y="1796"/>
                    <a:ext cx="24" cy="26"/>
                  </a:xfrm>
                  <a:custGeom>
                    <a:avLst/>
                    <a:gdLst>
                      <a:gd name="txL" fmla="*/ 0 w 119"/>
                      <a:gd name="txT" fmla="*/ 0 h 132"/>
                      <a:gd name="txR" fmla="*/ 119 w 119"/>
                      <a:gd name="txB" fmla="*/ 132 h 132"/>
                    </a:gdLst>
                    <a:ahLst/>
                    <a:cxnLst>
                      <a:cxn ang="0">
                        <a:pos x="1" y="0"/>
                      </a:cxn>
                      <a:cxn ang="0">
                        <a:pos x="5" y="4"/>
                      </a:cxn>
                      <a:cxn ang="0">
                        <a:pos x="4" y="5"/>
                      </a:cxn>
                      <a:cxn ang="0">
                        <a:pos x="0" y="1"/>
                      </a:cxn>
                      <a:cxn ang="0">
                        <a:pos x="1" y="0"/>
                      </a:cxn>
                    </a:cxnLst>
                    <a:rect l="txL" t="txT" r="txR" b="txB"/>
                    <a:pathLst>
                      <a:path w="119" h="132">
                        <a:moveTo>
                          <a:pt x="34" y="0"/>
                        </a:moveTo>
                        <a:lnTo>
                          <a:pt x="119" y="108"/>
                        </a:lnTo>
                        <a:lnTo>
                          <a:pt x="89" y="132"/>
                        </a:lnTo>
                        <a:lnTo>
                          <a:pt x="0" y="28"/>
                        </a:lnTo>
                        <a:lnTo>
                          <a:pt x="3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34" name="Freeform 1511"/>
                  <p:cNvSpPr>
                    <a:spLocks noChangeAspect="1"/>
                  </p:cNvSpPr>
                  <p:nvPr/>
                </p:nvSpPr>
                <p:spPr>
                  <a:xfrm>
                    <a:off x="1581" y="1802"/>
                    <a:ext cx="24" cy="20"/>
                  </a:xfrm>
                  <a:custGeom>
                    <a:avLst/>
                    <a:gdLst>
                      <a:gd name="txL" fmla="*/ 0 w 121"/>
                      <a:gd name="txT" fmla="*/ 0 h 104"/>
                      <a:gd name="txR" fmla="*/ 121 w 121"/>
                      <a:gd name="txB" fmla="*/ 104 h 104"/>
                    </a:gdLst>
                    <a:ahLst/>
                    <a:cxnLst>
                      <a:cxn ang="0">
                        <a:pos x="1" y="0"/>
                      </a:cxn>
                      <a:cxn ang="0">
                        <a:pos x="5" y="4"/>
                      </a:cxn>
                      <a:cxn ang="0">
                        <a:pos x="0" y="1"/>
                      </a:cxn>
                      <a:cxn ang="0">
                        <a:pos x="1" y="0"/>
                      </a:cxn>
                    </a:cxnLst>
                    <a:rect l="txL" t="txT" r="txR" b="txB"/>
                    <a:pathLst>
                      <a:path w="121" h="104">
                        <a:moveTo>
                          <a:pt x="32" y="0"/>
                        </a:moveTo>
                        <a:lnTo>
                          <a:pt x="121" y="104"/>
                        </a:lnTo>
                        <a:lnTo>
                          <a:pt x="0" y="28"/>
                        </a:lnTo>
                        <a:lnTo>
                          <a:pt x="32" y="0"/>
                        </a:lnTo>
                        <a:close/>
                      </a:path>
                    </a:pathLst>
                  </a:custGeom>
                  <a:solidFill>
                    <a:srgbClr val="000000">
                      <a:alpha val="100000"/>
                    </a:srgbClr>
                  </a:solidFill>
                  <a:ln w="9525">
                    <a:noFill/>
                  </a:ln>
                </p:spPr>
                <p:txBody>
                  <a:bodyPr/>
                  <a:lstStyle/>
                  <a:p>
                    <a:endParaRPr lang="zh-CN" altLang="en-US"/>
                  </a:p>
                </p:txBody>
              </p:sp>
              <p:sp>
                <p:nvSpPr>
                  <p:cNvPr id="34735" name="Freeform 1512"/>
                  <p:cNvSpPr>
                    <a:spLocks noChangeAspect="1"/>
                  </p:cNvSpPr>
                  <p:nvPr/>
                </p:nvSpPr>
                <p:spPr>
                  <a:xfrm>
                    <a:off x="1581" y="1807"/>
                    <a:ext cx="24" cy="21"/>
                  </a:xfrm>
                  <a:custGeom>
                    <a:avLst/>
                    <a:gdLst>
                      <a:gd name="txL" fmla="*/ 0 w 121"/>
                      <a:gd name="txT" fmla="*/ 0 h 102"/>
                      <a:gd name="txR" fmla="*/ 121 w 121"/>
                      <a:gd name="txB" fmla="*/ 102 h 102"/>
                    </a:gdLst>
                    <a:ahLst/>
                    <a:cxnLst>
                      <a:cxn ang="0">
                        <a:pos x="5" y="3"/>
                      </a:cxn>
                      <a:cxn ang="0">
                        <a:pos x="0" y="0"/>
                      </a:cxn>
                      <a:cxn ang="0">
                        <a:pos x="4" y="4"/>
                      </a:cxn>
                      <a:cxn ang="0">
                        <a:pos x="5" y="3"/>
                      </a:cxn>
                    </a:cxnLst>
                    <a:rect l="txL" t="txT" r="txR" b="txB"/>
                    <a:pathLst>
                      <a:path w="121" h="102">
                        <a:moveTo>
                          <a:pt x="121" y="76"/>
                        </a:moveTo>
                        <a:lnTo>
                          <a:pt x="0" y="0"/>
                        </a:lnTo>
                        <a:lnTo>
                          <a:pt x="93" y="102"/>
                        </a:lnTo>
                        <a:lnTo>
                          <a:pt x="121" y="76"/>
                        </a:lnTo>
                        <a:close/>
                      </a:path>
                    </a:pathLst>
                  </a:custGeom>
                  <a:solidFill>
                    <a:srgbClr val="000000">
                      <a:alpha val="100000"/>
                    </a:srgbClr>
                  </a:solidFill>
                  <a:ln w="9525">
                    <a:noFill/>
                  </a:ln>
                </p:spPr>
                <p:txBody>
                  <a:bodyPr/>
                  <a:lstStyle/>
                  <a:p>
                    <a:endParaRPr lang="zh-CN" altLang="en-US"/>
                  </a:p>
                </p:txBody>
              </p:sp>
              <p:sp>
                <p:nvSpPr>
                  <p:cNvPr id="34736" name="Freeform 1513"/>
                  <p:cNvSpPr>
                    <a:spLocks noChangeAspect="1"/>
                  </p:cNvSpPr>
                  <p:nvPr/>
                </p:nvSpPr>
                <p:spPr>
                  <a:xfrm>
                    <a:off x="1581" y="1802"/>
                    <a:ext cx="24" cy="26"/>
                  </a:xfrm>
                  <a:custGeom>
                    <a:avLst/>
                    <a:gdLst>
                      <a:gd name="txL" fmla="*/ 0 w 121"/>
                      <a:gd name="txT" fmla="*/ 0 h 130"/>
                      <a:gd name="txR" fmla="*/ 121 w 121"/>
                      <a:gd name="txB" fmla="*/ 130 h 130"/>
                    </a:gdLst>
                    <a:ahLst/>
                    <a:cxnLst>
                      <a:cxn ang="0">
                        <a:pos x="1" y="0"/>
                      </a:cxn>
                      <a:cxn ang="0">
                        <a:pos x="5" y="4"/>
                      </a:cxn>
                      <a:cxn ang="0">
                        <a:pos x="4" y="5"/>
                      </a:cxn>
                      <a:cxn ang="0">
                        <a:pos x="0" y="1"/>
                      </a:cxn>
                      <a:cxn ang="0">
                        <a:pos x="1" y="0"/>
                      </a:cxn>
                    </a:cxnLst>
                    <a:rect l="txL" t="txT" r="txR" b="txB"/>
                    <a:pathLst>
                      <a:path w="121" h="130">
                        <a:moveTo>
                          <a:pt x="32" y="0"/>
                        </a:moveTo>
                        <a:lnTo>
                          <a:pt x="121" y="104"/>
                        </a:lnTo>
                        <a:lnTo>
                          <a:pt x="93" y="130"/>
                        </a:lnTo>
                        <a:lnTo>
                          <a:pt x="0" y="28"/>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37" name="Freeform 1514"/>
                  <p:cNvSpPr>
                    <a:spLocks noChangeAspect="1"/>
                  </p:cNvSpPr>
                  <p:nvPr/>
                </p:nvSpPr>
                <p:spPr>
                  <a:xfrm>
                    <a:off x="1575" y="1807"/>
                    <a:ext cx="25" cy="21"/>
                  </a:xfrm>
                  <a:custGeom>
                    <a:avLst/>
                    <a:gdLst>
                      <a:gd name="txL" fmla="*/ 0 w 125"/>
                      <a:gd name="txT" fmla="*/ 0 h 102"/>
                      <a:gd name="txR" fmla="*/ 125 w 125"/>
                      <a:gd name="txB" fmla="*/ 102 h 102"/>
                    </a:gdLst>
                    <a:ahLst/>
                    <a:cxnLst>
                      <a:cxn ang="0">
                        <a:pos x="1" y="0"/>
                      </a:cxn>
                      <a:cxn ang="0">
                        <a:pos x="5" y="4"/>
                      </a:cxn>
                      <a:cxn ang="0">
                        <a:pos x="0" y="1"/>
                      </a:cxn>
                      <a:cxn ang="0">
                        <a:pos x="1" y="0"/>
                      </a:cxn>
                    </a:cxnLst>
                    <a:rect l="txL" t="txT" r="txR" b="txB"/>
                    <a:pathLst>
                      <a:path w="125" h="102">
                        <a:moveTo>
                          <a:pt x="32" y="0"/>
                        </a:moveTo>
                        <a:lnTo>
                          <a:pt x="125" y="102"/>
                        </a:lnTo>
                        <a:lnTo>
                          <a:pt x="0" y="31"/>
                        </a:lnTo>
                        <a:lnTo>
                          <a:pt x="32" y="0"/>
                        </a:lnTo>
                        <a:close/>
                      </a:path>
                    </a:pathLst>
                  </a:custGeom>
                  <a:solidFill>
                    <a:srgbClr val="000000">
                      <a:alpha val="100000"/>
                    </a:srgbClr>
                  </a:solidFill>
                  <a:ln w="9525">
                    <a:noFill/>
                  </a:ln>
                </p:spPr>
                <p:txBody>
                  <a:bodyPr/>
                  <a:lstStyle/>
                  <a:p>
                    <a:endParaRPr lang="zh-CN" altLang="en-US"/>
                  </a:p>
                </p:txBody>
              </p:sp>
              <p:sp>
                <p:nvSpPr>
                  <p:cNvPr id="34738" name="Freeform 1515"/>
                  <p:cNvSpPr>
                    <a:spLocks noChangeAspect="1"/>
                  </p:cNvSpPr>
                  <p:nvPr/>
                </p:nvSpPr>
                <p:spPr>
                  <a:xfrm>
                    <a:off x="1575" y="1813"/>
                    <a:ext cx="25" cy="20"/>
                  </a:xfrm>
                  <a:custGeom>
                    <a:avLst/>
                    <a:gdLst>
                      <a:gd name="txL" fmla="*/ 0 w 125"/>
                      <a:gd name="txT" fmla="*/ 0 h 97"/>
                      <a:gd name="txR" fmla="*/ 125 w 125"/>
                      <a:gd name="txB" fmla="*/ 97 h 97"/>
                    </a:gdLst>
                    <a:ahLst/>
                    <a:cxnLst>
                      <a:cxn ang="0">
                        <a:pos x="5" y="3"/>
                      </a:cxn>
                      <a:cxn ang="0">
                        <a:pos x="0" y="0"/>
                      </a:cxn>
                      <a:cxn ang="0">
                        <a:pos x="4" y="4"/>
                      </a:cxn>
                      <a:cxn ang="0">
                        <a:pos x="5" y="3"/>
                      </a:cxn>
                    </a:cxnLst>
                    <a:rect l="txL" t="txT" r="txR" b="txB"/>
                    <a:pathLst>
                      <a:path w="125" h="97">
                        <a:moveTo>
                          <a:pt x="125" y="71"/>
                        </a:moveTo>
                        <a:lnTo>
                          <a:pt x="0" y="0"/>
                        </a:lnTo>
                        <a:lnTo>
                          <a:pt x="98" y="97"/>
                        </a:lnTo>
                        <a:lnTo>
                          <a:pt x="125" y="71"/>
                        </a:lnTo>
                        <a:close/>
                      </a:path>
                    </a:pathLst>
                  </a:custGeom>
                  <a:solidFill>
                    <a:srgbClr val="000000">
                      <a:alpha val="100000"/>
                    </a:srgbClr>
                  </a:solidFill>
                  <a:ln w="9525">
                    <a:noFill/>
                  </a:ln>
                </p:spPr>
                <p:txBody>
                  <a:bodyPr/>
                  <a:lstStyle/>
                  <a:p>
                    <a:endParaRPr lang="zh-CN" altLang="en-US"/>
                  </a:p>
                </p:txBody>
              </p:sp>
              <p:sp>
                <p:nvSpPr>
                  <p:cNvPr id="34739" name="Freeform 1516"/>
                  <p:cNvSpPr>
                    <a:spLocks noChangeAspect="1"/>
                  </p:cNvSpPr>
                  <p:nvPr/>
                </p:nvSpPr>
                <p:spPr>
                  <a:xfrm>
                    <a:off x="1575" y="1807"/>
                    <a:ext cx="25" cy="26"/>
                  </a:xfrm>
                  <a:custGeom>
                    <a:avLst/>
                    <a:gdLst>
                      <a:gd name="txL" fmla="*/ 0 w 125"/>
                      <a:gd name="txT" fmla="*/ 0 h 128"/>
                      <a:gd name="txR" fmla="*/ 125 w 125"/>
                      <a:gd name="txB" fmla="*/ 128 h 128"/>
                    </a:gdLst>
                    <a:ahLst/>
                    <a:cxnLst>
                      <a:cxn ang="0">
                        <a:pos x="1" y="0"/>
                      </a:cxn>
                      <a:cxn ang="0">
                        <a:pos x="5" y="4"/>
                      </a:cxn>
                      <a:cxn ang="0">
                        <a:pos x="4" y="5"/>
                      </a:cxn>
                      <a:cxn ang="0">
                        <a:pos x="0" y="1"/>
                      </a:cxn>
                      <a:cxn ang="0">
                        <a:pos x="1" y="0"/>
                      </a:cxn>
                    </a:cxnLst>
                    <a:rect l="txL" t="txT" r="txR" b="txB"/>
                    <a:pathLst>
                      <a:path w="125" h="128">
                        <a:moveTo>
                          <a:pt x="32" y="0"/>
                        </a:moveTo>
                        <a:lnTo>
                          <a:pt x="125" y="102"/>
                        </a:lnTo>
                        <a:lnTo>
                          <a:pt x="98" y="128"/>
                        </a:lnTo>
                        <a:lnTo>
                          <a:pt x="0" y="31"/>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40" name="Freeform 1517"/>
                  <p:cNvSpPr>
                    <a:spLocks noChangeAspect="1"/>
                  </p:cNvSpPr>
                  <p:nvPr/>
                </p:nvSpPr>
                <p:spPr>
                  <a:xfrm>
                    <a:off x="1569" y="1813"/>
                    <a:ext cx="25" cy="20"/>
                  </a:xfrm>
                  <a:custGeom>
                    <a:avLst/>
                    <a:gdLst>
                      <a:gd name="txL" fmla="*/ 0 w 127"/>
                      <a:gd name="txT" fmla="*/ 0 h 97"/>
                      <a:gd name="txR" fmla="*/ 127 w 127"/>
                      <a:gd name="txB" fmla="*/ 97 h 97"/>
                    </a:gdLst>
                    <a:ahLst/>
                    <a:cxnLst>
                      <a:cxn ang="0">
                        <a:pos x="1" y="0"/>
                      </a:cxn>
                      <a:cxn ang="0">
                        <a:pos x="5" y="4"/>
                      </a:cxn>
                      <a:cxn ang="0">
                        <a:pos x="0" y="1"/>
                      </a:cxn>
                      <a:cxn ang="0">
                        <a:pos x="1" y="0"/>
                      </a:cxn>
                    </a:cxnLst>
                    <a:rect l="txL" t="txT" r="txR" b="txB"/>
                    <a:pathLst>
                      <a:path w="127" h="97">
                        <a:moveTo>
                          <a:pt x="29" y="0"/>
                        </a:moveTo>
                        <a:lnTo>
                          <a:pt x="127" y="97"/>
                        </a:lnTo>
                        <a:lnTo>
                          <a:pt x="0" y="32"/>
                        </a:lnTo>
                        <a:lnTo>
                          <a:pt x="29" y="0"/>
                        </a:lnTo>
                        <a:close/>
                      </a:path>
                    </a:pathLst>
                  </a:custGeom>
                  <a:solidFill>
                    <a:srgbClr val="000000">
                      <a:alpha val="100000"/>
                    </a:srgbClr>
                  </a:solidFill>
                  <a:ln w="9525">
                    <a:noFill/>
                  </a:ln>
                </p:spPr>
                <p:txBody>
                  <a:bodyPr/>
                  <a:lstStyle/>
                  <a:p>
                    <a:endParaRPr lang="zh-CN" altLang="en-US"/>
                  </a:p>
                </p:txBody>
              </p:sp>
              <p:sp>
                <p:nvSpPr>
                  <p:cNvPr id="34741" name="Freeform 1518"/>
                  <p:cNvSpPr>
                    <a:spLocks noChangeAspect="1"/>
                  </p:cNvSpPr>
                  <p:nvPr/>
                </p:nvSpPr>
                <p:spPr>
                  <a:xfrm>
                    <a:off x="1569" y="1820"/>
                    <a:ext cx="25" cy="18"/>
                  </a:xfrm>
                  <a:custGeom>
                    <a:avLst/>
                    <a:gdLst>
                      <a:gd name="txL" fmla="*/ 0 w 127"/>
                      <a:gd name="txT" fmla="*/ 0 h 92"/>
                      <a:gd name="txR" fmla="*/ 127 w 127"/>
                      <a:gd name="txB" fmla="*/ 92 h 92"/>
                    </a:gdLst>
                    <a:ahLst/>
                    <a:cxnLst>
                      <a:cxn ang="0">
                        <a:pos x="5" y="3"/>
                      </a:cxn>
                      <a:cxn ang="0">
                        <a:pos x="0" y="0"/>
                      </a:cxn>
                      <a:cxn ang="0">
                        <a:pos x="4" y="4"/>
                      </a:cxn>
                      <a:cxn ang="0">
                        <a:pos x="5" y="3"/>
                      </a:cxn>
                    </a:cxnLst>
                    <a:rect l="txL" t="txT" r="txR" b="txB"/>
                    <a:pathLst>
                      <a:path w="127" h="92">
                        <a:moveTo>
                          <a:pt x="127" y="65"/>
                        </a:moveTo>
                        <a:lnTo>
                          <a:pt x="0" y="0"/>
                        </a:lnTo>
                        <a:lnTo>
                          <a:pt x="101" y="92"/>
                        </a:lnTo>
                        <a:lnTo>
                          <a:pt x="127" y="65"/>
                        </a:lnTo>
                        <a:close/>
                      </a:path>
                    </a:pathLst>
                  </a:custGeom>
                  <a:solidFill>
                    <a:srgbClr val="000000">
                      <a:alpha val="100000"/>
                    </a:srgbClr>
                  </a:solidFill>
                  <a:ln w="9525">
                    <a:noFill/>
                  </a:ln>
                </p:spPr>
                <p:txBody>
                  <a:bodyPr/>
                  <a:lstStyle/>
                  <a:p>
                    <a:endParaRPr lang="zh-CN" altLang="en-US"/>
                  </a:p>
                </p:txBody>
              </p:sp>
              <p:sp>
                <p:nvSpPr>
                  <p:cNvPr id="34742" name="Freeform 1519"/>
                  <p:cNvSpPr>
                    <a:spLocks noChangeAspect="1"/>
                  </p:cNvSpPr>
                  <p:nvPr/>
                </p:nvSpPr>
                <p:spPr>
                  <a:xfrm>
                    <a:off x="1569" y="1813"/>
                    <a:ext cx="25" cy="25"/>
                  </a:xfrm>
                  <a:custGeom>
                    <a:avLst/>
                    <a:gdLst>
                      <a:gd name="txL" fmla="*/ 0 w 127"/>
                      <a:gd name="txT" fmla="*/ 0 h 124"/>
                      <a:gd name="txR" fmla="*/ 127 w 127"/>
                      <a:gd name="txB" fmla="*/ 124 h 124"/>
                    </a:gdLst>
                    <a:ahLst/>
                    <a:cxnLst>
                      <a:cxn ang="0">
                        <a:pos x="1" y="0"/>
                      </a:cxn>
                      <a:cxn ang="0">
                        <a:pos x="5" y="4"/>
                      </a:cxn>
                      <a:cxn ang="0">
                        <a:pos x="4" y="5"/>
                      </a:cxn>
                      <a:cxn ang="0">
                        <a:pos x="0" y="1"/>
                      </a:cxn>
                      <a:cxn ang="0">
                        <a:pos x="1" y="0"/>
                      </a:cxn>
                    </a:cxnLst>
                    <a:rect l="txL" t="txT" r="txR" b="txB"/>
                    <a:pathLst>
                      <a:path w="127" h="124">
                        <a:moveTo>
                          <a:pt x="29" y="0"/>
                        </a:moveTo>
                        <a:lnTo>
                          <a:pt x="127" y="97"/>
                        </a:lnTo>
                        <a:lnTo>
                          <a:pt x="101" y="124"/>
                        </a:lnTo>
                        <a:lnTo>
                          <a:pt x="0" y="32"/>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43" name="Freeform 1520"/>
                  <p:cNvSpPr>
                    <a:spLocks noChangeAspect="1"/>
                  </p:cNvSpPr>
                  <p:nvPr/>
                </p:nvSpPr>
                <p:spPr>
                  <a:xfrm>
                    <a:off x="1563" y="1820"/>
                    <a:ext cx="26" cy="18"/>
                  </a:xfrm>
                  <a:custGeom>
                    <a:avLst/>
                    <a:gdLst>
                      <a:gd name="txL" fmla="*/ 0 w 130"/>
                      <a:gd name="txT" fmla="*/ 0 h 92"/>
                      <a:gd name="txR" fmla="*/ 130 w 130"/>
                      <a:gd name="txB" fmla="*/ 92 h 92"/>
                    </a:gdLst>
                    <a:ahLst/>
                    <a:cxnLst>
                      <a:cxn ang="0">
                        <a:pos x="1" y="0"/>
                      </a:cxn>
                      <a:cxn ang="0">
                        <a:pos x="5" y="4"/>
                      </a:cxn>
                      <a:cxn ang="0">
                        <a:pos x="0" y="1"/>
                      </a:cxn>
                      <a:cxn ang="0">
                        <a:pos x="1" y="0"/>
                      </a:cxn>
                    </a:cxnLst>
                    <a:rect l="txL" t="txT" r="txR" b="txB"/>
                    <a:pathLst>
                      <a:path w="130" h="92">
                        <a:moveTo>
                          <a:pt x="29" y="0"/>
                        </a:moveTo>
                        <a:lnTo>
                          <a:pt x="130" y="92"/>
                        </a:lnTo>
                        <a:lnTo>
                          <a:pt x="0" y="33"/>
                        </a:lnTo>
                        <a:lnTo>
                          <a:pt x="29" y="0"/>
                        </a:lnTo>
                        <a:close/>
                      </a:path>
                    </a:pathLst>
                  </a:custGeom>
                  <a:solidFill>
                    <a:srgbClr val="000000">
                      <a:alpha val="100000"/>
                    </a:srgbClr>
                  </a:solidFill>
                  <a:ln w="9525">
                    <a:noFill/>
                  </a:ln>
                </p:spPr>
                <p:txBody>
                  <a:bodyPr/>
                  <a:lstStyle/>
                  <a:p>
                    <a:endParaRPr lang="zh-CN" altLang="en-US"/>
                  </a:p>
                </p:txBody>
              </p:sp>
              <p:sp>
                <p:nvSpPr>
                  <p:cNvPr id="34744" name="Freeform 1521"/>
                  <p:cNvSpPr>
                    <a:spLocks noChangeAspect="1"/>
                  </p:cNvSpPr>
                  <p:nvPr/>
                </p:nvSpPr>
                <p:spPr>
                  <a:xfrm>
                    <a:off x="1563" y="1826"/>
                    <a:ext cx="26" cy="18"/>
                  </a:xfrm>
                  <a:custGeom>
                    <a:avLst/>
                    <a:gdLst>
                      <a:gd name="txL" fmla="*/ 0 w 130"/>
                      <a:gd name="txT" fmla="*/ 0 h 88"/>
                      <a:gd name="txR" fmla="*/ 130 w 130"/>
                      <a:gd name="txB" fmla="*/ 88 h 88"/>
                    </a:gdLst>
                    <a:ahLst/>
                    <a:cxnLst>
                      <a:cxn ang="0">
                        <a:pos x="5" y="2"/>
                      </a:cxn>
                      <a:cxn ang="0">
                        <a:pos x="0" y="0"/>
                      </a:cxn>
                      <a:cxn ang="0">
                        <a:pos x="4" y="4"/>
                      </a:cxn>
                      <a:cxn ang="0">
                        <a:pos x="5" y="2"/>
                      </a:cxn>
                    </a:cxnLst>
                    <a:rect l="txL" t="txT" r="txR" b="txB"/>
                    <a:pathLst>
                      <a:path w="130" h="88">
                        <a:moveTo>
                          <a:pt x="130" y="59"/>
                        </a:moveTo>
                        <a:lnTo>
                          <a:pt x="0" y="0"/>
                        </a:lnTo>
                        <a:lnTo>
                          <a:pt x="105" y="88"/>
                        </a:lnTo>
                        <a:lnTo>
                          <a:pt x="130" y="59"/>
                        </a:lnTo>
                        <a:close/>
                      </a:path>
                    </a:pathLst>
                  </a:custGeom>
                  <a:solidFill>
                    <a:srgbClr val="000000">
                      <a:alpha val="100000"/>
                    </a:srgbClr>
                  </a:solidFill>
                  <a:ln w="9525">
                    <a:noFill/>
                  </a:ln>
                </p:spPr>
                <p:txBody>
                  <a:bodyPr/>
                  <a:lstStyle/>
                  <a:p>
                    <a:endParaRPr lang="zh-CN" altLang="en-US"/>
                  </a:p>
                </p:txBody>
              </p:sp>
              <p:sp>
                <p:nvSpPr>
                  <p:cNvPr id="34745" name="Freeform 1522"/>
                  <p:cNvSpPr>
                    <a:spLocks noChangeAspect="1"/>
                  </p:cNvSpPr>
                  <p:nvPr/>
                </p:nvSpPr>
                <p:spPr>
                  <a:xfrm>
                    <a:off x="1563" y="1820"/>
                    <a:ext cx="26" cy="24"/>
                  </a:xfrm>
                  <a:custGeom>
                    <a:avLst/>
                    <a:gdLst>
                      <a:gd name="txL" fmla="*/ 0 w 130"/>
                      <a:gd name="txT" fmla="*/ 0 h 121"/>
                      <a:gd name="txR" fmla="*/ 130 w 130"/>
                      <a:gd name="txB" fmla="*/ 121 h 121"/>
                    </a:gdLst>
                    <a:ahLst/>
                    <a:cxnLst>
                      <a:cxn ang="0">
                        <a:pos x="1" y="0"/>
                      </a:cxn>
                      <a:cxn ang="0">
                        <a:pos x="5" y="4"/>
                      </a:cxn>
                      <a:cxn ang="0">
                        <a:pos x="4" y="5"/>
                      </a:cxn>
                      <a:cxn ang="0">
                        <a:pos x="0" y="1"/>
                      </a:cxn>
                      <a:cxn ang="0">
                        <a:pos x="1" y="0"/>
                      </a:cxn>
                    </a:cxnLst>
                    <a:rect l="txL" t="txT" r="txR" b="txB"/>
                    <a:pathLst>
                      <a:path w="130" h="121">
                        <a:moveTo>
                          <a:pt x="29" y="0"/>
                        </a:moveTo>
                        <a:lnTo>
                          <a:pt x="130" y="92"/>
                        </a:lnTo>
                        <a:lnTo>
                          <a:pt x="105" y="121"/>
                        </a:lnTo>
                        <a:lnTo>
                          <a:pt x="0" y="33"/>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46" name="Freeform 1523"/>
                  <p:cNvSpPr>
                    <a:spLocks noChangeAspect="1"/>
                  </p:cNvSpPr>
                  <p:nvPr/>
                </p:nvSpPr>
                <p:spPr>
                  <a:xfrm>
                    <a:off x="1558" y="1826"/>
                    <a:ext cx="26" cy="18"/>
                  </a:xfrm>
                  <a:custGeom>
                    <a:avLst/>
                    <a:gdLst>
                      <a:gd name="txL" fmla="*/ 0 w 132"/>
                      <a:gd name="txT" fmla="*/ 0 h 88"/>
                      <a:gd name="txR" fmla="*/ 132 w 132"/>
                      <a:gd name="txB" fmla="*/ 88 h 88"/>
                    </a:gdLst>
                    <a:ahLst/>
                    <a:cxnLst>
                      <a:cxn ang="0">
                        <a:pos x="1" y="0"/>
                      </a:cxn>
                      <a:cxn ang="0">
                        <a:pos x="5" y="4"/>
                      </a:cxn>
                      <a:cxn ang="0">
                        <a:pos x="0" y="1"/>
                      </a:cxn>
                      <a:cxn ang="0">
                        <a:pos x="1" y="0"/>
                      </a:cxn>
                    </a:cxnLst>
                    <a:rect l="txL" t="txT" r="txR" b="txB"/>
                    <a:pathLst>
                      <a:path w="132" h="88">
                        <a:moveTo>
                          <a:pt x="27" y="0"/>
                        </a:moveTo>
                        <a:lnTo>
                          <a:pt x="132" y="88"/>
                        </a:lnTo>
                        <a:lnTo>
                          <a:pt x="0" y="34"/>
                        </a:lnTo>
                        <a:lnTo>
                          <a:pt x="27" y="0"/>
                        </a:lnTo>
                        <a:close/>
                      </a:path>
                    </a:pathLst>
                  </a:custGeom>
                  <a:solidFill>
                    <a:srgbClr val="000000">
                      <a:alpha val="100000"/>
                    </a:srgbClr>
                  </a:solidFill>
                  <a:ln w="9525">
                    <a:noFill/>
                  </a:ln>
                </p:spPr>
                <p:txBody>
                  <a:bodyPr/>
                  <a:lstStyle/>
                  <a:p>
                    <a:endParaRPr lang="zh-CN" altLang="en-US"/>
                  </a:p>
                </p:txBody>
              </p:sp>
              <p:sp>
                <p:nvSpPr>
                  <p:cNvPr id="34747" name="Freeform 1524"/>
                  <p:cNvSpPr>
                    <a:spLocks noChangeAspect="1"/>
                  </p:cNvSpPr>
                  <p:nvPr/>
                </p:nvSpPr>
                <p:spPr>
                  <a:xfrm>
                    <a:off x="1558" y="1833"/>
                    <a:ext cx="26" cy="17"/>
                  </a:xfrm>
                  <a:custGeom>
                    <a:avLst/>
                    <a:gdLst>
                      <a:gd name="txL" fmla="*/ 0 w 132"/>
                      <a:gd name="txT" fmla="*/ 0 h 84"/>
                      <a:gd name="txR" fmla="*/ 132 w 132"/>
                      <a:gd name="txB" fmla="*/ 84 h 84"/>
                    </a:gdLst>
                    <a:ahLst/>
                    <a:cxnLst>
                      <a:cxn ang="0">
                        <a:pos x="5" y="2"/>
                      </a:cxn>
                      <a:cxn ang="0">
                        <a:pos x="0" y="0"/>
                      </a:cxn>
                      <a:cxn ang="0">
                        <a:pos x="4" y="3"/>
                      </a:cxn>
                      <a:cxn ang="0">
                        <a:pos x="5" y="2"/>
                      </a:cxn>
                    </a:cxnLst>
                    <a:rect l="txL" t="txT" r="txR" b="txB"/>
                    <a:pathLst>
                      <a:path w="132" h="84">
                        <a:moveTo>
                          <a:pt x="132" y="54"/>
                        </a:moveTo>
                        <a:lnTo>
                          <a:pt x="0" y="0"/>
                        </a:lnTo>
                        <a:lnTo>
                          <a:pt x="109" y="84"/>
                        </a:lnTo>
                        <a:lnTo>
                          <a:pt x="132" y="54"/>
                        </a:lnTo>
                        <a:close/>
                      </a:path>
                    </a:pathLst>
                  </a:custGeom>
                  <a:solidFill>
                    <a:srgbClr val="000000">
                      <a:alpha val="100000"/>
                    </a:srgbClr>
                  </a:solidFill>
                  <a:ln w="9525">
                    <a:noFill/>
                  </a:ln>
                </p:spPr>
                <p:txBody>
                  <a:bodyPr/>
                  <a:lstStyle/>
                  <a:p>
                    <a:endParaRPr lang="zh-CN" altLang="en-US"/>
                  </a:p>
                </p:txBody>
              </p:sp>
              <p:sp>
                <p:nvSpPr>
                  <p:cNvPr id="34748" name="Freeform 1525"/>
                  <p:cNvSpPr>
                    <a:spLocks noChangeAspect="1"/>
                  </p:cNvSpPr>
                  <p:nvPr/>
                </p:nvSpPr>
                <p:spPr>
                  <a:xfrm>
                    <a:off x="1558" y="1826"/>
                    <a:ext cx="26" cy="24"/>
                  </a:xfrm>
                  <a:custGeom>
                    <a:avLst/>
                    <a:gdLst>
                      <a:gd name="txL" fmla="*/ 0 w 132"/>
                      <a:gd name="txT" fmla="*/ 0 h 118"/>
                      <a:gd name="txR" fmla="*/ 132 w 132"/>
                      <a:gd name="txB" fmla="*/ 118 h 118"/>
                    </a:gdLst>
                    <a:ahLst/>
                    <a:cxnLst>
                      <a:cxn ang="0">
                        <a:pos x="1" y="0"/>
                      </a:cxn>
                      <a:cxn ang="0">
                        <a:pos x="5" y="4"/>
                      </a:cxn>
                      <a:cxn ang="0">
                        <a:pos x="4" y="5"/>
                      </a:cxn>
                      <a:cxn ang="0">
                        <a:pos x="0" y="1"/>
                      </a:cxn>
                      <a:cxn ang="0">
                        <a:pos x="1" y="0"/>
                      </a:cxn>
                    </a:cxnLst>
                    <a:rect l="txL" t="txT" r="txR" b="txB"/>
                    <a:pathLst>
                      <a:path w="132" h="118">
                        <a:moveTo>
                          <a:pt x="27" y="0"/>
                        </a:moveTo>
                        <a:lnTo>
                          <a:pt x="132" y="88"/>
                        </a:lnTo>
                        <a:lnTo>
                          <a:pt x="109" y="118"/>
                        </a:lnTo>
                        <a:lnTo>
                          <a:pt x="0" y="34"/>
                        </a:lnTo>
                        <a:lnTo>
                          <a:pt x="2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49" name="Freeform 1526"/>
                  <p:cNvSpPr>
                    <a:spLocks noChangeAspect="1"/>
                  </p:cNvSpPr>
                  <p:nvPr/>
                </p:nvSpPr>
                <p:spPr>
                  <a:xfrm>
                    <a:off x="1552" y="1833"/>
                    <a:ext cx="27" cy="17"/>
                  </a:xfrm>
                  <a:custGeom>
                    <a:avLst/>
                    <a:gdLst>
                      <a:gd name="txL" fmla="*/ 0 w 135"/>
                      <a:gd name="txT" fmla="*/ 0 h 84"/>
                      <a:gd name="txR" fmla="*/ 135 w 135"/>
                      <a:gd name="txB" fmla="*/ 84 h 84"/>
                    </a:gdLst>
                    <a:ahLst/>
                    <a:cxnLst>
                      <a:cxn ang="0">
                        <a:pos x="1" y="0"/>
                      </a:cxn>
                      <a:cxn ang="0">
                        <a:pos x="5" y="3"/>
                      </a:cxn>
                      <a:cxn ang="0">
                        <a:pos x="0" y="1"/>
                      </a:cxn>
                      <a:cxn ang="0">
                        <a:pos x="1" y="0"/>
                      </a:cxn>
                    </a:cxnLst>
                    <a:rect l="txL" t="txT" r="txR" b="txB"/>
                    <a:pathLst>
                      <a:path w="135" h="84">
                        <a:moveTo>
                          <a:pt x="26" y="0"/>
                        </a:moveTo>
                        <a:lnTo>
                          <a:pt x="135" y="84"/>
                        </a:lnTo>
                        <a:lnTo>
                          <a:pt x="0" y="35"/>
                        </a:lnTo>
                        <a:lnTo>
                          <a:pt x="26" y="0"/>
                        </a:lnTo>
                        <a:close/>
                      </a:path>
                    </a:pathLst>
                  </a:custGeom>
                  <a:solidFill>
                    <a:srgbClr val="000000">
                      <a:alpha val="100000"/>
                    </a:srgbClr>
                  </a:solidFill>
                  <a:ln w="9525">
                    <a:noFill/>
                  </a:ln>
                </p:spPr>
                <p:txBody>
                  <a:bodyPr/>
                  <a:lstStyle/>
                  <a:p>
                    <a:endParaRPr lang="zh-CN" altLang="en-US"/>
                  </a:p>
                </p:txBody>
              </p:sp>
              <p:sp>
                <p:nvSpPr>
                  <p:cNvPr id="34750" name="Freeform 1527"/>
                  <p:cNvSpPr>
                    <a:spLocks noChangeAspect="1"/>
                  </p:cNvSpPr>
                  <p:nvPr/>
                </p:nvSpPr>
                <p:spPr>
                  <a:xfrm>
                    <a:off x="1552" y="1840"/>
                    <a:ext cx="27" cy="16"/>
                  </a:xfrm>
                  <a:custGeom>
                    <a:avLst/>
                    <a:gdLst>
                      <a:gd name="txL" fmla="*/ 0 w 135"/>
                      <a:gd name="txT" fmla="*/ 0 h 80"/>
                      <a:gd name="txR" fmla="*/ 135 w 135"/>
                      <a:gd name="txB" fmla="*/ 80 h 80"/>
                    </a:gdLst>
                    <a:ahLst/>
                    <a:cxnLst>
                      <a:cxn ang="0">
                        <a:pos x="5" y="2"/>
                      </a:cxn>
                      <a:cxn ang="0">
                        <a:pos x="0" y="0"/>
                      </a:cxn>
                      <a:cxn ang="0">
                        <a:pos x="4" y="3"/>
                      </a:cxn>
                      <a:cxn ang="0">
                        <a:pos x="5" y="2"/>
                      </a:cxn>
                    </a:cxnLst>
                    <a:rect l="txL" t="txT" r="txR" b="txB"/>
                    <a:pathLst>
                      <a:path w="135" h="80">
                        <a:moveTo>
                          <a:pt x="135" y="49"/>
                        </a:moveTo>
                        <a:lnTo>
                          <a:pt x="0" y="0"/>
                        </a:lnTo>
                        <a:lnTo>
                          <a:pt x="112" y="80"/>
                        </a:lnTo>
                        <a:lnTo>
                          <a:pt x="135" y="49"/>
                        </a:lnTo>
                        <a:close/>
                      </a:path>
                    </a:pathLst>
                  </a:custGeom>
                  <a:solidFill>
                    <a:srgbClr val="000000">
                      <a:alpha val="100000"/>
                    </a:srgbClr>
                  </a:solidFill>
                  <a:ln w="9525">
                    <a:noFill/>
                  </a:ln>
                </p:spPr>
                <p:txBody>
                  <a:bodyPr/>
                  <a:lstStyle/>
                  <a:p>
                    <a:endParaRPr lang="zh-CN" altLang="en-US"/>
                  </a:p>
                </p:txBody>
              </p:sp>
              <p:sp>
                <p:nvSpPr>
                  <p:cNvPr id="34751" name="Freeform 1528"/>
                  <p:cNvSpPr>
                    <a:spLocks noChangeAspect="1"/>
                  </p:cNvSpPr>
                  <p:nvPr/>
                </p:nvSpPr>
                <p:spPr>
                  <a:xfrm>
                    <a:off x="1552" y="1833"/>
                    <a:ext cx="27" cy="23"/>
                  </a:xfrm>
                  <a:custGeom>
                    <a:avLst/>
                    <a:gdLst>
                      <a:gd name="txL" fmla="*/ 0 w 135"/>
                      <a:gd name="txT" fmla="*/ 0 h 115"/>
                      <a:gd name="txR" fmla="*/ 135 w 135"/>
                      <a:gd name="txB" fmla="*/ 115 h 115"/>
                    </a:gdLst>
                    <a:ahLst/>
                    <a:cxnLst>
                      <a:cxn ang="0">
                        <a:pos x="1" y="0"/>
                      </a:cxn>
                      <a:cxn ang="0">
                        <a:pos x="5" y="3"/>
                      </a:cxn>
                      <a:cxn ang="0">
                        <a:pos x="4" y="5"/>
                      </a:cxn>
                      <a:cxn ang="0">
                        <a:pos x="0" y="1"/>
                      </a:cxn>
                      <a:cxn ang="0">
                        <a:pos x="1" y="0"/>
                      </a:cxn>
                    </a:cxnLst>
                    <a:rect l="txL" t="txT" r="txR" b="txB"/>
                    <a:pathLst>
                      <a:path w="135" h="115">
                        <a:moveTo>
                          <a:pt x="26" y="0"/>
                        </a:moveTo>
                        <a:lnTo>
                          <a:pt x="135" y="84"/>
                        </a:lnTo>
                        <a:lnTo>
                          <a:pt x="112" y="115"/>
                        </a:lnTo>
                        <a:lnTo>
                          <a:pt x="0" y="35"/>
                        </a:lnTo>
                        <a:lnTo>
                          <a:pt x="2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52" name="Freeform 1529"/>
                  <p:cNvSpPr>
                    <a:spLocks noChangeAspect="1"/>
                  </p:cNvSpPr>
                  <p:nvPr/>
                </p:nvSpPr>
                <p:spPr>
                  <a:xfrm>
                    <a:off x="1547" y="1840"/>
                    <a:ext cx="28" cy="16"/>
                  </a:xfrm>
                  <a:custGeom>
                    <a:avLst/>
                    <a:gdLst>
                      <a:gd name="txL" fmla="*/ 0 w 137"/>
                      <a:gd name="txT" fmla="*/ 0 h 80"/>
                      <a:gd name="txR" fmla="*/ 137 w 137"/>
                      <a:gd name="txB" fmla="*/ 80 h 80"/>
                    </a:gdLst>
                    <a:ahLst/>
                    <a:cxnLst>
                      <a:cxn ang="0">
                        <a:pos x="1" y="0"/>
                      </a:cxn>
                      <a:cxn ang="0">
                        <a:pos x="6" y="3"/>
                      </a:cxn>
                      <a:cxn ang="0">
                        <a:pos x="0" y="1"/>
                      </a:cxn>
                      <a:cxn ang="0">
                        <a:pos x="1" y="0"/>
                      </a:cxn>
                    </a:cxnLst>
                    <a:rect l="txL" t="txT" r="txR" b="txB"/>
                    <a:pathLst>
                      <a:path w="137" h="80">
                        <a:moveTo>
                          <a:pt x="25" y="0"/>
                        </a:moveTo>
                        <a:lnTo>
                          <a:pt x="137" y="80"/>
                        </a:lnTo>
                        <a:lnTo>
                          <a:pt x="0" y="37"/>
                        </a:lnTo>
                        <a:lnTo>
                          <a:pt x="25" y="0"/>
                        </a:lnTo>
                        <a:close/>
                      </a:path>
                    </a:pathLst>
                  </a:custGeom>
                  <a:solidFill>
                    <a:srgbClr val="000000">
                      <a:alpha val="100000"/>
                    </a:srgbClr>
                  </a:solidFill>
                  <a:ln w="9525">
                    <a:noFill/>
                  </a:ln>
                </p:spPr>
                <p:txBody>
                  <a:bodyPr/>
                  <a:lstStyle/>
                  <a:p>
                    <a:endParaRPr lang="zh-CN" altLang="en-US"/>
                  </a:p>
                </p:txBody>
              </p:sp>
              <p:sp>
                <p:nvSpPr>
                  <p:cNvPr id="34753" name="Freeform 1530"/>
                  <p:cNvSpPr>
                    <a:spLocks noChangeAspect="1"/>
                  </p:cNvSpPr>
                  <p:nvPr/>
                </p:nvSpPr>
                <p:spPr>
                  <a:xfrm>
                    <a:off x="1547" y="1848"/>
                    <a:ext cx="28" cy="14"/>
                  </a:xfrm>
                  <a:custGeom>
                    <a:avLst/>
                    <a:gdLst>
                      <a:gd name="txL" fmla="*/ 0 w 137"/>
                      <a:gd name="txT" fmla="*/ 0 h 73"/>
                      <a:gd name="txR" fmla="*/ 137 w 137"/>
                      <a:gd name="txB" fmla="*/ 73 h 73"/>
                    </a:gdLst>
                    <a:ahLst/>
                    <a:cxnLst>
                      <a:cxn ang="0">
                        <a:pos x="6" y="2"/>
                      </a:cxn>
                      <a:cxn ang="0">
                        <a:pos x="0" y="0"/>
                      </a:cxn>
                      <a:cxn ang="0">
                        <a:pos x="5" y="3"/>
                      </a:cxn>
                      <a:cxn ang="0">
                        <a:pos x="6" y="2"/>
                      </a:cxn>
                    </a:cxnLst>
                    <a:rect l="txL" t="txT" r="txR" b="txB"/>
                    <a:pathLst>
                      <a:path w="137" h="73">
                        <a:moveTo>
                          <a:pt x="137" y="43"/>
                        </a:moveTo>
                        <a:lnTo>
                          <a:pt x="0" y="0"/>
                        </a:lnTo>
                        <a:lnTo>
                          <a:pt x="117" y="73"/>
                        </a:lnTo>
                        <a:lnTo>
                          <a:pt x="137" y="43"/>
                        </a:lnTo>
                        <a:close/>
                      </a:path>
                    </a:pathLst>
                  </a:custGeom>
                  <a:solidFill>
                    <a:srgbClr val="000000">
                      <a:alpha val="100000"/>
                    </a:srgbClr>
                  </a:solidFill>
                  <a:ln w="9525">
                    <a:noFill/>
                  </a:ln>
                </p:spPr>
                <p:txBody>
                  <a:bodyPr/>
                  <a:lstStyle/>
                  <a:p>
                    <a:endParaRPr lang="zh-CN" altLang="en-US"/>
                  </a:p>
                </p:txBody>
              </p:sp>
              <p:sp>
                <p:nvSpPr>
                  <p:cNvPr id="34754" name="Freeform 1531"/>
                  <p:cNvSpPr>
                    <a:spLocks noChangeAspect="1"/>
                  </p:cNvSpPr>
                  <p:nvPr/>
                </p:nvSpPr>
                <p:spPr>
                  <a:xfrm>
                    <a:off x="1547" y="1840"/>
                    <a:ext cx="28" cy="22"/>
                  </a:xfrm>
                  <a:custGeom>
                    <a:avLst/>
                    <a:gdLst>
                      <a:gd name="txL" fmla="*/ 0 w 137"/>
                      <a:gd name="txT" fmla="*/ 0 h 110"/>
                      <a:gd name="txR" fmla="*/ 137 w 137"/>
                      <a:gd name="txB" fmla="*/ 110 h 110"/>
                    </a:gdLst>
                    <a:ahLst/>
                    <a:cxnLst>
                      <a:cxn ang="0">
                        <a:pos x="1" y="0"/>
                      </a:cxn>
                      <a:cxn ang="0">
                        <a:pos x="6" y="3"/>
                      </a:cxn>
                      <a:cxn ang="0">
                        <a:pos x="5" y="4"/>
                      </a:cxn>
                      <a:cxn ang="0">
                        <a:pos x="0" y="1"/>
                      </a:cxn>
                      <a:cxn ang="0">
                        <a:pos x="1" y="0"/>
                      </a:cxn>
                    </a:cxnLst>
                    <a:rect l="txL" t="txT" r="txR" b="txB"/>
                    <a:pathLst>
                      <a:path w="137" h="110">
                        <a:moveTo>
                          <a:pt x="25" y="0"/>
                        </a:moveTo>
                        <a:lnTo>
                          <a:pt x="137" y="80"/>
                        </a:lnTo>
                        <a:lnTo>
                          <a:pt x="117" y="110"/>
                        </a:lnTo>
                        <a:lnTo>
                          <a:pt x="0" y="37"/>
                        </a:lnTo>
                        <a:lnTo>
                          <a:pt x="2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55" name="Freeform 1532"/>
                  <p:cNvSpPr>
                    <a:spLocks noChangeAspect="1"/>
                  </p:cNvSpPr>
                  <p:nvPr/>
                </p:nvSpPr>
                <p:spPr>
                  <a:xfrm>
                    <a:off x="1543" y="1848"/>
                    <a:ext cx="28" cy="14"/>
                  </a:xfrm>
                  <a:custGeom>
                    <a:avLst/>
                    <a:gdLst>
                      <a:gd name="txL" fmla="*/ 0 w 139"/>
                      <a:gd name="txT" fmla="*/ 0 h 73"/>
                      <a:gd name="txR" fmla="*/ 139 w 139"/>
                      <a:gd name="txB" fmla="*/ 73 h 73"/>
                    </a:gdLst>
                    <a:ahLst/>
                    <a:cxnLst>
                      <a:cxn ang="0">
                        <a:pos x="1" y="0"/>
                      </a:cxn>
                      <a:cxn ang="0">
                        <a:pos x="6" y="3"/>
                      </a:cxn>
                      <a:cxn ang="0">
                        <a:pos x="0" y="1"/>
                      </a:cxn>
                      <a:cxn ang="0">
                        <a:pos x="1" y="0"/>
                      </a:cxn>
                    </a:cxnLst>
                    <a:rect l="txL" t="txT" r="txR" b="txB"/>
                    <a:pathLst>
                      <a:path w="139" h="73">
                        <a:moveTo>
                          <a:pt x="22" y="0"/>
                        </a:moveTo>
                        <a:lnTo>
                          <a:pt x="139" y="73"/>
                        </a:lnTo>
                        <a:lnTo>
                          <a:pt x="0" y="37"/>
                        </a:lnTo>
                        <a:lnTo>
                          <a:pt x="22" y="0"/>
                        </a:lnTo>
                        <a:close/>
                      </a:path>
                    </a:pathLst>
                  </a:custGeom>
                  <a:solidFill>
                    <a:srgbClr val="000000">
                      <a:alpha val="100000"/>
                    </a:srgbClr>
                  </a:solidFill>
                  <a:ln w="9525">
                    <a:noFill/>
                  </a:ln>
                </p:spPr>
                <p:txBody>
                  <a:bodyPr/>
                  <a:lstStyle/>
                  <a:p>
                    <a:endParaRPr lang="zh-CN" altLang="en-US"/>
                  </a:p>
                </p:txBody>
              </p:sp>
              <p:sp>
                <p:nvSpPr>
                  <p:cNvPr id="34756" name="Freeform 1533"/>
                  <p:cNvSpPr>
                    <a:spLocks noChangeAspect="1"/>
                  </p:cNvSpPr>
                  <p:nvPr/>
                </p:nvSpPr>
                <p:spPr>
                  <a:xfrm>
                    <a:off x="1543" y="1855"/>
                    <a:ext cx="28" cy="14"/>
                  </a:xfrm>
                  <a:custGeom>
                    <a:avLst/>
                    <a:gdLst>
                      <a:gd name="txL" fmla="*/ 0 w 139"/>
                      <a:gd name="txT" fmla="*/ 0 h 69"/>
                      <a:gd name="txR" fmla="*/ 139 w 139"/>
                      <a:gd name="txB" fmla="*/ 69 h 69"/>
                    </a:gdLst>
                    <a:ahLst/>
                    <a:cxnLst>
                      <a:cxn ang="0">
                        <a:pos x="6" y="1"/>
                      </a:cxn>
                      <a:cxn ang="0">
                        <a:pos x="0" y="0"/>
                      </a:cxn>
                      <a:cxn ang="0">
                        <a:pos x="5" y="3"/>
                      </a:cxn>
                      <a:cxn ang="0">
                        <a:pos x="6" y="1"/>
                      </a:cxn>
                    </a:cxnLst>
                    <a:rect l="txL" t="txT" r="txR" b="txB"/>
                    <a:pathLst>
                      <a:path w="139" h="69">
                        <a:moveTo>
                          <a:pt x="139" y="36"/>
                        </a:moveTo>
                        <a:lnTo>
                          <a:pt x="0" y="0"/>
                        </a:lnTo>
                        <a:lnTo>
                          <a:pt x="119" y="69"/>
                        </a:lnTo>
                        <a:lnTo>
                          <a:pt x="139" y="36"/>
                        </a:lnTo>
                        <a:close/>
                      </a:path>
                    </a:pathLst>
                  </a:custGeom>
                  <a:solidFill>
                    <a:srgbClr val="000000">
                      <a:alpha val="100000"/>
                    </a:srgbClr>
                  </a:solidFill>
                  <a:ln w="9525">
                    <a:noFill/>
                  </a:ln>
                </p:spPr>
                <p:txBody>
                  <a:bodyPr/>
                  <a:lstStyle/>
                  <a:p>
                    <a:endParaRPr lang="zh-CN" altLang="en-US"/>
                  </a:p>
                </p:txBody>
              </p:sp>
              <p:sp>
                <p:nvSpPr>
                  <p:cNvPr id="34757" name="Freeform 1534"/>
                  <p:cNvSpPr>
                    <a:spLocks noChangeAspect="1"/>
                  </p:cNvSpPr>
                  <p:nvPr/>
                </p:nvSpPr>
                <p:spPr>
                  <a:xfrm>
                    <a:off x="1543" y="1848"/>
                    <a:ext cx="28" cy="21"/>
                  </a:xfrm>
                  <a:custGeom>
                    <a:avLst/>
                    <a:gdLst>
                      <a:gd name="txL" fmla="*/ 0 w 139"/>
                      <a:gd name="txT" fmla="*/ 0 h 106"/>
                      <a:gd name="txR" fmla="*/ 139 w 139"/>
                      <a:gd name="txB" fmla="*/ 106 h 106"/>
                    </a:gdLst>
                    <a:ahLst/>
                    <a:cxnLst>
                      <a:cxn ang="0">
                        <a:pos x="1" y="0"/>
                      </a:cxn>
                      <a:cxn ang="0">
                        <a:pos x="6" y="3"/>
                      </a:cxn>
                      <a:cxn ang="0">
                        <a:pos x="5" y="4"/>
                      </a:cxn>
                      <a:cxn ang="0">
                        <a:pos x="0" y="1"/>
                      </a:cxn>
                      <a:cxn ang="0">
                        <a:pos x="1" y="0"/>
                      </a:cxn>
                    </a:cxnLst>
                    <a:rect l="txL" t="txT" r="txR" b="txB"/>
                    <a:pathLst>
                      <a:path w="139" h="106">
                        <a:moveTo>
                          <a:pt x="22" y="0"/>
                        </a:moveTo>
                        <a:lnTo>
                          <a:pt x="139" y="73"/>
                        </a:lnTo>
                        <a:lnTo>
                          <a:pt x="119" y="106"/>
                        </a:lnTo>
                        <a:lnTo>
                          <a:pt x="0" y="37"/>
                        </a:lnTo>
                        <a:lnTo>
                          <a:pt x="2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58" name="Freeform 1535"/>
                  <p:cNvSpPr>
                    <a:spLocks noChangeAspect="1"/>
                  </p:cNvSpPr>
                  <p:nvPr/>
                </p:nvSpPr>
                <p:spPr>
                  <a:xfrm>
                    <a:off x="1539" y="1855"/>
                    <a:ext cx="28" cy="14"/>
                  </a:xfrm>
                  <a:custGeom>
                    <a:avLst/>
                    <a:gdLst>
                      <a:gd name="txL" fmla="*/ 0 w 140"/>
                      <a:gd name="txT" fmla="*/ 0 h 69"/>
                      <a:gd name="txR" fmla="*/ 140 w 140"/>
                      <a:gd name="txB" fmla="*/ 69 h 69"/>
                    </a:gdLst>
                    <a:ahLst/>
                    <a:cxnLst>
                      <a:cxn ang="0">
                        <a:pos x="1" y="0"/>
                      </a:cxn>
                      <a:cxn ang="0">
                        <a:pos x="6" y="3"/>
                      </a:cxn>
                      <a:cxn ang="0">
                        <a:pos x="0" y="2"/>
                      </a:cxn>
                      <a:cxn ang="0">
                        <a:pos x="1" y="0"/>
                      </a:cxn>
                    </a:cxnLst>
                    <a:rect l="txL" t="txT" r="txR" b="txB"/>
                    <a:pathLst>
                      <a:path w="140" h="69">
                        <a:moveTo>
                          <a:pt x="21" y="0"/>
                        </a:moveTo>
                        <a:lnTo>
                          <a:pt x="140" y="69"/>
                        </a:lnTo>
                        <a:lnTo>
                          <a:pt x="0" y="39"/>
                        </a:lnTo>
                        <a:lnTo>
                          <a:pt x="21" y="0"/>
                        </a:lnTo>
                        <a:close/>
                      </a:path>
                    </a:pathLst>
                  </a:custGeom>
                  <a:solidFill>
                    <a:srgbClr val="000000">
                      <a:alpha val="100000"/>
                    </a:srgbClr>
                  </a:solidFill>
                  <a:ln w="9525">
                    <a:noFill/>
                  </a:ln>
                </p:spPr>
                <p:txBody>
                  <a:bodyPr/>
                  <a:lstStyle/>
                  <a:p>
                    <a:endParaRPr lang="zh-CN" altLang="en-US"/>
                  </a:p>
                </p:txBody>
              </p:sp>
              <p:sp>
                <p:nvSpPr>
                  <p:cNvPr id="34759" name="Freeform 1536"/>
                  <p:cNvSpPr>
                    <a:spLocks noChangeAspect="1"/>
                  </p:cNvSpPr>
                  <p:nvPr/>
                </p:nvSpPr>
                <p:spPr>
                  <a:xfrm>
                    <a:off x="1539" y="1863"/>
                    <a:ext cx="28" cy="12"/>
                  </a:xfrm>
                  <a:custGeom>
                    <a:avLst/>
                    <a:gdLst>
                      <a:gd name="txL" fmla="*/ 0 w 140"/>
                      <a:gd name="txT" fmla="*/ 0 h 63"/>
                      <a:gd name="txR" fmla="*/ 140 w 140"/>
                      <a:gd name="txB" fmla="*/ 63 h 63"/>
                    </a:gdLst>
                    <a:ahLst/>
                    <a:cxnLst>
                      <a:cxn ang="0">
                        <a:pos x="6" y="1"/>
                      </a:cxn>
                      <a:cxn ang="0">
                        <a:pos x="0" y="0"/>
                      </a:cxn>
                      <a:cxn ang="0">
                        <a:pos x="5" y="2"/>
                      </a:cxn>
                      <a:cxn ang="0">
                        <a:pos x="6" y="1"/>
                      </a:cxn>
                    </a:cxnLst>
                    <a:rect l="txL" t="txT" r="txR" b="txB"/>
                    <a:pathLst>
                      <a:path w="140" h="63">
                        <a:moveTo>
                          <a:pt x="140" y="30"/>
                        </a:moveTo>
                        <a:lnTo>
                          <a:pt x="0" y="0"/>
                        </a:lnTo>
                        <a:lnTo>
                          <a:pt x="121" y="63"/>
                        </a:lnTo>
                        <a:lnTo>
                          <a:pt x="140" y="30"/>
                        </a:lnTo>
                        <a:close/>
                      </a:path>
                    </a:pathLst>
                  </a:custGeom>
                  <a:solidFill>
                    <a:srgbClr val="000000">
                      <a:alpha val="100000"/>
                    </a:srgbClr>
                  </a:solidFill>
                  <a:ln w="9525">
                    <a:noFill/>
                  </a:ln>
                </p:spPr>
                <p:txBody>
                  <a:bodyPr/>
                  <a:lstStyle/>
                  <a:p>
                    <a:endParaRPr lang="zh-CN" altLang="en-US"/>
                  </a:p>
                </p:txBody>
              </p:sp>
              <p:sp>
                <p:nvSpPr>
                  <p:cNvPr id="34760" name="Freeform 1537"/>
                  <p:cNvSpPr>
                    <a:spLocks noChangeAspect="1"/>
                  </p:cNvSpPr>
                  <p:nvPr/>
                </p:nvSpPr>
                <p:spPr>
                  <a:xfrm>
                    <a:off x="1539" y="1855"/>
                    <a:ext cx="28" cy="20"/>
                  </a:xfrm>
                  <a:custGeom>
                    <a:avLst/>
                    <a:gdLst>
                      <a:gd name="txL" fmla="*/ 0 w 140"/>
                      <a:gd name="txT" fmla="*/ 0 h 102"/>
                      <a:gd name="txR" fmla="*/ 140 w 140"/>
                      <a:gd name="txB" fmla="*/ 102 h 102"/>
                    </a:gdLst>
                    <a:ahLst/>
                    <a:cxnLst>
                      <a:cxn ang="0">
                        <a:pos x="1" y="0"/>
                      </a:cxn>
                      <a:cxn ang="0">
                        <a:pos x="6" y="3"/>
                      </a:cxn>
                      <a:cxn ang="0">
                        <a:pos x="5" y="4"/>
                      </a:cxn>
                      <a:cxn ang="0">
                        <a:pos x="0" y="2"/>
                      </a:cxn>
                      <a:cxn ang="0">
                        <a:pos x="1" y="0"/>
                      </a:cxn>
                    </a:cxnLst>
                    <a:rect l="txL" t="txT" r="txR" b="txB"/>
                    <a:pathLst>
                      <a:path w="140" h="102">
                        <a:moveTo>
                          <a:pt x="21" y="0"/>
                        </a:moveTo>
                        <a:lnTo>
                          <a:pt x="140" y="69"/>
                        </a:lnTo>
                        <a:lnTo>
                          <a:pt x="121" y="102"/>
                        </a:lnTo>
                        <a:lnTo>
                          <a:pt x="0" y="39"/>
                        </a:lnTo>
                        <a:lnTo>
                          <a:pt x="2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61" name="Freeform 1538"/>
                  <p:cNvSpPr>
                    <a:spLocks noChangeAspect="1"/>
                  </p:cNvSpPr>
                  <p:nvPr/>
                </p:nvSpPr>
                <p:spPr>
                  <a:xfrm>
                    <a:off x="1535" y="1863"/>
                    <a:ext cx="28" cy="12"/>
                  </a:xfrm>
                  <a:custGeom>
                    <a:avLst/>
                    <a:gdLst>
                      <a:gd name="txL" fmla="*/ 0 w 140"/>
                      <a:gd name="txT" fmla="*/ 0 h 63"/>
                      <a:gd name="txR" fmla="*/ 140 w 140"/>
                      <a:gd name="txB" fmla="*/ 63 h 63"/>
                    </a:gdLst>
                    <a:ahLst/>
                    <a:cxnLst>
                      <a:cxn ang="0">
                        <a:pos x="1" y="0"/>
                      </a:cxn>
                      <a:cxn ang="0">
                        <a:pos x="6" y="2"/>
                      </a:cxn>
                      <a:cxn ang="0">
                        <a:pos x="0" y="1"/>
                      </a:cxn>
                      <a:cxn ang="0">
                        <a:pos x="1" y="0"/>
                      </a:cxn>
                    </a:cxnLst>
                    <a:rect l="txL" t="txT" r="txR" b="txB"/>
                    <a:pathLst>
                      <a:path w="140" h="63">
                        <a:moveTo>
                          <a:pt x="19" y="0"/>
                        </a:moveTo>
                        <a:lnTo>
                          <a:pt x="140" y="63"/>
                        </a:lnTo>
                        <a:lnTo>
                          <a:pt x="0" y="39"/>
                        </a:lnTo>
                        <a:lnTo>
                          <a:pt x="19" y="0"/>
                        </a:lnTo>
                        <a:close/>
                      </a:path>
                    </a:pathLst>
                  </a:custGeom>
                  <a:solidFill>
                    <a:srgbClr val="000000">
                      <a:alpha val="100000"/>
                    </a:srgbClr>
                  </a:solidFill>
                  <a:ln w="9525">
                    <a:noFill/>
                  </a:ln>
                </p:spPr>
                <p:txBody>
                  <a:bodyPr/>
                  <a:lstStyle/>
                  <a:p>
                    <a:endParaRPr lang="zh-CN" altLang="en-US"/>
                  </a:p>
                </p:txBody>
              </p:sp>
              <p:sp>
                <p:nvSpPr>
                  <p:cNvPr id="34762" name="Freeform 1539"/>
                  <p:cNvSpPr>
                    <a:spLocks noChangeAspect="1"/>
                  </p:cNvSpPr>
                  <p:nvPr/>
                </p:nvSpPr>
                <p:spPr>
                  <a:xfrm>
                    <a:off x="1535" y="1871"/>
                    <a:ext cx="28" cy="11"/>
                  </a:xfrm>
                  <a:custGeom>
                    <a:avLst/>
                    <a:gdLst>
                      <a:gd name="txL" fmla="*/ 0 w 140"/>
                      <a:gd name="txT" fmla="*/ 0 h 59"/>
                      <a:gd name="txR" fmla="*/ 140 w 140"/>
                      <a:gd name="txB" fmla="*/ 59 h 59"/>
                    </a:gdLst>
                    <a:ahLst/>
                    <a:cxnLst>
                      <a:cxn ang="0">
                        <a:pos x="6" y="1"/>
                      </a:cxn>
                      <a:cxn ang="0">
                        <a:pos x="0" y="0"/>
                      </a:cxn>
                      <a:cxn ang="0">
                        <a:pos x="5" y="2"/>
                      </a:cxn>
                      <a:cxn ang="0">
                        <a:pos x="6" y="1"/>
                      </a:cxn>
                    </a:cxnLst>
                    <a:rect l="txL" t="txT" r="txR" b="txB"/>
                    <a:pathLst>
                      <a:path w="140" h="59">
                        <a:moveTo>
                          <a:pt x="140" y="24"/>
                        </a:moveTo>
                        <a:lnTo>
                          <a:pt x="0" y="0"/>
                        </a:lnTo>
                        <a:lnTo>
                          <a:pt x="124" y="59"/>
                        </a:lnTo>
                        <a:lnTo>
                          <a:pt x="140" y="24"/>
                        </a:lnTo>
                        <a:close/>
                      </a:path>
                    </a:pathLst>
                  </a:custGeom>
                  <a:solidFill>
                    <a:srgbClr val="000000">
                      <a:alpha val="100000"/>
                    </a:srgbClr>
                  </a:solidFill>
                  <a:ln w="9525">
                    <a:noFill/>
                  </a:ln>
                </p:spPr>
                <p:txBody>
                  <a:bodyPr/>
                  <a:lstStyle/>
                  <a:p>
                    <a:endParaRPr lang="zh-CN" altLang="en-US"/>
                  </a:p>
                </p:txBody>
              </p:sp>
              <p:sp>
                <p:nvSpPr>
                  <p:cNvPr id="34763" name="Freeform 1540"/>
                  <p:cNvSpPr>
                    <a:spLocks noChangeAspect="1"/>
                  </p:cNvSpPr>
                  <p:nvPr/>
                </p:nvSpPr>
                <p:spPr>
                  <a:xfrm>
                    <a:off x="1535" y="1863"/>
                    <a:ext cx="28" cy="19"/>
                  </a:xfrm>
                  <a:custGeom>
                    <a:avLst/>
                    <a:gdLst>
                      <a:gd name="txL" fmla="*/ 0 w 140"/>
                      <a:gd name="txT" fmla="*/ 0 h 98"/>
                      <a:gd name="txR" fmla="*/ 140 w 140"/>
                      <a:gd name="txB" fmla="*/ 98 h 98"/>
                    </a:gdLst>
                    <a:ahLst/>
                    <a:cxnLst>
                      <a:cxn ang="0">
                        <a:pos x="1" y="0"/>
                      </a:cxn>
                      <a:cxn ang="0">
                        <a:pos x="6" y="2"/>
                      </a:cxn>
                      <a:cxn ang="0">
                        <a:pos x="5" y="4"/>
                      </a:cxn>
                      <a:cxn ang="0">
                        <a:pos x="0" y="2"/>
                      </a:cxn>
                      <a:cxn ang="0">
                        <a:pos x="1" y="0"/>
                      </a:cxn>
                    </a:cxnLst>
                    <a:rect l="txL" t="txT" r="txR" b="txB"/>
                    <a:pathLst>
                      <a:path w="140" h="98">
                        <a:moveTo>
                          <a:pt x="19" y="0"/>
                        </a:moveTo>
                        <a:lnTo>
                          <a:pt x="140" y="63"/>
                        </a:lnTo>
                        <a:lnTo>
                          <a:pt x="124" y="98"/>
                        </a:lnTo>
                        <a:lnTo>
                          <a:pt x="0" y="39"/>
                        </a:lnTo>
                        <a:lnTo>
                          <a:pt x="1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64" name="Freeform 1541"/>
                  <p:cNvSpPr>
                    <a:spLocks noChangeAspect="1"/>
                  </p:cNvSpPr>
                  <p:nvPr/>
                </p:nvSpPr>
                <p:spPr>
                  <a:xfrm>
                    <a:off x="1531" y="1871"/>
                    <a:ext cx="29" cy="11"/>
                  </a:xfrm>
                  <a:custGeom>
                    <a:avLst/>
                    <a:gdLst>
                      <a:gd name="txL" fmla="*/ 0 w 142"/>
                      <a:gd name="txT" fmla="*/ 0 h 59"/>
                      <a:gd name="txR" fmla="*/ 142 w 142"/>
                      <a:gd name="txB" fmla="*/ 59 h 59"/>
                    </a:gdLst>
                    <a:ahLst/>
                    <a:cxnLst>
                      <a:cxn ang="0">
                        <a:pos x="1" y="0"/>
                      </a:cxn>
                      <a:cxn ang="0">
                        <a:pos x="6" y="2"/>
                      </a:cxn>
                      <a:cxn ang="0">
                        <a:pos x="0" y="1"/>
                      </a:cxn>
                      <a:cxn ang="0">
                        <a:pos x="1" y="0"/>
                      </a:cxn>
                    </a:cxnLst>
                    <a:rect l="txL" t="txT" r="txR" b="txB"/>
                    <a:pathLst>
                      <a:path w="142" h="59">
                        <a:moveTo>
                          <a:pt x="18" y="0"/>
                        </a:moveTo>
                        <a:lnTo>
                          <a:pt x="142" y="59"/>
                        </a:lnTo>
                        <a:lnTo>
                          <a:pt x="0" y="40"/>
                        </a:lnTo>
                        <a:lnTo>
                          <a:pt x="18" y="0"/>
                        </a:lnTo>
                        <a:close/>
                      </a:path>
                    </a:pathLst>
                  </a:custGeom>
                  <a:solidFill>
                    <a:srgbClr val="000000">
                      <a:alpha val="100000"/>
                    </a:srgbClr>
                  </a:solidFill>
                  <a:ln w="9525">
                    <a:noFill/>
                  </a:ln>
                </p:spPr>
                <p:txBody>
                  <a:bodyPr/>
                  <a:lstStyle/>
                  <a:p>
                    <a:endParaRPr lang="zh-CN" altLang="en-US"/>
                  </a:p>
                </p:txBody>
              </p:sp>
              <p:sp>
                <p:nvSpPr>
                  <p:cNvPr id="34765" name="Freeform 1542"/>
                  <p:cNvSpPr>
                    <a:spLocks noChangeAspect="1"/>
                  </p:cNvSpPr>
                  <p:nvPr/>
                </p:nvSpPr>
                <p:spPr>
                  <a:xfrm>
                    <a:off x="1531" y="1879"/>
                    <a:ext cx="29" cy="10"/>
                  </a:xfrm>
                  <a:custGeom>
                    <a:avLst/>
                    <a:gdLst>
                      <a:gd name="txL" fmla="*/ 0 w 142"/>
                      <a:gd name="txT" fmla="*/ 0 h 53"/>
                      <a:gd name="txR" fmla="*/ 142 w 142"/>
                      <a:gd name="txB" fmla="*/ 53 h 53"/>
                    </a:gdLst>
                    <a:ahLst/>
                    <a:cxnLst>
                      <a:cxn ang="0">
                        <a:pos x="6" y="1"/>
                      </a:cxn>
                      <a:cxn ang="0">
                        <a:pos x="0" y="0"/>
                      </a:cxn>
                      <a:cxn ang="0">
                        <a:pos x="5" y="2"/>
                      </a:cxn>
                      <a:cxn ang="0">
                        <a:pos x="6" y="1"/>
                      </a:cxn>
                    </a:cxnLst>
                    <a:rect l="txL" t="txT" r="txR" b="txB"/>
                    <a:pathLst>
                      <a:path w="142" h="53">
                        <a:moveTo>
                          <a:pt x="142" y="19"/>
                        </a:moveTo>
                        <a:lnTo>
                          <a:pt x="0" y="0"/>
                        </a:lnTo>
                        <a:lnTo>
                          <a:pt x="126" y="53"/>
                        </a:lnTo>
                        <a:lnTo>
                          <a:pt x="142" y="19"/>
                        </a:lnTo>
                        <a:close/>
                      </a:path>
                    </a:pathLst>
                  </a:custGeom>
                  <a:solidFill>
                    <a:srgbClr val="000000">
                      <a:alpha val="100000"/>
                    </a:srgbClr>
                  </a:solidFill>
                  <a:ln w="9525">
                    <a:noFill/>
                  </a:ln>
                </p:spPr>
                <p:txBody>
                  <a:bodyPr/>
                  <a:lstStyle/>
                  <a:p>
                    <a:endParaRPr lang="zh-CN" altLang="en-US"/>
                  </a:p>
                </p:txBody>
              </p:sp>
              <p:sp>
                <p:nvSpPr>
                  <p:cNvPr id="34766" name="Freeform 1543"/>
                  <p:cNvSpPr>
                    <a:spLocks noChangeAspect="1"/>
                  </p:cNvSpPr>
                  <p:nvPr/>
                </p:nvSpPr>
                <p:spPr>
                  <a:xfrm>
                    <a:off x="1531" y="1871"/>
                    <a:ext cx="29" cy="18"/>
                  </a:xfrm>
                  <a:custGeom>
                    <a:avLst/>
                    <a:gdLst>
                      <a:gd name="txL" fmla="*/ 0 w 142"/>
                      <a:gd name="txT" fmla="*/ 0 h 93"/>
                      <a:gd name="txR" fmla="*/ 142 w 142"/>
                      <a:gd name="txB" fmla="*/ 93 h 93"/>
                    </a:gdLst>
                    <a:ahLst/>
                    <a:cxnLst>
                      <a:cxn ang="0">
                        <a:pos x="1" y="0"/>
                      </a:cxn>
                      <a:cxn ang="0">
                        <a:pos x="6" y="2"/>
                      </a:cxn>
                      <a:cxn ang="0">
                        <a:pos x="5" y="3"/>
                      </a:cxn>
                      <a:cxn ang="0">
                        <a:pos x="0" y="2"/>
                      </a:cxn>
                      <a:cxn ang="0">
                        <a:pos x="1" y="0"/>
                      </a:cxn>
                    </a:cxnLst>
                    <a:rect l="txL" t="txT" r="txR" b="txB"/>
                    <a:pathLst>
                      <a:path w="142" h="93">
                        <a:moveTo>
                          <a:pt x="18" y="0"/>
                        </a:moveTo>
                        <a:lnTo>
                          <a:pt x="142" y="59"/>
                        </a:lnTo>
                        <a:lnTo>
                          <a:pt x="126" y="93"/>
                        </a:lnTo>
                        <a:lnTo>
                          <a:pt x="0" y="40"/>
                        </a:lnTo>
                        <a:lnTo>
                          <a:pt x="1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67" name="Freeform 1544"/>
                  <p:cNvSpPr>
                    <a:spLocks noChangeAspect="1"/>
                  </p:cNvSpPr>
                  <p:nvPr/>
                </p:nvSpPr>
                <p:spPr>
                  <a:xfrm>
                    <a:off x="1528" y="1879"/>
                    <a:ext cx="29" cy="10"/>
                  </a:xfrm>
                  <a:custGeom>
                    <a:avLst/>
                    <a:gdLst>
                      <a:gd name="txL" fmla="*/ 0 w 142"/>
                      <a:gd name="txT" fmla="*/ 0 h 53"/>
                      <a:gd name="txR" fmla="*/ 142 w 142"/>
                      <a:gd name="txB" fmla="*/ 53 h 53"/>
                    </a:gdLst>
                    <a:ahLst/>
                    <a:cxnLst>
                      <a:cxn ang="0">
                        <a:pos x="1" y="0"/>
                      </a:cxn>
                      <a:cxn ang="0">
                        <a:pos x="6" y="2"/>
                      </a:cxn>
                      <a:cxn ang="0">
                        <a:pos x="0" y="2"/>
                      </a:cxn>
                      <a:cxn ang="0">
                        <a:pos x="1" y="0"/>
                      </a:cxn>
                    </a:cxnLst>
                    <a:rect l="txL" t="txT" r="txR" b="txB"/>
                    <a:pathLst>
                      <a:path w="142" h="53">
                        <a:moveTo>
                          <a:pt x="16" y="0"/>
                        </a:moveTo>
                        <a:lnTo>
                          <a:pt x="142" y="53"/>
                        </a:lnTo>
                        <a:lnTo>
                          <a:pt x="0" y="40"/>
                        </a:lnTo>
                        <a:lnTo>
                          <a:pt x="16" y="0"/>
                        </a:lnTo>
                        <a:close/>
                      </a:path>
                    </a:pathLst>
                  </a:custGeom>
                  <a:solidFill>
                    <a:srgbClr val="000000">
                      <a:alpha val="100000"/>
                    </a:srgbClr>
                  </a:solidFill>
                  <a:ln w="9525">
                    <a:noFill/>
                  </a:ln>
                </p:spPr>
                <p:txBody>
                  <a:bodyPr/>
                  <a:lstStyle/>
                  <a:p>
                    <a:endParaRPr lang="zh-CN" altLang="en-US"/>
                  </a:p>
                </p:txBody>
              </p:sp>
              <p:sp>
                <p:nvSpPr>
                  <p:cNvPr id="34768" name="Freeform 1545"/>
                  <p:cNvSpPr>
                    <a:spLocks noChangeAspect="1"/>
                  </p:cNvSpPr>
                  <p:nvPr/>
                </p:nvSpPr>
                <p:spPr>
                  <a:xfrm>
                    <a:off x="1528" y="1887"/>
                    <a:ext cx="29" cy="9"/>
                  </a:xfrm>
                  <a:custGeom>
                    <a:avLst/>
                    <a:gdLst>
                      <a:gd name="txL" fmla="*/ 0 w 142"/>
                      <a:gd name="txT" fmla="*/ 0 h 48"/>
                      <a:gd name="txR" fmla="*/ 142 w 142"/>
                      <a:gd name="txB" fmla="*/ 48 h 48"/>
                    </a:gdLst>
                    <a:ahLst/>
                    <a:cxnLst>
                      <a:cxn ang="0">
                        <a:pos x="6" y="0"/>
                      </a:cxn>
                      <a:cxn ang="0">
                        <a:pos x="0" y="0"/>
                      </a:cxn>
                      <a:cxn ang="0">
                        <a:pos x="5" y="2"/>
                      </a:cxn>
                      <a:cxn ang="0">
                        <a:pos x="6" y="0"/>
                      </a:cxn>
                    </a:cxnLst>
                    <a:rect l="txL" t="txT" r="txR" b="txB"/>
                    <a:pathLst>
                      <a:path w="142" h="48">
                        <a:moveTo>
                          <a:pt x="142" y="13"/>
                        </a:moveTo>
                        <a:lnTo>
                          <a:pt x="0" y="0"/>
                        </a:lnTo>
                        <a:lnTo>
                          <a:pt x="128" y="48"/>
                        </a:lnTo>
                        <a:lnTo>
                          <a:pt x="142" y="13"/>
                        </a:lnTo>
                        <a:close/>
                      </a:path>
                    </a:pathLst>
                  </a:custGeom>
                  <a:solidFill>
                    <a:srgbClr val="000000">
                      <a:alpha val="100000"/>
                    </a:srgbClr>
                  </a:solidFill>
                  <a:ln w="9525">
                    <a:noFill/>
                  </a:ln>
                </p:spPr>
                <p:txBody>
                  <a:bodyPr/>
                  <a:lstStyle/>
                  <a:p>
                    <a:endParaRPr lang="zh-CN" altLang="en-US"/>
                  </a:p>
                </p:txBody>
              </p:sp>
              <p:sp>
                <p:nvSpPr>
                  <p:cNvPr id="34769" name="Freeform 1546"/>
                  <p:cNvSpPr>
                    <a:spLocks noChangeAspect="1"/>
                  </p:cNvSpPr>
                  <p:nvPr/>
                </p:nvSpPr>
                <p:spPr>
                  <a:xfrm>
                    <a:off x="1528" y="1879"/>
                    <a:ext cx="29" cy="17"/>
                  </a:xfrm>
                  <a:custGeom>
                    <a:avLst/>
                    <a:gdLst>
                      <a:gd name="txL" fmla="*/ 0 w 142"/>
                      <a:gd name="txT" fmla="*/ 0 h 88"/>
                      <a:gd name="txR" fmla="*/ 142 w 142"/>
                      <a:gd name="txB" fmla="*/ 88 h 88"/>
                    </a:gdLst>
                    <a:ahLst/>
                    <a:cxnLst>
                      <a:cxn ang="0">
                        <a:pos x="1" y="0"/>
                      </a:cxn>
                      <a:cxn ang="0">
                        <a:pos x="6" y="2"/>
                      </a:cxn>
                      <a:cxn ang="0">
                        <a:pos x="5" y="3"/>
                      </a:cxn>
                      <a:cxn ang="0">
                        <a:pos x="0" y="2"/>
                      </a:cxn>
                      <a:cxn ang="0">
                        <a:pos x="1" y="0"/>
                      </a:cxn>
                    </a:cxnLst>
                    <a:rect l="txL" t="txT" r="txR" b="txB"/>
                    <a:pathLst>
                      <a:path w="142" h="88">
                        <a:moveTo>
                          <a:pt x="16" y="0"/>
                        </a:moveTo>
                        <a:lnTo>
                          <a:pt x="142" y="53"/>
                        </a:lnTo>
                        <a:lnTo>
                          <a:pt x="128" y="88"/>
                        </a:lnTo>
                        <a:lnTo>
                          <a:pt x="0" y="40"/>
                        </a:lnTo>
                        <a:lnTo>
                          <a:pt x="1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70" name="Freeform 1547"/>
                  <p:cNvSpPr>
                    <a:spLocks noChangeAspect="1"/>
                  </p:cNvSpPr>
                  <p:nvPr/>
                </p:nvSpPr>
                <p:spPr>
                  <a:xfrm>
                    <a:off x="1525" y="1887"/>
                    <a:ext cx="29" cy="9"/>
                  </a:xfrm>
                  <a:custGeom>
                    <a:avLst/>
                    <a:gdLst>
                      <a:gd name="txL" fmla="*/ 0 w 142"/>
                      <a:gd name="txT" fmla="*/ 0 h 48"/>
                      <a:gd name="txR" fmla="*/ 142 w 142"/>
                      <a:gd name="txB" fmla="*/ 48 h 48"/>
                    </a:gdLst>
                    <a:ahLst/>
                    <a:cxnLst>
                      <a:cxn ang="0">
                        <a:pos x="1" y="0"/>
                      </a:cxn>
                      <a:cxn ang="0">
                        <a:pos x="6" y="2"/>
                      </a:cxn>
                      <a:cxn ang="0">
                        <a:pos x="0" y="2"/>
                      </a:cxn>
                      <a:cxn ang="0">
                        <a:pos x="1" y="0"/>
                      </a:cxn>
                    </a:cxnLst>
                    <a:rect l="txL" t="txT" r="txR" b="txB"/>
                    <a:pathLst>
                      <a:path w="142" h="48">
                        <a:moveTo>
                          <a:pt x="14" y="0"/>
                        </a:moveTo>
                        <a:lnTo>
                          <a:pt x="142" y="48"/>
                        </a:lnTo>
                        <a:lnTo>
                          <a:pt x="0" y="41"/>
                        </a:lnTo>
                        <a:lnTo>
                          <a:pt x="14" y="0"/>
                        </a:lnTo>
                        <a:close/>
                      </a:path>
                    </a:pathLst>
                  </a:custGeom>
                  <a:solidFill>
                    <a:srgbClr val="000000">
                      <a:alpha val="100000"/>
                    </a:srgbClr>
                  </a:solidFill>
                  <a:ln w="9525">
                    <a:noFill/>
                  </a:ln>
                </p:spPr>
                <p:txBody>
                  <a:bodyPr/>
                  <a:lstStyle/>
                  <a:p>
                    <a:endParaRPr lang="zh-CN" altLang="en-US"/>
                  </a:p>
                </p:txBody>
              </p:sp>
              <p:sp>
                <p:nvSpPr>
                  <p:cNvPr id="34771" name="Freeform 1548"/>
                  <p:cNvSpPr>
                    <a:spLocks noChangeAspect="1"/>
                  </p:cNvSpPr>
                  <p:nvPr/>
                </p:nvSpPr>
                <p:spPr>
                  <a:xfrm>
                    <a:off x="1525" y="1895"/>
                    <a:ext cx="29" cy="8"/>
                  </a:xfrm>
                  <a:custGeom>
                    <a:avLst/>
                    <a:gdLst>
                      <a:gd name="txL" fmla="*/ 0 w 142"/>
                      <a:gd name="txT" fmla="*/ 0 h 43"/>
                      <a:gd name="txR" fmla="*/ 142 w 142"/>
                      <a:gd name="txB" fmla="*/ 43 h 43"/>
                    </a:gdLst>
                    <a:ahLst/>
                    <a:cxnLst>
                      <a:cxn ang="0">
                        <a:pos x="6" y="0"/>
                      </a:cxn>
                      <a:cxn ang="0">
                        <a:pos x="0" y="0"/>
                      </a:cxn>
                      <a:cxn ang="0">
                        <a:pos x="6" y="1"/>
                      </a:cxn>
                      <a:cxn ang="0">
                        <a:pos x="6" y="0"/>
                      </a:cxn>
                    </a:cxnLst>
                    <a:rect l="txL" t="txT" r="txR" b="txB"/>
                    <a:pathLst>
                      <a:path w="142" h="43">
                        <a:moveTo>
                          <a:pt x="142" y="7"/>
                        </a:moveTo>
                        <a:lnTo>
                          <a:pt x="0" y="0"/>
                        </a:lnTo>
                        <a:lnTo>
                          <a:pt x="130" y="43"/>
                        </a:lnTo>
                        <a:lnTo>
                          <a:pt x="142" y="7"/>
                        </a:lnTo>
                        <a:close/>
                      </a:path>
                    </a:pathLst>
                  </a:custGeom>
                  <a:solidFill>
                    <a:srgbClr val="000000">
                      <a:alpha val="100000"/>
                    </a:srgbClr>
                  </a:solidFill>
                  <a:ln w="9525">
                    <a:noFill/>
                  </a:ln>
                </p:spPr>
                <p:txBody>
                  <a:bodyPr/>
                  <a:lstStyle/>
                  <a:p>
                    <a:endParaRPr lang="zh-CN" altLang="en-US"/>
                  </a:p>
                </p:txBody>
              </p:sp>
              <p:sp>
                <p:nvSpPr>
                  <p:cNvPr id="34772" name="Freeform 1549"/>
                  <p:cNvSpPr>
                    <a:spLocks noChangeAspect="1"/>
                  </p:cNvSpPr>
                  <p:nvPr/>
                </p:nvSpPr>
                <p:spPr>
                  <a:xfrm>
                    <a:off x="1525" y="1887"/>
                    <a:ext cx="29" cy="16"/>
                  </a:xfrm>
                  <a:custGeom>
                    <a:avLst/>
                    <a:gdLst>
                      <a:gd name="txL" fmla="*/ 0 w 142"/>
                      <a:gd name="txT" fmla="*/ 0 h 84"/>
                      <a:gd name="txR" fmla="*/ 142 w 142"/>
                      <a:gd name="txB" fmla="*/ 84 h 84"/>
                    </a:gdLst>
                    <a:ahLst/>
                    <a:cxnLst>
                      <a:cxn ang="0">
                        <a:pos x="1" y="0"/>
                      </a:cxn>
                      <a:cxn ang="0">
                        <a:pos x="6" y="2"/>
                      </a:cxn>
                      <a:cxn ang="0">
                        <a:pos x="6" y="3"/>
                      </a:cxn>
                      <a:cxn ang="0">
                        <a:pos x="0" y="2"/>
                      </a:cxn>
                      <a:cxn ang="0">
                        <a:pos x="1" y="0"/>
                      </a:cxn>
                    </a:cxnLst>
                    <a:rect l="txL" t="txT" r="txR" b="txB"/>
                    <a:pathLst>
                      <a:path w="142" h="84">
                        <a:moveTo>
                          <a:pt x="14" y="0"/>
                        </a:moveTo>
                        <a:lnTo>
                          <a:pt x="142" y="48"/>
                        </a:lnTo>
                        <a:lnTo>
                          <a:pt x="130" y="84"/>
                        </a:lnTo>
                        <a:lnTo>
                          <a:pt x="0" y="41"/>
                        </a:lnTo>
                        <a:lnTo>
                          <a:pt x="1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73" name="Freeform 1550"/>
                  <p:cNvSpPr>
                    <a:spLocks noChangeAspect="1"/>
                  </p:cNvSpPr>
                  <p:nvPr/>
                </p:nvSpPr>
                <p:spPr>
                  <a:xfrm>
                    <a:off x="1523" y="1895"/>
                    <a:ext cx="28" cy="8"/>
                  </a:xfrm>
                  <a:custGeom>
                    <a:avLst/>
                    <a:gdLst>
                      <a:gd name="txL" fmla="*/ 0 w 142"/>
                      <a:gd name="txT" fmla="*/ 0 h 43"/>
                      <a:gd name="txR" fmla="*/ 142 w 142"/>
                      <a:gd name="txB" fmla="*/ 43 h 43"/>
                    </a:gdLst>
                    <a:ahLst/>
                    <a:cxnLst>
                      <a:cxn ang="0">
                        <a:pos x="0" y="0"/>
                      </a:cxn>
                      <a:cxn ang="0">
                        <a:pos x="6" y="1"/>
                      </a:cxn>
                      <a:cxn ang="0">
                        <a:pos x="0" y="1"/>
                      </a:cxn>
                      <a:cxn ang="0">
                        <a:pos x="0" y="0"/>
                      </a:cxn>
                    </a:cxnLst>
                    <a:rect l="txL" t="txT" r="txR" b="txB"/>
                    <a:pathLst>
                      <a:path w="142" h="43">
                        <a:moveTo>
                          <a:pt x="12" y="0"/>
                        </a:moveTo>
                        <a:lnTo>
                          <a:pt x="142" y="43"/>
                        </a:lnTo>
                        <a:lnTo>
                          <a:pt x="0" y="43"/>
                        </a:lnTo>
                        <a:lnTo>
                          <a:pt x="12" y="0"/>
                        </a:lnTo>
                        <a:close/>
                      </a:path>
                    </a:pathLst>
                  </a:custGeom>
                  <a:solidFill>
                    <a:srgbClr val="000000">
                      <a:alpha val="100000"/>
                    </a:srgbClr>
                  </a:solidFill>
                  <a:ln w="9525">
                    <a:noFill/>
                  </a:ln>
                </p:spPr>
                <p:txBody>
                  <a:bodyPr/>
                  <a:lstStyle/>
                  <a:p>
                    <a:endParaRPr lang="zh-CN" altLang="en-US"/>
                  </a:p>
                </p:txBody>
              </p:sp>
              <p:sp>
                <p:nvSpPr>
                  <p:cNvPr id="34774" name="Freeform 1551"/>
                  <p:cNvSpPr>
                    <a:spLocks noChangeAspect="1"/>
                  </p:cNvSpPr>
                  <p:nvPr/>
                </p:nvSpPr>
                <p:spPr>
                  <a:xfrm>
                    <a:off x="1523" y="1903"/>
                    <a:ext cx="28" cy="8"/>
                  </a:xfrm>
                  <a:custGeom>
                    <a:avLst/>
                    <a:gdLst>
                      <a:gd name="txL" fmla="*/ 0 w 142"/>
                      <a:gd name="txT" fmla="*/ 0 h 36"/>
                      <a:gd name="txR" fmla="*/ 142 w 142"/>
                      <a:gd name="txB" fmla="*/ 36 h 36"/>
                    </a:gdLst>
                    <a:ahLst/>
                    <a:cxnLst>
                      <a:cxn ang="0">
                        <a:pos x="6" y="0"/>
                      </a:cxn>
                      <a:cxn ang="0">
                        <a:pos x="0" y="0"/>
                      </a:cxn>
                      <a:cxn ang="0">
                        <a:pos x="5" y="2"/>
                      </a:cxn>
                      <a:cxn ang="0">
                        <a:pos x="6" y="0"/>
                      </a:cxn>
                    </a:cxnLst>
                    <a:rect l="txL" t="txT" r="txR" b="txB"/>
                    <a:pathLst>
                      <a:path w="142" h="36">
                        <a:moveTo>
                          <a:pt x="142" y="0"/>
                        </a:moveTo>
                        <a:lnTo>
                          <a:pt x="0" y="0"/>
                        </a:lnTo>
                        <a:lnTo>
                          <a:pt x="132" y="36"/>
                        </a:lnTo>
                        <a:lnTo>
                          <a:pt x="142" y="0"/>
                        </a:lnTo>
                        <a:close/>
                      </a:path>
                    </a:pathLst>
                  </a:custGeom>
                  <a:solidFill>
                    <a:srgbClr val="000000">
                      <a:alpha val="100000"/>
                    </a:srgbClr>
                  </a:solidFill>
                  <a:ln w="9525">
                    <a:noFill/>
                  </a:ln>
                </p:spPr>
                <p:txBody>
                  <a:bodyPr/>
                  <a:lstStyle/>
                  <a:p>
                    <a:endParaRPr lang="zh-CN" altLang="en-US"/>
                  </a:p>
                </p:txBody>
              </p:sp>
              <p:sp>
                <p:nvSpPr>
                  <p:cNvPr id="34775" name="Freeform 1552"/>
                  <p:cNvSpPr>
                    <a:spLocks noChangeAspect="1"/>
                  </p:cNvSpPr>
                  <p:nvPr/>
                </p:nvSpPr>
                <p:spPr>
                  <a:xfrm>
                    <a:off x="1523" y="1895"/>
                    <a:ext cx="28" cy="16"/>
                  </a:xfrm>
                  <a:custGeom>
                    <a:avLst/>
                    <a:gdLst>
                      <a:gd name="txL" fmla="*/ 0 w 142"/>
                      <a:gd name="txT" fmla="*/ 0 h 79"/>
                      <a:gd name="txR" fmla="*/ 142 w 142"/>
                      <a:gd name="txB" fmla="*/ 79 h 79"/>
                    </a:gdLst>
                    <a:ahLst/>
                    <a:cxnLst>
                      <a:cxn ang="0">
                        <a:pos x="0" y="0"/>
                      </a:cxn>
                      <a:cxn ang="0">
                        <a:pos x="6" y="2"/>
                      </a:cxn>
                      <a:cxn ang="0">
                        <a:pos x="5" y="3"/>
                      </a:cxn>
                      <a:cxn ang="0">
                        <a:pos x="0" y="2"/>
                      </a:cxn>
                      <a:cxn ang="0">
                        <a:pos x="0" y="0"/>
                      </a:cxn>
                    </a:cxnLst>
                    <a:rect l="txL" t="txT" r="txR" b="txB"/>
                    <a:pathLst>
                      <a:path w="142" h="79">
                        <a:moveTo>
                          <a:pt x="12" y="0"/>
                        </a:moveTo>
                        <a:lnTo>
                          <a:pt x="142" y="43"/>
                        </a:lnTo>
                        <a:lnTo>
                          <a:pt x="132" y="79"/>
                        </a:lnTo>
                        <a:lnTo>
                          <a:pt x="0" y="43"/>
                        </a:lnTo>
                        <a:lnTo>
                          <a:pt x="1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76" name="Freeform 1553"/>
                  <p:cNvSpPr>
                    <a:spLocks noChangeAspect="1"/>
                  </p:cNvSpPr>
                  <p:nvPr/>
                </p:nvSpPr>
                <p:spPr>
                  <a:xfrm>
                    <a:off x="1521" y="1903"/>
                    <a:ext cx="28" cy="9"/>
                  </a:xfrm>
                  <a:custGeom>
                    <a:avLst/>
                    <a:gdLst>
                      <a:gd name="txL" fmla="*/ 0 w 144"/>
                      <a:gd name="txT" fmla="*/ 0 h 41"/>
                      <a:gd name="txR" fmla="*/ 144 w 144"/>
                      <a:gd name="txB" fmla="*/ 41 h 41"/>
                    </a:gdLst>
                    <a:ahLst/>
                    <a:cxnLst>
                      <a:cxn ang="0">
                        <a:pos x="0" y="0"/>
                      </a:cxn>
                      <a:cxn ang="0">
                        <a:pos x="5" y="2"/>
                      </a:cxn>
                      <a:cxn ang="0">
                        <a:pos x="0" y="2"/>
                      </a:cxn>
                      <a:cxn ang="0">
                        <a:pos x="0" y="0"/>
                      </a:cxn>
                    </a:cxnLst>
                    <a:rect l="txL" t="txT" r="txR" b="txB"/>
                    <a:pathLst>
                      <a:path w="144" h="41">
                        <a:moveTo>
                          <a:pt x="12" y="0"/>
                        </a:moveTo>
                        <a:lnTo>
                          <a:pt x="144" y="36"/>
                        </a:lnTo>
                        <a:lnTo>
                          <a:pt x="0" y="41"/>
                        </a:lnTo>
                        <a:lnTo>
                          <a:pt x="12" y="0"/>
                        </a:lnTo>
                        <a:close/>
                      </a:path>
                    </a:pathLst>
                  </a:custGeom>
                  <a:solidFill>
                    <a:srgbClr val="000000">
                      <a:alpha val="100000"/>
                    </a:srgbClr>
                  </a:solidFill>
                  <a:ln w="9525">
                    <a:noFill/>
                  </a:ln>
                </p:spPr>
                <p:txBody>
                  <a:bodyPr/>
                  <a:lstStyle/>
                  <a:p>
                    <a:endParaRPr lang="zh-CN" altLang="en-US"/>
                  </a:p>
                </p:txBody>
              </p:sp>
              <p:sp>
                <p:nvSpPr>
                  <p:cNvPr id="34777" name="Freeform 1554"/>
                  <p:cNvSpPr>
                    <a:spLocks noChangeAspect="1"/>
                  </p:cNvSpPr>
                  <p:nvPr/>
                </p:nvSpPr>
                <p:spPr>
                  <a:xfrm>
                    <a:off x="1521" y="1911"/>
                    <a:ext cx="28" cy="7"/>
                  </a:xfrm>
                  <a:custGeom>
                    <a:avLst/>
                    <a:gdLst>
                      <a:gd name="txL" fmla="*/ 0 w 144"/>
                      <a:gd name="txT" fmla="*/ 0 h 37"/>
                      <a:gd name="txR" fmla="*/ 144 w 144"/>
                      <a:gd name="txB" fmla="*/ 37 h 37"/>
                    </a:gdLst>
                    <a:ahLst/>
                    <a:cxnLst>
                      <a:cxn ang="0">
                        <a:pos x="5" y="0"/>
                      </a:cxn>
                      <a:cxn ang="0">
                        <a:pos x="0" y="0"/>
                      </a:cxn>
                      <a:cxn ang="0">
                        <a:pos x="5" y="1"/>
                      </a:cxn>
                      <a:cxn ang="0">
                        <a:pos x="5" y="0"/>
                      </a:cxn>
                    </a:cxnLst>
                    <a:rect l="txL" t="txT" r="txR" b="txB"/>
                    <a:pathLst>
                      <a:path w="144" h="37">
                        <a:moveTo>
                          <a:pt x="144" y="0"/>
                        </a:moveTo>
                        <a:lnTo>
                          <a:pt x="0" y="5"/>
                        </a:lnTo>
                        <a:lnTo>
                          <a:pt x="134" y="37"/>
                        </a:lnTo>
                        <a:lnTo>
                          <a:pt x="144" y="0"/>
                        </a:lnTo>
                        <a:close/>
                      </a:path>
                    </a:pathLst>
                  </a:custGeom>
                  <a:solidFill>
                    <a:srgbClr val="000000">
                      <a:alpha val="100000"/>
                    </a:srgbClr>
                  </a:solidFill>
                  <a:ln w="9525">
                    <a:noFill/>
                  </a:ln>
                </p:spPr>
                <p:txBody>
                  <a:bodyPr/>
                  <a:lstStyle/>
                  <a:p>
                    <a:endParaRPr lang="zh-CN" altLang="en-US"/>
                  </a:p>
                </p:txBody>
              </p:sp>
              <p:sp>
                <p:nvSpPr>
                  <p:cNvPr id="34778" name="Freeform 1555"/>
                  <p:cNvSpPr>
                    <a:spLocks noChangeAspect="1"/>
                  </p:cNvSpPr>
                  <p:nvPr/>
                </p:nvSpPr>
                <p:spPr>
                  <a:xfrm>
                    <a:off x="1521" y="1903"/>
                    <a:ext cx="28" cy="15"/>
                  </a:xfrm>
                  <a:custGeom>
                    <a:avLst/>
                    <a:gdLst>
                      <a:gd name="txL" fmla="*/ 0 w 144"/>
                      <a:gd name="txT" fmla="*/ 0 h 73"/>
                      <a:gd name="txR" fmla="*/ 144 w 144"/>
                      <a:gd name="txB" fmla="*/ 73 h 73"/>
                    </a:gdLst>
                    <a:ahLst/>
                    <a:cxnLst>
                      <a:cxn ang="0">
                        <a:pos x="0" y="0"/>
                      </a:cxn>
                      <a:cxn ang="0">
                        <a:pos x="5" y="1"/>
                      </a:cxn>
                      <a:cxn ang="0">
                        <a:pos x="5" y="3"/>
                      </a:cxn>
                      <a:cxn ang="0">
                        <a:pos x="0" y="2"/>
                      </a:cxn>
                      <a:cxn ang="0">
                        <a:pos x="0" y="0"/>
                      </a:cxn>
                    </a:cxnLst>
                    <a:rect l="txL" t="txT" r="txR" b="txB"/>
                    <a:pathLst>
                      <a:path w="144" h="73">
                        <a:moveTo>
                          <a:pt x="12" y="0"/>
                        </a:moveTo>
                        <a:lnTo>
                          <a:pt x="144" y="36"/>
                        </a:lnTo>
                        <a:lnTo>
                          <a:pt x="134" y="73"/>
                        </a:lnTo>
                        <a:lnTo>
                          <a:pt x="0" y="41"/>
                        </a:lnTo>
                        <a:lnTo>
                          <a:pt x="1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779" name="Freeform 1556"/>
                  <p:cNvSpPr>
                    <a:spLocks noChangeAspect="1"/>
                  </p:cNvSpPr>
                  <p:nvPr/>
                </p:nvSpPr>
                <p:spPr>
                  <a:xfrm>
                    <a:off x="1519" y="1912"/>
                    <a:ext cx="28" cy="8"/>
                  </a:xfrm>
                  <a:custGeom>
                    <a:avLst/>
                    <a:gdLst>
                      <a:gd name="txL" fmla="*/ 0 w 142"/>
                      <a:gd name="txT" fmla="*/ 0 h 43"/>
                      <a:gd name="txR" fmla="*/ 142 w 142"/>
                      <a:gd name="txB" fmla="*/ 43 h 43"/>
                    </a:gdLst>
                    <a:ahLst/>
                    <a:cxnLst>
                      <a:cxn ang="0">
                        <a:pos x="0" y="0"/>
                      </a:cxn>
                      <a:cxn ang="0">
                        <a:pos x="6" y="1"/>
                      </a:cxn>
                      <a:cxn ang="0">
                        <a:pos x="0" y="1"/>
                      </a:cxn>
                      <a:cxn ang="0">
                        <a:pos x="0" y="0"/>
                      </a:cxn>
                    </a:cxnLst>
                    <a:rect l="txL" t="txT" r="txR" b="txB"/>
                    <a:pathLst>
                      <a:path w="142" h="43">
                        <a:moveTo>
                          <a:pt x="8" y="0"/>
                        </a:moveTo>
                        <a:lnTo>
                          <a:pt x="142" y="32"/>
                        </a:lnTo>
                        <a:lnTo>
                          <a:pt x="0" y="43"/>
                        </a:lnTo>
                        <a:lnTo>
                          <a:pt x="8" y="0"/>
                        </a:lnTo>
                        <a:close/>
                      </a:path>
                    </a:pathLst>
                  </a:custGeom>
                  <a:solidFill>
                    <a:srgbClr val="000000">
                      <a:alpha val="100000"/>
                    </a:srgbClr>
                  </a:solidFill>
                  <a:ln w="9525">
                    <a:noFill/>
                  </a:ln>
                </p:spPr>
                <p:txBody>
                  <a:bodyPr/>
                  <a:lstStyle/>
                  <a:p>
                    <a:endParaRPr lang="zh-CN" altLang="en-US"/>
                  </a:p>
                </p:txBody>
              </p:sp>
            </p:grpSp>
            <p:grpSp>
              <p:nvGrpSpPr>
                <p:cNvPr id="33810" name="Group 1557"/>
                <p:cNvGrpSpPr>
                  <a:grpSpLocks noChangeAspect="1"/>
                </p:cNvGrpSpPr>
                <p:nvPr/>
              </p:nvGrpSpPr>
              <p:grpSpPr>
                <a:xfrm>
                  <a:off x="3668" y="1583"/>
                  <a:ext cx="307" cy="202"/>
                  <a:chOff x="1515" y="1912"/>
                  <a:chExt cx="384" cy="253"/>
                </a:xfrm>
              </p:grpSpPr>
              <p:sp>
                <p:nvSpPr>
                  <p:cNvPr id="34380" name="Freeform 1558"/>
                  <p:cNvSpPr>
                    <a:spLocks noChangeAspect="1"/>
                  </p:cNvSpPr>
                  <p:nvPr/>
                </p:nvSpPr>
                <p:spPr>
                  <a:xfrm>
                    <a:off x="1519" y="1918"/>
                    <a:ext cx="28" cy="7"/>
                  </a:xfrm>
                  <a:custGeom>
                    <a:avLst/>
                    <a:gdLst>
                      <a:gd name="txL" fmla="*/ 0 w 142"/>
                      <a:gd name="txT" fmla="*/ 0 h 36"/>
                      <a:gd name="txR" fmla="*/ 142 w 142"/>
                      <a:gd name="txB" fmla="*/ 36 h 36"/>
                    </a:gdLst>
                    <a:ahLst/>
                    <a:cxnLst>
                      <a:cxn ang="0">
                        <a:pos x="6" y="0"/>
                      </a:cxn>
                      <a:cxn ang="0">
                        <a:pos x="0" y="0"/>
                      </a:cxn>
                      <a:cxn ang="0">
                        <a:pos x="5" y="1"/>
                      </a:cxn>
                      <a:cxn ang="0">
                        <a:pos x="6" y="0"/>
                      </a:cxn>
                    </a:cxnLst>
                    <a:rect l="txL" t="txT" r="txR" b="txB"/>
                    <a:pathLst>
                      <a:path w="142" h="36">
                        <a:moveTo>
                          <a:pt x="142" y="0"/>
                        </a:moveTo>
                        <a:lnTo>
                          <a:pt x="0" y="11"/>
                        </a:lnTo>
                        <a:lnTo>
                          <a:pt x="134" y="36"/>
                        </a:lnTo>
                        <a:lnTo>
                          <a:pt x="142" y="0"/>
                        </a:lnTo>
                        <a:close/>
                      </a:path>
                    </a:pathLst>
                  </a:custGeom>
                  <a:solidFill>
                    <a:srgbClr val="000000">
                      <a:alpha val="100000"/>
                    </a:srgbClr>
                  </a:solidFill>
                  <a:ln w="9525">
                    <a:noFill/>
                  </a:ln>
                </p:spPr>
                <p:txBody>
                  <a:bodyPr/>
                  <a:lstStyle/>
                  <a:p>
                    <a:endParaRPr lang="zh-CN" altLang="en-US"/>
                  </a:p>
                </p:txBody>
              </p:sp>
              <p:sp>
                <p:nvSpPr>
                  <p:cNvPr id="34381" name="Freeform 1559"/>
                  <p:cNvSpPr>
                    <a:spLocks noChangeAspect="1"/>
                  </p:cNvSpPr>
                  <p:nvPr/>
                </p:nvSpPr>
                <p:spPr>
                  <a:xfrm>
                    <a:off x="1519" y="1912"/>
                    <a:ext cx="28" cy="13"/>
                  </a:xfrm>
                  <a:custGeom>
                    <a:avLst/>
                    <a:gdLst>
                      <a:gd name="txL" fmla="*/ 0 w 142"/>
                      <a:gd name="txT" fmla="*/ 0 h 68"/>
                      <a:gd name="txR" fmla="*/ 142 w 142"/>
                      <a:gd name="txB" fmla="*/ 68 h 68"/>
                    </a:gdLst>
                    <a:ahLst/>
                    <a:cxnLst>
                      <a:cxn ang="0">
                        <a:pos x="0" y="0"/>
                      </a:cxn>
                      <a:cxn ang="0">
                        <a:pos x="6" y="1"/>
                      </a:cxn>
                      <a:cxn ang="0">
                        <a:pos x="5" y="2"/>
                      </a:cxn>
                      <a:cxn ang="0">
                        <a:pos x="0" y="2"/>
                      </a:cxn>
                      <a:cxn ang="0">
                        <a:pos x="0" y="0"/>
                      </a:cxn>
                    </a:cxnLst>
                    <a:rect l="txL" t="txT" r="txR" b="txB"/>
                    <a:pathLst>
                      <a:path w="142" h="68">
                        <a:moveTo>
                          <a:pt x="8" y="0"/>
                        </a:moveTo>
                        <a:lnTo>
                          <a:pt x="142" y="32"/>
                        </a:lnTo>
                        <a:lnTo>
                          <a:pt x="134" y="68"/>
                        </a:lnTo>
                        <a:lnTo>
                          <a:pt x="0" y="43"/>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82" name="Freeform 1560"/>
                  <p:cNvSpPr>
                    <a:spLocks noChangeAspect="1"/>
                  </p:cNvSpPr>
                  <p:nvPr/>
                </p:nvSpPr>
                <p:spPr>
                  <a:xfrm>
                    <a:off x="1518" y="1920"/>
                    <a:ext cx="28" cy="9"/>
                  </a:xfrm>
                  <a:custGeom>
                    <a:avLst/>
                    <a:gdLst>
                      <a:gd name="txL" fmla="*/ 0 w 141"/>
                      <a:gd name="txT" fmla="*/ 0 h 43"/>
                      <a:gd name="txR" fmla="*/ 141 w 141"/>
                      <a:gd name="txB" fmla="*/ 43 h 43"/>
                    </a:gdLst>
                    <a:ahLst/>
                    <a:cxnLst>
                      <a:cxn ang="0">
                        <a:pos x="0" y="0"/>
                      </a:cxn>
                      <a:cxn ang="0">
                        <a:pos x="6" y="1"/>
                      </a:cxn>
                      <a:cxn ang="0">
                        <a:pos x="0" y="2"/>
                      </a:cxn>
                      <a:cxn ang="0">
                        <a:pos x="0" y="0"/>
                      </a:cxn>
                    </a:cxnLst>
                    <a:rect l="txL" t="txT" r="txR" b="txB"/>
                    <a:pathLst>
                      <a:path w="141" h="43">
                        <a:moveTo>
                          <a:pt x="7" y="0"/>
                        </a:moveTo>
                        <a:lnTo>
                          <a:pt x="141" y="25"/>
                        </a:lnTo>
                        <a:lnTo>
                          <a:pt x="0" y="43"/>
                        </a:lnTo>
                        <a:lnTo>
                          <a:pt x="7" y="0"/>
                        </a:lnTo>
                        <a:close/>
                      </a:path>
                    </a:pathLst>
                  </a:custGeom>
                  <a:solidFill>
                    <a:srgbClr val="000000">
                      <a:alpha val="100000"/>
                    </a:srgbClr>
                  </a:solidFill>
                  <a:ln w="9525">
                    <a:noFill/>
                  </a:ln>
                </p:spPr>
                <p:txBody>
                  <a:bodyPr/>
                  <a:lstStyle/>
                  <a:p>
                    <a:endParaRPr lang="zh-CN" altLang="en-US"/>
                  </a:p>
                </p:txBody>
              </p:sp>
              <p:sp>
                <p:nvSpPr>
                  <p:cNvPr id="34383" name="Freeform 1561"/>
                  <p:cNvSpPr>
                    <a:spLocks noChangeAspect="1"/>
                  </p:cNvSpPr>
                  <p:nvPr/>
                </p:nvSpPr>
                <p:spPr>
                  <a:xfrm>
                    <a:off x="1518" y="1925"/>
                    <a:ext cx="28" cy="8"/>
                  </a:xfrm>
                  <a:custGeom>
                    <a:avLst/>
                    <a:gdLst>
                      <a:gd name="txL" fmla="*/ 0 w 141"/>
                      <a:gd name="txT" fmla="*/ 0 h 38"/>
                      <a:gd name="txR" fmla="*/ 141 w 141"/>
                      <a:gd name="txB" fmla="*/ 38 h 38"/>
                    </a:gdLst>
                    <a:ahLst/>
                    <a:cxnLst>
                      <a:cxn ang="0">
                        <a:pos x="6" y="0"/>
                      </a:cxn>
                      <a:cxn ang="0">
                        <a:pos x="0" y="1"/>
                      </a:cxn>
                      <a:cxn ang="0">
                        <a:pos x="5" y="2"/>
                      </a:cxn>
                      <a:cxn ang="0">
                        <a:pos x="6" y="0"/>
                      </a:cxn>
                    </a:cxnLst>
                    <a:rect l="txL" t="txT" r="txR" b="txB"/>
                    <a:pathLst>
                      <a:path w="141" h="38">
                        <a:moveTo>
                          <a:pt x="141" y="0"/>
                        </a:moveTo>
                        <a:lnTo>
                          <a:pt x="0" y="18"/>
                        </a:lnTo>
                        <a:lnTo>
                          <a:pt x="135" y="38"/>
                        </a:lnTo>
                        <a:lnTo>
                          <a:pt x="141" y="0"/>
                        </a:lnTo>
                        <a:close/>
                      </a:path>
                    </a:pathLst>
                  </a:custGeom>
                  <a:solidFill>
                    <a:srgbClr val="000000">
                      <a:alpha val="100000"/>
                    </a:srgbClr>
                  </a:solidFill>
                  <a:ln w="9525">
                    <a:noFill/>
                  </a:ln>
                </p:spPr>
                <p:txBody>
                  <a:bodyPr/>
                  <a:lstStyle/>
                  <a:p>
                    <a:endParaRPr lang="zh-CN" altLang="en-US"/>
                  </a:p>
                </p:txBody>
              </p:sp>
              <p:sp>
                <p:nvSpPr>
                  <p:cNvPr id="34384" name="Freeform 1562"/>
                  <p:cNvSpPr>
                    <a:spLocks noChangeAspect="1"/>
                  </p:cNvSpPr>
                  <p:nvPr/>
                </p:nvSpPr>
                <p:spPr>
                  <a:xfrm>
                    <a:off x="1518" y="1920"/>
                    <a:ext cx="28" cy="13"/>
                  </a:xfrm>
                  <a:custGeom>
                    <a:avLst/>
                    <a:gdLst>
                      <a:gd name="txL" fmla="*/ 0 w 141"/>
                      <a:gd name="txT" fmla="*/ 0 h 63"/>
                      <a:gd name="txR" fmla="*/ 141 w 141"/>
                      <a:gd name="txB" fmla="*/ 63 h 63"/>
                    </a:gdLst>
                    <a:ahLst/>
                    <a:cxnLst>
                      <a:cxn ang="0">
                        <a:pos x="0" y="0"/>
                      </a:cxn>
                      <a:cxn ang="0">
                        <a:pos x="6" y="1"/>
                      </a:cxn>
                      <a:cxn ang="0">
                        <a:pos x="5" y="3"/>
                      </a:cxn>
                      <a:cxn ang="0">
                        <a:pos x="0" y="2"/>
                      </a:cxn>
                      <a:cxn ang="0">
                        <a:pos x="0" y="0"/>
                      </a:cxn>
                    </a:cxnLst>
                    <a:rect l="txL" t="txT" r="txR" b="txB"/>
                    <a:pathLst>
                      <a:path w="141" h="63">
                        <a:moveTo>
                          <a:pt x="7" y="0"/>
                        </a:moveTo>
                        <a:lnTo>
                          <a:pt x="141" y="25"/>
                        </a:lnTo>
                        <a:lnTo>
                          <a:pt x="135" y="63"/>
                        </a:lnTo>
                        <a:lnTo>
                          <a:pt x="0" y="43"/>
                        </a:lnTo>
                        <a:lnTo>
                          <a:pt x="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85" name="Freeform 1563"/>
                  <p:cNvSpPr>
                    <a:spLocks noChangeAspect="1"/>
                  </p:cNvSpPr>
                  <p:nvPr/>
                </p:nvSpPr>
                <p:spPr>
                  <a:xfrm>
                    <a:off x="1516" y="1929"/>
                    <a:ext cx="29" cy="9"/>
                  </a:xfrm>
                  <a:custGeom>
                    <a:avLst/>
                    <a:gdLst>
                      <a:gd name="txL" fmla="*/ 0 w 141"/>
                      <a:gd name="txT" fmla="*/ 0 h 44"/>
                      <a:gd name="txR" fmla="*/ 141 w 141"/>
                      <a:gd name="txB" fmla="*/ 44 h 44"/>
                    </a:gdLst>
                    <a:ahLst/>
                    <a:cxnLst>
                      <a:cxn ang="0">
                        <a:pos x="0" y="0"/>
                      </a:cxn>
                      <a:cxn ang="0">
                        <a:pos x="6" y="1"/>
                      </a:cxn>
                      <a:cxn ang="0">
                        <a:pos x="0" y="2"/>
                      </a:cxn>
                      <a:cxn ang="0">
                        <a:pos x="0" y="0"/>
                      </a:cxn>
                    </a:cxnLst>
                    <a:rect l="txL" t="txT" r="txR" b="txB"/>
                    <a:pathLst>
                      <a:path w="141" h="44">
                        <a:moveTo>
                          <a:pt x="6" y="0"/>
                        </a:moveTo>
                        <a:lnTo>
                          <a:pt x="141" y="20"/>
                        </a:lnTo>
                        <a:lnTo>
                          <a:pt x="0" y="44"/>
                        </a:lnTo>
                        <a:lnTo>
                          <a:pt x="6" y="0"/>
                        </a:lnTo>
                        <a:close/>
                      </a:path>
                    </a:pathLst>
                  </a:custGeom>
                  <a:solidFill>
                    <a:srgbClr val="000000">
                      <a:alpha val="100000"/>
                    </a:srgbClr>
                  </a:solidFill>
                  <a:ln w="9525">
                    <a:noFill/>
                  </a:ln>
                </p:spPr>
                <p:txBody>
                  <a:bodyPr/>
                  <a:lstStyle/>
                  <a:p>
                    <a:endParaRPr lang="zh-CN" altLang="en-US"/>
                  </a:p>
                </p:txBody>
              </p:sp>
              <p:sp>
                <p:nvSpPr>
                  <p:cNvPr id="34386" name="Freeform 1564"/>
                  <p:cNvSpPr>
                    <a:spLocks noChangeAspect="1"/>
                  </p:cNvSpPr>
                  <p:nvPr/>
                </p:nvSpPr>
                <p:spPr>
                  <a:xfrm>
                    <a:off x="1516" y="1933"/>
                    <a:ext cx="29" cy="7"/>
                  </a:xfrm>
                  <a:custGeom>
                    <a:avLst/>
                    <a:gdLst>
                      <a:gd name="txL" fmla="*/ 0 w 141"/>
                      <a:gd name="txT" fmla="*/ 0 h 38"/>
                      <a:gd name="txR" fmla="*/ 141 w 141"/>
                      <a:gd name="txB" fmla="*/ 38 h 38"/>
                    </a:gdLst>
                    <a:ahLst/>
                    <a:cxnLst>
                      <a:cxn ang="0">
                        <a:pos x="6" y="0"/>
                      </a:cxn>
                      <a:cxn ang="0">
                        <a:pos x="0" y="1"/>
                      </a:cxn>
                      <a:cxn ang="0">
                        <a:pos x="6" y="1"/>
                      </a:cxn>
                      <a:cxn ang="0">
                        <a:pos x="6" y="0"/>
                      </a:cxn>
                    </a:cxnLst>
                    <a:rect l="txL" t="txT" r="txR" b="txB"/>
                    <a:pathLst>
                      <a:path w="141" h="38">
                        <a:moveTo>
                          <a:pt x="141" y="0"/>
                        </a:moveTo>
                        <a:lnTo>
                          <a:pt x="0" y="24"/>
                        </a:lnTo>
                        <a:lnTo>
                          <a:pt x="137" y="38"/>
                        </a:lnTo>
                        <a:lnTo>
                          <a:pt x="141" y="0"/>
                        </a:lnTo>
                        <a:close/>
                      </a:path>
                    </a:pathLst>
                  </a:custGeom>
                  <a:solidFill>
                    <a:srgbClr val="000000">
                      <a:alpha val="100000"/>
                    </a:srgbClr>
                  </a:solidFill>
                  <a:ln w="9525">
                    <a:noFill/>
                  </a:ln>
                </p:spPr>
                <p:txBody>
                  <a:bodyPr/>
                  <a:lstStyle/>
                  <a:p>
                    <a:endParaRPr lang="zh-CN" altLang="en-US"/>
                  </a:p>
                </p:txBody>
              </p:sp>
              <p:sp>
                <p:nvSpPr>
                  <p:cNvPr id="34387" name="Freeform 1565"/>
                  <p:cNvSpPr>
                    <a:spLocks noChangeAspect="1"/>
                  </p:cNvSpPr>
                  <p:nvPr/>
                </p:nvSpPr>
                <p:spPr>
                  <a:xfrm>
                    <a:off x="1516" y="1929"/>
                    <a:ext cx="29" cy="11"/>
                  </a:xfrm>
                  <a:custGeom>
                    <a:avLst/>
                    <a:gdLst>
                      <a:gd name="txL" fmla="*/ 0 w 141"/>
                      <a:gd name="txT" fmla="*/ 0 h 58"/>
                      <a:gd name="txR" fmla="*/ 141 w 141"/>
                      <a:gd name="txB" fmla="*/ 58 h 58"/>
                    </a:gdLst>
                    <a:ahLst/>
                    <a:cxnLst>
                      <a:cxn ang="0">
                        <a:pos x="0" y="0"/>
                      </a:cxn>
                      <a:cxn ang="0">
                        <a:pos x="6" y="1"/>
                      </a:cxn>
                      <a:cxn ang="0">
                        <a:pos x="6" y="2"/>
                      </a:cxn>
                      <a:cxn ang="0">
                        <a:pos x="0" y="2"/>
                      </a:cxn>
                      <a:cxn ang="0">
                        <a:pos x="0" y="0"/>
                      </a:cxn>
                    </a:cxnLst>
                    <a:rect l="txL" t="txT" r="txR" b="txB"/>
                    <a:pathLst>
                      <a:path w="141" h="58">
                        <a:moveTo>
                          <a:pt x="6" y="0"/>
                        </a:moveTo>
                        <a:lnTo>
                          <a:pt x="141" y="20"/>
                        </a:lnTo>
                        <a:lnTo>
                          <a:pt x="137" y="58"/>
                        </a:lnTo>
                        <a:lnTo>
                          <a:pt x="0" y="44"/>
                        </a:lnTo>
                        <a:lnTo>
                          <a:pt x="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88" name="Freeform 1566"/>
                  <p:cNvSpPr>
                    <a:spLocks noChangeAspect="1"/>
                  </p:cNvSpPr>
                  <p:nvPr/>
                </p:nvSpPr>
                <p:spPr>
                  <a:xfrm>
                    <a:off x="1516" y="1938"/>
                    <a:ext cx="28" cy="8"/>
                  </a:xfrm>
                  <a:custGeom>
                    <a:avLst/>
                    <a:gdLst>
                      <a:gd name="txL" fmla="*/ 0 w 141"/>
                      <a:gd name="txT" fmla="*/ 0 h 43"/>
                      <a:gd name="txR" fmla="*/ 141 w 141"/>
                      <a:gd name="txB" fmla="*/ 43 h 43"/>
                    </a:gdLst>
                    <a:ahLst/>
                    <a:cxnLst>
                      <a:cxn ang="0">
                        <a:pos x="0" y="0"/>
                      </a:cxn>
                      <a:cxn ang="0">
                        <a:pos x="6" y="1"/>
                      </a:cxn>
                      <a:cxn ang="0">
                        <a:pos x="0" y="1"/>
                      </a:cxn>
                      <a:cxn ang="0">
                        <a:pos x="0" y="0"/>
                      </a:cxn>
                    </a:cxnLst>
                    <a:rect l="txL" t="txT" r="txR" b="txB"/>
                    <a:pathLst>
                      <a:path w="141" h="43">
                        <a:moveTo>
                          <a:pt x="4" y="0"/>
                        </a:moveTo>
                        <a:lnTo>
                          <a:pt x="141" y="14"/>
                        </a:lnTo>
                        <a:lnTo>
                          <a:pt x="0" y="43"/>
                        </a:lnTo>
                        <a:lnTo>
                          <a:pt x="4" y="0"/>
                        </a:lnTo>
                        <a:close/>
                      </a:path>
                    </a:pathLst>
                  </a:custGeom>
                  <a:solidFill>
                    <a:srgbClr val="000000">
                      <a:alpha val="100000"/>
                    </a:srgbClr>
                  </a:solidFill>
                  <a:ln w="9525">
                    <a:noFill/>
                  </a:ln>
                </p:spPr>
                <p:txBody>
                  <a:bodyPr/>
                  <a:lstStyle/>
                  <a:p>
                    <a:endParaRPr lang="zh-CN" altLang="en-US"/>
                  </a:p>
                </p:txBody>
              </p:sp>
              <p:sp>
                <p:nvSpPr>
                  <p:cNvPr id="34389" name="Freeform 1567"/>
                  <p:cNvSpPr>
                    <a:spLocks noChangeAspect="1"/>
                  </p:cNvSpPr>
                  <p:nvPr/>
                </p:nvSpPr>
                <p:spPr>
                  <a:xfrm>
                    <a:off x="1516" y="1940"/>
                    <a:ext cx="28" cy="8"/>
                  </a:xfrm>
                  <a:custGeom>
                    <a:avLst/>
                    <a:gdLst>
                      <a:gd name="txL" fmla="*/ 0 w 141"/>
                      <a:gd name="txT" fmla="*/ 0 h 38"/>
                      <a:gd name="txR" fmla="*/ 141 w 141"/>
                      <a:gd name="txB" fmla="*/ 38 h 38"/>
                    </a:gdLst>
                    <a:ahLst/>
                    <a:cxnLst>
                      <a:cxn ang="0">
                        <a:pos x="6" y="0"/>
                      </a:cxn>
                      <a:cxn ang="0">
                        <a:pos x="0" y="1"/>
                      </a:cxn>
                      <a:cxn ang="0">
                        <a:pos x="5" y="2"/>
                      </a:cxn>
                      <a:cxn ang="0">
                        <a:pos x="6" y="0"/>
                      </a:cxn>
                    </a:cxnLst>
                    <a:rect l="txL" t="txT" r="txR" b="txB"/>
                    <a:pathLst>
                      <a:path w="141" h="38">
                        <a:moveTo>
                          <a:pt x="141" y="0"/>
                        </a:moveTo>
                        <a:lnTo>
                          <a:pt x="0" y="29"/>
                        </a:lnTo>
                        <a:lnTo>
                          <a:pt x="138" y="38"/>
                        </a:lnTo>
                        <a:lnTo>
                          <a:pt x="141" y="0"/>
                        </a:lnTo>
                        <a:close/>
                      </a:path>
                    </a:pathLst>
                  </a:custGeom>
                  <a:solidFill>
                    <a:srgbClr val="000000">
                      <a:alpha val="100000"/>
                    </a:srgbClr>
                  </a:solidFill>
                  <a:ln w="9525">
                    <a:noFill/>
                  </a:ln>
                </p:spPr>
                <p:txBody>
                  <a:bodyPr/>
                  <a:lstStyle/>
                  <a:p>
                    <a:endParaRPr lang="zh-CN" altLang="en-US"/>
                  </a:p>
                </p:txBody>
              </p:sp>
              <p:sp>
                <p:nvSpPr>
                  <p:cNvPr id="34390" name="Freeform 1568"/>
                  <p:cNvSpPr>
                    <a:spLocks noChangeAspect="1"/>
                  </p:cNvSpPr>
                  <p:nvPr/>
                </p:nvSpPr>
                <p:spPr>
                  <a:xfrm>
                    <a:off x="1516" y="1938"/>
                    <a:ext cx="28" cy="10"/>
                  </a:xfrm>
                  <a:custGeom>
                    <a:avLst/>
                    <a:gdLst>
                      <a:gd name="txL" fmla="*/ 0 w 141"/>
                      <a:gd name="txT" fmla="*/ 0 h 52"/>
                      <a:gd name="txR" fmla="*/ 141 w 141"/>
                      <a:gd name="txB" fmla="*/ 52 h 52"/>
                    </a:gdLst>
                    <a:ahLst/>
                    <a:cxnLst>
                      <a:cxn ang="0">
                        <a:pos x="0" y="0"/>
                      </a:cxn>
                      <a:cxn ang="0">
                        <a:pos x="6" y="1"/>
                      </a:cxn>
                      <a:cxn ang="0">
                        <a:pos x="5" y="2"/>
                      </a:cxn>
                      <a:cxn ang="0">
                        <a:pos x="0" y="2"/>
                      </a:cxn>
                      <a:cxn ang="0">
                        <a:pos x="0" y="0"/>
                      </a:cxn>
                    </a:cxnLst>
                    <a:rect l="txL" t="txT" r="txR" b="txB"/>
                    <a:pathLst>
                      <a:path w="141" h="52">
                        <a:moveTo>
                          <a:pt x="4" y="0"/>
                        </a:moveTo>
                        <a:lnTo>
                          <a:pt x="141" y="14"/>
                        </a:lnTo>
                        <a:lnTo>
                          <a:pt x="138" y="52"/>
                        </a:lnTo>
                        <a:lnTo>
                          <a:pt x="0" y="43"/>
                        </a:lnTo>
                        <a:lnTo>
                          <a:pt x="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91" name="Freeform 1569"/>
                  <p:cNvSpPr>
                    <a:spLocks noChangeAspect="1"/>
                  </p:cNvSpPr>
                  <p:nvPr/>
                </p:nvSpPr>
                <p:spPr>
                  <a:xfrm>
                    <a:off x="1515" y="1946"/>
                    <a:ext cx="28" cy="9"/>
                  </a:xfrm>
                  <a:custGeom>
                    <a:avLst/>
                    <a:gdLst>
                      <a:gd name="txL" fmla="*/ 0 w 139"/>
                      <a:gd name="txT" fmla="*/ 0 h 44"/>
                      <a:gd name="txR" fmla="*/ 139 w 139"/>
                      <a:gd name="txB" fmla="*/ 44 h 44"/>
                    </a:gdLst>
                    <a:ahLst/>
                    <a:cxnLst>
                      <a:cxn ang="0">
                        <a:pos x="0" y="0"/>
                      </a:cxn>
                      <a:cxn ang="0">
                        <a:pos x="6" y="0"/>
                      </a:cxn>
                      <a:cxn ang="0">
                        <a:pos x="0" y="2"/>
                      </a:cxn>
                      <a:cxn ang="0">
                        <a:pos x="0" y="0"/>
                      </a:cxn>
                    </a:cxnLst>
                    <a:rect l="txL" t="txT" r="txR" b="txB"/>
                    <a:pathLst>
                      <a:path w="139" h="44">
                        <a:moveTo>
                          <a:pt x="1" y="0"/>
                        </a:moveTo>
                        <a:lnTo>
                          <a:pt x="139" y="9"/>
                        </a:lnTo>
                        <a:lnTo>
                          <a:pt x="0" y="44"/>
                        </a:lnTo>
                        <a:lnTo>
                          <a:pt x="1" y="0"/>
                        </a:lnTo>
                        <a:close/>
                      </a:path>
                    </a:pathLst>
                  </a:custGeom>
                  <a:solidFill>
                    <a:srgbClr val="000000">
                      <a:alpha val="100000"/>
                    </a:srgbClr>
                  </a:solidFill>
                  <a:ln w="9525">
                    <a:noFill/>
                  </a:ln>
                </p:spPr>
                <p:txBody>
                  <a:bodyPr/>
                  <a:lstStyle/>
                  <a:p>
                    <a:endParaRPr lang="zh-CN" altLang="en-US"/>
                  </a:p>
                </p:txBody>
              </p:sp>
              <p:sp>
                <p:nvSpPr>
                  <p:cNvPr id="34392" name="Freeform 1570"/>
                  <p:cNvSpPr>
                    <a:spLocks noChangeAspect="1"/>
                  </p:cNvSpPr>
                  <p:nvPr/>
                </p:nvSpPr>
                <p:spPr>
                  <a:xfrm>
                    <a:off x="1515" y="1948"/>
                    <a:ext cx="28" cy="7"/>
                  </a:xfrm>
                  <a:custGeom>
                    <a:avLst/>
                    <a:gdLst>
                      <a:gd name="txL" fmla="*/ 0 w 139"/>
                      <a:gd name="txT" fmla="*/ 0 h 37"/>
                      <a:gd name="txR" fmla="*/ 139 w 139"/>
                      <a:gd name="txB" fmla="*/ 37 h 37"/>
                    </a:gdLst>
                    <a:ahLst/>
                    <a:cxnLst>
                      <a:cxn ang="0">
                        <a:pos x="6" y="0"/>
                      </a:cxn>
                      <a:cxn ang="0">
                        <a:pos x="0" y="1"/>
                      </a:cxn>
                      <a:cxn ang="0">
                        <a:pos x="6" y="1"/>
                      </a:cxn>
                      <a:cxn ang="0">
                        <a:pos x="6" y="0"/>
                      </a:cxn>
                    </a:cxnLst>
                    <a:rect l="txL" t="txT" r="txR" b="txB"/>
                    <a:pathLst>
                      <a:path w="139" h="37">
                        <a:moveTo>
                          <a:pt x="139" y="0"/>
                        </a:moveTo>
                        <a:lnTo>
                          <a:pt x="0" y="35"/>
                        </a:lnTo>
                        <a:lnTo>
                          <a:pt x="137" y="37"/>
                        </a:lnTo>
                        <a:lnTo>
                          <a:pt x="139" y="0"/>
                        </a:lnTo>
                        <a:close/>
                      </a:path>
                    </a:pathLst>
                  </a:custGeom>
                  <a:solidFill>
                    <a:srgbClr val="000000">
                      <a:alpha val="100000"/>
                    </a:srgbClr>
                  </a:solidFill>
                  <a:ln w="9525">
                    <a:noFill/>
                  </a:ln>
                </p:spPr>
                <p:txBody>
                  <a:bodyPr/>
                  <a:lstStyle/>
                  <a:p>
                    <a:endParaRPr lang="zh-CN" altLang="en-US"/>
                  </a:p>
                </p:txBody>
              </p:sp>
              <p:sp>
                <p:nvSpPr>
                  <p:cNvPr id="34393" name="Freeform 1571"/>
                  <p:cNvSpPr>
                    <a:spLocks noChangeAspect="1"/>
                  </p:cNvSpPr>
                  <p:nvPr/>
                </p:nvSpPr>
                <p:spPr>
                  <a:xfrm>
                    <a:off x="1515" y="1946"/>
                    <a:ext cx="28" cy="9"/>
                  </a:xfrm>
                  <a:custGeom>
                    <a:avLst/>
                    <a:gdLst>
                      <a:gd name="txL" fmla="*/ 0 w 139"/>
                      <a:gd name="txT" fmla="*/ 0 h 46"/>
                      <a:gd name="txR" fmla="*/ 139 w 139"/>
                      <a:gd name="txB" fmla="*/ 46 h 46"/>
                    </a:gdLst>
                    <a:ahLst/>
                    <a:cxnLst>
                      <a:cxn ang="0">
                        <a:pos x="0" y="0"/>
                      </a:cxn>
                      <a:cxn ang="0">
                        <a:pos x="6" y="0"/>
                      </a:cxn>
                      <a:cxn ang="0">
                        <a:pos x="6" y="2"/>
                      </a:cxn>
                      <a:cxn ang="0">
                        <a:pos x="0" y="2"/>
                      </a:cxn>
                      <a:cxn ang="0">
                        <a:pos x="0" y="0"/>
                      </a:cxn>
                    </a:cxnLst>
                    <a:rect l="txL" t="txT" r="txR" b="txB"/>
                    <a:pathLst>
                      <a:path w="139" h="46">
                        <a:moveTo>
                          <a:pt x="1" y="0"/>
                        </a:moveTo>
                        <a:lnTo>
                          <a:pt x="139" y="9"/>
                        </a:lnTo>
                        <a:lnTo>
                          <a:pt x="137" y="46"/>
                        </a:lnTo>
                        <a:lnTo>
                          <a:pt x="0" y="44"/>
                        </a:lnTo>
                        <a:lnTo>
                          <a:pt x="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94" name="Freeform 1572"/>
                  <p:cNvSpPr>
                    <a:spLocks noChangeAspect="1"/>
                  </p:cNvSpPr>
                  <p:nvPr/>
                </p:nvSpPr>
                <p:spPr>
                  <a:xfrm>
                    <a:off x="1515" y="1955"/>
                    <a:ext cx="28" cy="9"/>
                  </a:xfrm>
                  <a:custGeom>
                    <a:avLst/>
                    <a:gdLst>
                      <a:gd name="txL" fmla="*/ 0 w 137"/>
                      <a:gd name="txT" fmla="*/ 0 h 44"/>
                      <a:gd name="txR" fmla="*/ 137 w 137"/>
                      <a:gd name="txB" fmla="*/ 44 h 44"/>
                    </a:gdLst>
                    <a:ahLst/>
                    <a:cxnLst>
                      <a:cxn ang="0">
                        <a:pos x="0" y="0"/>
                      </a:cxn>
                      <a:cxn ang="0">
                        <a:pos x="6" y="0"/>
                      </a:cxn>
                      <a:cxn ang="0">
                        <a:pos x="0" y="2"/>
                      </a:cxn>
                      <a:cxn ang="0">
                        <a:pos x="0" y="0"/>
                      </a:cxn>
                    </a:cxnLst>
                    <a:rect l="txL" t="txT" r="txR" b="txB"/>
                    <a:pathLst>
                      <a:path w="137" h="44">
                        <a:moveTo>
                          <a:pt x="0" y="0"/>
                        </a:moveTo>
                        <a:lnTo>
                          <a:pt x="137" y="2"/>
                        </a:lnTo>
                        <a:lnTo>
                          <a:pt x="0" y="44"/>
                        </a:lnTo>
                        <a:lnTo>
                          <a:pt x="0" y="0"/>
                        </a:lnTo>
                        <a:close/>
                      </a:path>
                    </a:pathLst>
                  </a:custGeom>
                  <a:solidFill>
                    <a:srgbClr val="000000">
                      <a:alpha val="100000"/>
                    </a:srgbClr>
                  </a:solidFill>
                  <a:ln w="9525">
                    <a:noFill/>
                  </a:ln>
                </p:spPr>
                <p:txBody>
                  <a:bodyPr/>
                  <a:lstStyle/>
                  <a:p>
                    <a:endParaRPr lang="zh-CN" altLang="en-US"/>
                  </a:p>
                </p:txBody>
              </p:sp>
              <p:sp>
                <p:nvSpPr>
                  <p:cNvPr id="34395" name="Freeform 1573"/>
                  <p:cNvSpPr>
                    <a:spLocks noChangeAspect="1"/>
                  </p:cNvSpPr>
                  <p:nvPr/>
                </p:nvSpPr>
                <p:spPr>
                  <a:xfrm>
                    <a:off x="1515" y="1955"/>
                    <a:ext cx="28" cy="9"/>
                  </a:xfrm>
                  <a:custGeom>
                    <a:avLst/>
                    <a:gdLst>
                      <a:gd name="txL" fmla="*/ 0 w 137"/>
                      <a:gd name="txT" fmla="*/ 0 h 42"/>
                      <a:gd name="txR" fmla="*/ 137 w 137"/>
                      <a:gd name="txB" fmla="*/ 42 h 42"/>
                    </a:gdLst>
                    <a:ahLst/>
                    <a:cxnLst>
                      <a:cxn ang="0">
                        <a:pos x="6" y="0"/>
                      </a:cxn>
                      <a:cxn ang="0">
                        <a:pos x="0" y="2"/>
                      </a:cxn>
                      <a:cxn ang="0">
                        <a:pos x="6" y="2"/>
                      </a:cxn>
                      <a:cxn ang="0">
                        <a:pos x="6" y="0"/>
                      </a:cxn>
                    </a:cxnLst>
                    <a:rect l="txL" t="txT" r="txR" b="txB"/>
                    <a:pathLst>
                      <a:path w="137" h="42">
                        <a:moveTo>
                          <a:pt x="137" y="0"/>
                        </a:moveTo>
                        <a:lnTo>
                          <a:pt x="0" y="42"/>
                        </a:lnTo>
                        <a:lnTo>
                          <a:pt x="137" y="38"/>
                        </a:lnTo>
                        <a:lnTo>
                          <a:pt x="137" y="0"/>
                        </a:lnTo>
                        <a:close/>
                      </a:path>
                    </a:pathLst>
                  </a:custGeom>
                  <a:solidFill>
                    <a:srgbClr val="000000">
                      <a:alpha val="100000"/>
                    </a:srgbClr>
                  </a:solidFill>
                  <a:ln w="9525">
                    <a:noFill/>
                  </a:ln>
                </p:spPr>
                <p:txBody>
                  <a:bodyPr/>
                  <a:lstStyle/>
                  <a:p>
                    <a:endParaRPr lang="zh-CN" altLang="en-US"/>
                  </a:p>
                </p:txBody>
              </p:sp>
              <p:sp>
                <p:nvSpPr>
                  <p:cNvPr id="34396" name="Freeform 1574"/>
                  <p:cNvSpPr>
                    <a:spLocks noChangeAspect="1"/>
                  </p:cNvSpPr>
                  <p:nvPr/>
                </p:nvSpPr>
                <p:spPr>
                  <a:xfrm>
                    <a:off x="1515" y="1955"/>
                    <a:ext cx="28" cy="9"/>
                  </a:xfrm>
                  <a:custGeom>
                    <a:avLst/>
                    <a:gdLst>
                      <a:gd name="txL" fmla="*/ 0 w 137"/>
                      <a:gd name="txT" fmla="*/ 0 h 44"/>
                      <a:gd name="txR" fmla="*/ 137 w 137"/>
                      <a:gd name="txB" fmla="*/ 44 h 44"/>
                    </a:gdLst>
                    <a:ahLst/>
                    <a:cxnLst>
                      <a:cxn ang="0">
                        <a:pos x="0" y="0"/>
                      </a:cxn>
                      <a:cxn ang="0">
                        <a:pos x="6" y="0"/>
                      </a:cxn>
                      <a:cxn ang="0">
                        <a:pos x="6" y="2"/>
                      </a:cxn>
                      <a:cxn ang="0">
                        <a:pos x="0" y="2"/>
                      </a:cxn>
                      <a:cxn ang="0">
                        <a:pos x="0" y="0"/>
                      </a:cxn>
                    </a:cxnLst>
                    <a:rect l="txL" t="txT" r="txR" b="txB"/>
                    <a:pathLst>
                      <a:path w="137" h="44">
                        <a:moveTo>
                          <a:pt x="0" y="0"/>
                        </a:moveTo>
                        <a:lnTo>
                          <a:pt x="137" y="2"/>
                        </a:lnTo>
                        <a:lnTo>
                          <a:pt x="137" y="40"/>
                        </a:lnTo>
                        <a:lnTo>
                          <a:pt x="0" y="4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97" name="Freeform 1575"/>
                  <p:cNvSpPr>
                    <a:spLocks noChangeAspect="1"/>
                  </p:cNvSpPr>
                  <p:nvPr/>
                </p:nvSpPr>
                <p:spPr>
                  <a:xfrm>
                    <a:off x="1515" y="1963"/>
                    <a:ext cx="28" cy="9"/>
                  </a:xfrm>
                  <a:custGeom>
                    <a:avLst/>
                    <a:gdLst>
                      <a:gd name="txL" fmla="*/ 0 w 137"/>
                      <a:gd name="txT" fmla="*/ 0 h 47"/>
                      <a:gd name="txR" fmla="*/ 137 w 137"/>
                      <a:gd name="txB" fmla="*/ 47 h 47"/>
                    </a:gdLst>
                    <a:ahLst/>
                    <a:cxnLst>
                      <a:cxn ang="0">
                        <a:pos x="0" y="0"/>
                      </a:cxn>
                      <a:cxn ang="0">
                        <a:pos x="6" y="0"/>
                      </a:cxn>
                      <a:cxn ang="0">
                        <a:pos x="0" y="2"/>
                      </a:cxn>
                      <a:cxn ang="0">
                        <a:pos x="0" y="0"/>
                      </a:cxn>
                    </a:cxnLst>
                    <a:rect l="txL" t="txT" r="txR" b="txB"/>
                    <a:pathLst>
                      <a:path w="137" h="47">
                        <a:moveTo>
                          <a:pt x="0" y="4"/>
                        </a:moveTo>
                        <a:lnTo>
                          <a:pt x="137" y="0"/>
                        </a:lnTo>
                        <a:lnTo>
                          <a:pt x="2" y="47"/>
                        </a:lnTo>
                        <a:lnTo>
                          <a:pt x="0" y="4"/>
                        </a:lnTo>
                        <a:close/>
                      </a:path>
                    </a:pathLst>
                  </a:custGeom>
                  <a:solidFill>
                    <a:srgbClr val="000000">
                      <a:alpha val="100000"/>
                    </a:srgbClr>
                  </a:solidFill>
                  <a:ln w="9525">
                    <a:noFill/>
                  </a:ln>
                </p:spPr>
                <p:txBody>
                  <a:bodyPr/>
                  <a:lstStyle/>
                  <a:p>
                    <a:endParaRPr lang="zh-CN" altLang="en-US"/>
                  </a:p>
                </p:txBody>
              </p:sp>
              <p:sp>
                <p:nvSpPr>
                  <p:cNvPr id="34398" name="Freeform 1576"/>
                  <p:cNvSpPr>
                    <a:spLocks noChangeAspect="1"/>
                  </p:cNvSpPr>
                  <p:nvPr/>
                </p:nvSpPr>
                <p:spPr>
                  <a:xfrm>
                    <a:off x="1516" y="1963"/>
                    <a:ext cx="27" cy="9"/>
                  </a:xfrm>
                  <a:custGeom>
                    <a:avLst/>
                    <a:gdLst>
                      <a:gd name="txL" fmla="*/ 0 w 137"/>
                      <a:gd name="txT" fmla="*/ 0 h 47"/>
                      <a:gd name="txR" fmla="*/ 137 w 137"/>
                      <a:gd name="txB" fmla="*/ 47 h 47"/>
                    </a:gdLst>
                    <a:ahLst/>
                    <a:cxnLst>
                      <a:cxn ang="0">
                        <a:pos x="5" y="0"/>
                      </a:cxn>
                      <a:cxn ang="0">
                        <a:pos x="0" y="2"/>
                      </a:cxn>
                      <a:cxn ang="0">
                        <a:pos x="5" y="1"/>
                      </a:cxn>
                      <a:cxn ang="0">
                        <a:pos x="5" y="0"/>
                      </a:cxn>
                    </a:cxnLst>
                    <a:rect l="txL" t="txT" r="txR" b="txB"/>
                    <a:pathLst>
                      <a:path w="137" h="47">
                        <a:moveTo>
                          <a:pt x="135" y="0"/>
                        </a:moveTo>
                        <a:lnTo>
                          <a:pt x="0" y="47"/>
                        </a:lnTo>
                        <a:lnTo>
                          <a:pt x="137" y="38"/>
                        </a:lnTo>
                        <a:lnTo>
                          <a:pt x="135" y="0"/>
                        </a:lnTo>
                        <a:close/>
                      </a:path>
                    </a:pathLst>
                  </a:custGeom>
                  <a:solidFill>
                    <a:srgbClr val="000000">
                      <a:alpha val="100000"/>
                    </a:srgbClr>
                  </a:solidFill>
                  <a:ln w="9525">
                    <a:noFill/>
                  </a:ln>
                </p:spPr>
                <p:txBody>
                  <a:bodyPr/>
                  <a:lstStyle/>
                  <a:p>
                    <a:endParaRPr lang="zh-CN" altLang="en-US"/>
                  </a:p>
                </p:txBody>
              </p:sp>
              <p:sp>
                <p:nvSpPr>
                  <p:cNvPr id="34399" name="Freeform 1577"/>
                  <p:cNvSpPr>
                    <a:spLocks noChangeAspect="1"/>
                  </p:cNvSpPr>
                  <p:nvPr/>
                </p:nvSpPr>
                <p:spPr>
                  <a:xfrm>
                    <a:off x="1515" y="1963"/>
                    <a:ext cx="28" cy="9"/>
                  </a:xfrm>
                  <a:custGeom>
                    <a:avLst/>
                    <a:gdLst>
                      <a:gd name="txL" fmla="*/ 0 w 139"/>
                      <a:gd name="txT" fmla="*/ 0 h 47"/>
                      <a:gd name="txR" fmla="*/ 139 w 139"/>
                      <a:gd name="txB" fmla="*/ 47 h 47"/>
                    </a:gdLst>
                    <a:ahLst/>
                    <a:cxnLst>
                      <a:cxn ang="0">
                        <a:pos x="0" y="0"/>
                      </a:cxn>
                      <a:cxn ang="0">
                        <a:pos x="6" y="0"/>
                      </a:cxn>
                      <a:cxn ang="0">
                        <a:pos x="6" y="1"/>
                      </a:cxn>
                      <a:cxn ang="0">
                        <a:pos x="0" y="2"/>
                      </a:cxn>
                      <a:cxn ang="0">
                        <a:pos x="0" y="0"/>
                      </a:cxn>
                    </a:cxnLst>
                    <a:rect l="txL" t="txT" r="txR" b="txB"/>
                    <a:pathLst>
                      <a:path w="139" h="47">
                        <a:moveTo>
                          <a:pt x="0" y="4"/>
                        </a:moveTo>
                        <a:lnTo>
                          <a:pt x="137" y="0"/>
                        </a:lnTo>
                        <a:lnTo>
                          <a:pt x="139" y="38"/>
                        </a:lnTo>
                        <a:lnTo>
                          <a:pt x="2" y="47"/>
                        </a:lnTo>
                        <a:lnTo>
                          <a:pt x="0"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00" name="Freeform 1578"/>
                  <p:cNvSpPr>
                    <a:spLocks noChangeAspect="1"/>
                  </p:cNvSpPr>
                  <p:nvPr/>
                </p:nvSpPr>
                <p:spPr>
                  <a:xfrm>
                    <a:off x="1516" y="1971"/>
                    <a:ext cx="27" cy="10"/>
                  </a:xfrm>
                  <a:custGeom>
                    <a:avLst/>
                    <a:gdLst>
                      <a:gd name="txL" fmla="*/ 0 w 137"/>
                      <a:gd name="txT" fmla="*/ 0 h 52"/>
                      <a:gd name="txR" fmla="*/ 137 w 137"/>
                      <a:gd name="txB" fmla="*/ 52 h 52"/>
                    </a:gdLst>
                    <a:ahLst/>
                    <a:cxnLst>
                      <a:cxn ang="0">
                        <a:pos x="0" y="0"/>
                      </a:cxn>
                      <a:cxn ang="0">
                        <a:pos x="5" y="0"/>
                      </a:cxn>
                      <a:cxn ang="0">
                        <a:pos x="0" y="2"/>
                      </a:cxn>
                      <a:cxn ang="0">
                        <a:pos x="0" y="0"/>
                      </a:cxn>
                    </a:cxnLst>
                    <a:rect l="txL" t="txT" r="txR" b="txB"/>
                    <a:pathLst>
                      <a:path w="137" h="52">
                        <a:moveTo>
                          <a:pt x="0" y="9"/>
                        </a:moveTo>
                        <a:lnTo>
                          <a:pt x="137" y="0"/>
                        </a:lnTo>
                        <a:lnTo>
                          <a:pt x="4" y="52"/>
                        </a:lnTo>
                        <a:lnTo>
                          <a:pt x="0" y="9"/>
                        </a:lnTo>
                        <a:close/>
                      </a:path>
                    </a:pathLst>
                  </a:custGeom>
                  <a:solidFill>
                    <a:srgbClr val="000000">
                      <a:alpha val="100000"/>
                    </a:srgbClr>
                  </a:solidFill>
                  <a:ln w="9525">
                    <a:noFill/>
                  </a:ln>
                </p:spPr>
                <p:txBody>
                  <a:bodyPr/>
                  <a:lstStyle/>
                  <a:p>
                    <a:endParaRPr lang="zh-CN" altLang="en-US"/>
                  </a:p>
                </p:txBody>
              </p:sp>
              <p:sp>
                <p:nvSpPr>
                  <p:cNvPr id="34401" name="Freeform 1579"/>
                  <p:cNvSpPr>
                    <a:spLocks noChangeAspect="1"/>
                  </p:cNvSpPr>
                  <p:nvPr/>
                </p:nvSpPr>
                <p:spPr>
                  <a:xfrm>
                    <a:off x="1517" y="1971"/>
                    <a:ext cx="27" cy="10"/>
                  </a:xfrm>
                  <a:custGeom>
                    <a:avLst/>
                    <a:gdLst>
                      <a:gd name="txL" fmla="*/ 0 w 137"/>
                      <a:gd name="txT" fmla="*/ 0 h 52"/>
                      <a:gd name="txR" fmla="*/ 137 w 137"/>
                      <a:gd name="txB" fmla="*/ 52 h 52"/>
                    </a:gdLst>
                    <a:ahLst/>
                    <a:cxnLst>
                      <a:cxn ang="0">
                        <a:pos x="5" y="0"/>
                      </a:cxn>
                      <a:cxn ang="0">
                        <a:pos x="0" y="2"/>
                      </a:cxn>
                      <a:cxn ang="0">
                        <a:pos x="5" y="1"/>
                      </a:cxn>
                      <a:cxn ang="0">
                        <a:pos x="5" y="0"/>
                      </a:cxn>
                    </a:cxnLst>
                    <a:rect l="txL" t="txT" r="txR" b="txB"/>
                    <a:pathLst>
                      <a:path w="137" h="52">
                        <a:moveTo>
                          <a:pt x="133" y="0"/>
                        </a:moveTo>
                        <a:lnTo>
                          <a:pt x="0" y="52"/>
                        </a:lnTo>
                        <a:lnTo>
                          <a:pt x="137" y="38"/>
                        </a:lnTo>
                        <a:lnTo>
                          <a:pt x="133" y="0"/>
                        </a:lnTo>
                        <a:close/>
                      </a:path>
                    </a:pathLst>
                  </a:custGeom>
                  <a:solidFill>
                    <a:srgbClr val="000000">
                      <a:alpha val="100000"/>
                    </a:srgbClr>
                  </a:solidFill>
                  <a:ln w="9525">
                    <a:noFill/>
                  </a:ln>
                </p:spPr>
                <p:txBody>
                  <a:bodyPr/>
                  <a:lstStyle/>
                  <a:p>
                    <a:endParaRPr lang="zh-CN" altLang="en-US"/>
                  </a:p>
                </p:txBody>
              </p:sp>
              <p:sp>
                <p:nvSpPr>
                  <p:cNvPr id="34402" name="Freeform 1580"/>
                  <p:cNvSpPr>
                    <a:spLocks noChangeAspect="1"/>
                  </p:cNvSpPr>
                  <p:nvPr/>
                </p:nvSpPr>
                <p:spPr>
                  <a:xfrm>
                    <a:off x="1516" y="1971"/>
                    <a:ext cx="28" cy="10"/>
                  </a:xfrm>
                  <a:custGeom>
                    <a:avLst/>
                    <a:gdLst>
                      <a:gd name="txL" fmla="*/ 0 w 141"/>
                      <a:gd name="txT" fmla="*/ 0 h 52"/>
                      <a:gd name="txR" fmla="*/ 141 w 141"/>
                      <a:gd name="txB" fmla="*/ 52 h 52"/>
                    </a:gdLst>
                    <a:ahLst/>
                    <a:cxnLst>
                      <a:cxn ang="0">
                        <a:pos x="0" y="0"/>
                      </a:cxn>
                      <a:cxn ang="0">
                        <a:pos x="5" y="0"/>
                      </a:cxn>
                      <a:cxn ang="0">
                        <a:pos x="6" y="1"/>
                      </a:cxn>
                      <a:cxn ang="0">
                        <a:pos x="0" y="2"/>
                      </a:cxn>
                      <a:cxn ang="0">
                        <a:pos x="0" y="0"/>
                      </a:cxn>
                    </a:cxnLst>
                    <a:rect l="txL" t="txT" r="txR" b="txB"/>
                    <a:pathLst>
                      <a:path w="141" h="52">
                        <a:moveTo>
                          <a:pt x="0" y="9"/>
                        </a:moveTo>
                        <a:lnTo>
                          <a:pt x="137" y="0"/>
                        </a:lnTo>
                        <a:lnTo>
                          <a:pt x="141" y="38"/>
                        </a:lnTo>
                        <a:lnTo>
                          <a:pt x="4" y="52"/>
                        </a:lnTo>
                        <a:lnTo>
                          <a:pt x="0"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03" name="Freeform 1581"/>
                  <p:cNvSpPr>
                    <a:spLocks noChangeAspect="1"/>
                  </p:cNvSpPr>
                  <p:nvPr/>
                </p:nvSpPr>
                <p:spPr>
                  <a:xfrm>
                    <a:off x="1517" y="1978"/>
                    <a:ext cx="27" cy="12"/>
                  </a:xfrm>
                  <a:custGeom>
                    <a:avLst/>
                    <a:gdLst>
                      <a:gd name="txL" fmla="*/ 0 w 137"/>
                      <a:gd name="txT" fmla="*/ 0 h 57"/>
                      <a:gd name="txR" fmla="*/ 137 w 137"/>
                      <a:gd name="txB" fmla="*/ 57 h 57"/>
                    </a:gdLst>
                    <a:ahLst/>
                    <a:cxnLst>
                      <a:cxn ang="0">
                        <a:pos x="0" y="1"/>
                      </a:cxn>
                      <a:cxn ang="0">
                        <a:pos x="5" y="0"/>
                      </a:cxn>
                      <a:cxn ang="0">
                        <a:pos x="0" y="3"/>
                      </a:cxn>
                      <a:cxn ang="0">
                        <a:pos x="0" y="1"/>
                      </a:cxn>
                    </a:cxnLst>
                    <a:rect l="txL" t="txT" r="txR" b="txB"/>
                    <a:pathLst>
                      <a:path w="137" h="57">
                        <a:moveTo>
                          <a:pt x="0" y="14"/>
                        </a:moveTo>
                        <a:lnTo>
                          <a:pt x="137" y="0"/>
                        </a:lnTo>
                        <a:lnTo>
                          <a:pt x="6" y="57"/>
                        </a:lnTo>
                        <a:lnTo>
                          <a:pt x="0" y="14"/>
                        </a:lnTo>
                        <a:close/>
                      </a:path>
                    </a:pathLst>
                  </a:custGeom>
                  <a:solidFill>
                    <a:srgbClr val="000000">
                      <a:alpha val="100000"/>
                    </a:srgbClr>
                  </a:solidFill>
                  <a:ln w="9525">
                    <a:noFill/>
                  </a:ln>
                </p:spPr>
                <p:txBody>
                  <a:bodyPr/>
                  <a:lstStyle/>
                  <a:p>
                    <a:endParaRPr lang="zh-CN" altLang="en-US"/>
                  </a:p>
                </p:txBody>
              </p:sp>
              <p:sp>
                <p:nvSpPr>
                  <p:cNvPr id="34404" name="Freeform 1582"/>
                  <p:cNvSpPr>
                    <a:spLocks noChangeAspect="1"/>
                  </p:cNvSpPr>
                  <p:nvPr/>
                </p:nvSpPr>
                <p:spPr>
                  <a:xfrm>
                    <a:off x="1518" y="1978"/>
                    <a:ext cx="27" cy="12"/>
                  </a:xfrm>
                  <a:custGeom>
                    <a:avLst/>
                    <a:gdLst>
                      <a:gd name="txL" fmla="*/ 0 w 135"/>
                      <a:gd name="txT" fmla="*/ 0 h 57"/>
                      <a:gd name="txR" fmla="*/ 135 w 135"/>
                      <a:gd name="txB" fmla="*/ 57 h 57"/>
                    </a:gdLst>
                    <a:ahLst/>
                    <a:cxnLst>
                      <a:cxn ang="0">
                        <a:pos x="5" y="0"/>
                      </a:cxn>
                      <a:cxn ang="0">
                        <a:pos x="0" y="3"/>
                      </a:cxn>
                      <a:cxn ang="0">
                        <a:pos x="5" y="2"/>
                      </a:cxn>
                      <a:cxn ang="0">
                        <a:pos x="5" y="0"/>
                      </a:cxn>
                    </a:cxnLst>
                    <a:rect l="txL" t="txT" r="txR" b="txB"/>
                    <a:pathLst>
                      <a:path w="135" h="57">
                        <a:moveTo>
                          <a:pt x="131" y="0"/>
                        </a:moveTo>
                        <a:lnTo>
                          <a:pt x="0" y="57"/>
                        </a:lnTo>
                        <a:lnTo>
                          <a:pt x="135" y="36"/>
                        </a:lnTo>
                        <a:lnTo>
                          <a:pt x="131" y="0"/>
                        </a:lnTo>
                        <a:close/>
                      </a:path>
                    </a:pathLst>
                  </a:custGeom>
                  <a:solidFill>
                    <a:srgbClr val="000000">
                      <a:alpha val="100000"/>
                    </a:srgbClr>
                  </a:solidFill>
                  <a:ln w="9525">
                    <a:noFill/>
                  </a:ln>
                </p:spPr>
                <p:txBody>
                  <a:bodyPr/>
                  <a:lstStyle/>
                  <a:p>
                    <a:endParaRPr lang="zh-CN" altLang="en-US"/>
                  </a:p>
                </p:txBody>
              </p:sp>
              <p:sp>
                <p:nvSpPr>
                  <p:cNvPr id="34405" name="Freeform 1583"/>
                  <p:cNvSpPr>
                    <a:spLocks noChangeAspect="1"/>
                  </p:cNvSpPr>
                  <p:nvPr/>
                </p:nvSpPr>
                <p:spPr>
                  <a:xfrm>
                    <a:off x="1517" y="1978"/>
                    <a:ext cx="28" cy="12"/>
                  </a:xfrm>
                  <a:custGeom>
                    <a:avLst/>
                    <a:gdLst>
                      <a:gd name="txL" fmla="*/ 0 w 141"/>
                      <a:gd name="txT" fmla="*/ 0 h 57"/>
                      <a:gd name="txR" fmla="*/ 141 w 141"/>
                      <a:gd name="txB" fmla="*/ 57 h 57"/>
                    </a:gdLst>
                    <a:ahLst/>
                    <a:cxnLst>
                      <a:cxn ang="0">
                        <a:pos x="0" y="1"/>
                      </a:cxn>
                      <a:cxn ang="0">
                        <a:pos x="5" y="0"/>
                      </a:cxn>
                      <a:cxn ang="0">
                        <a:pos x="6" y="2"/>
                      </a:cxn>
                      <a:cxn ang="0">
                        <a:pos x="0" y="3"/>
                      </a:cxn>
                      <a:cxn ang="0">
                        <a:pos x="0" y="1"/>
                      </a:cxn>
                    </a:cxnLst>
                    <a:rect l="txL" t="txT" r="txR" b="txB"/>
                    <a:pathLst>
                      <a:path w="141" h="57">
                        <a:moveTo>
                          <a:pt x="0" y="14"/>
                        </a:moveTo>
                        <a:lnTo>
                          <a:pt x="137" y="0"/>
                        </a:lnTo>
                        <a:lnTo>
                          <a:pt x="141" y="36"/>
                        </a:lnTo>
                        <a:lnTo>
                          <a:pt x="6" y="57"/>
                        </a:lnTo>
                        <a:lnTo>
                          <a:pt x="0" y="1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06" name="Freeform 1584"/>
                  <p:cNvSpPr>
                    <a:spLocks noChangeAspect="1"/>
                  </p:cNvSpPr>
                  <p:nvPr/>
                </p:nvSpPr>
                <p:spPr>
                  <a:xfrm>
                    <a:off x="1518" y="1985"/>
                    <a:ext cx="27" cy="13"/>
                  </a:xfrm>
                  <a:custGeom>
                    <a:avLst/>
                    <a:gdLst>
                      <a:gd name="txL" fmla="*/ 0 w 135"/>
                      <a:gd name="txT" fmla="*/ 0 h 65"/>
                      <a:gd name="txR" fmla="*/ 135 w 135"/>
                      <a:gd name="txB" fmla="*/ 65 h 65"/>
                    </a:gdLst>
                    <a:ahLst/>
                    <a:cxnLst>
                      <a:cxn ang="0">
                        <a:pos x="0" y="1"/>
                      </a:cxn>
                      <a:cxn ang="0">
                        <a:pos x="5" y="0"/>
                      </a:cxn>
                      <a:cxn ang="0">
                        <a:pos x="0" y="3"/>
                      </a:cxn>
                      <a:cxn ang="0">
                        <a:pos x="0" y="1"/>
                      </a:cxn>
                    </a:cxnLst>
                    <a:rect l="txL" t="txT" r="txR" b="txB"/>
                    <a:pathLst>
                      <a:path w="135" h="65">
                        <a:moveTo>
                          <a:pt x="0" y="21"/>
                        </a:moveTo>
                        <a:lnTo>
                          <a:pt x="135" y="0"/>
                        </a:lnTo>
                        <a:lnTo>
                          <a:pt x="7" y="65"/>
                        </a:lnTo>
                        <a:lnTo>
                          <a:pt x="0" y="21"/>
                        </a:lnTo>
                        <a:close/>
                      </a:path>
                    </a:pathLst>
                  </a:custGeom>
                  <a:solidFill>
                    <a:srgbClr val="000000">
                      <a:alpha val="100000"/>
                    </a:srgbClr>
                  </a:solidFill>
                  <a:ln w="9525">
                    <a:noFill/>
                  </a:ln>
                </p:spPr>
                <p:txBody>
                  <a:bodyPr/>
                  <a:lstStyle/>
                  <a:p>
                    <a:endParaRPr lang="zh-CN" altLang="en-US"/>
                  </a:p>
                </p:txBody>
              </p:sp>
              <p:sp>
                <p:nvSpPr>
                  <p:cNvPr id="34407" name="Freeform 1585"/>
                  <p:cNvSpPr>
                    <a:spLocks noChangeAspect="1"/>
                  </p:cNvSpPr>
                  <p:nvPr/>
                </p:nvSpPr>
                <p:spPr>
                  <a:xfrm>
                    <a:off x="1519" y="1985"/>
                    <a:ext cx="27" cy="13"/>
                  </a:xfrm>
                  <a:custGeom>
                    <a:avLst/>
                    <a:gdLst>
                      <a:gd name="txL" fmla="*/ 0 w 136"/>
                      <a:gd name="txT" fmla="*/ 0 h 65"/>
                      <a:gd name="txR" fmla="*/ 136 w 136"/>
                      <a:gd name="txB" fmla="*/ 65 h 65"/>
                    </a:gdLst>
                    <a:ahLst/>
                    <a:cxnLst>
                      <a:cxn ang="0">
                        <a:pos x="5" y="0"/>
                      </a:cxn>
                      <a:cxn ang="0">
                        <a:pos x="0" y="3"/>
                      </a:cxn>
                      <a:cxn ang="0">
                        <a:pos x="5" y="2"/>
                      </a:cxn>
                      <a:cxn ang="0">
                        <a:pos x="5" y="0"/>
                      </a:cxn>
                    </a:cxnLst>
                    <a:rect l="txL" t="txT" r="txR" b="txB"/>
                    <a:pathLst>
                      <a:path w="136" h="65">
                        <a:moveTo>
                          <a:pt x="128" y="0"/>
                        </a:moveTo>
                        <a:lnTo>
                          <a:pt x="0" y="65"/>
                        </a:lnTo>
                        <a:lnTo>
                          <a:pt x="136" y="38"/>
                        </a:lnTo>
                        <a:lnTo>
                          <a:pt x="128" y="0"/>
                        </a:lnTo>
                        <a:close/>
                      </a:path>
                    </a:pathLst>
                  </a:custGeom>
                  <a:solidFill>
                    <a:srgbClr val="000000">
                      <a:alpha val="100000"/>
                    </a:srgbClr>
                  </a:solidFill>
                  <a:ln w="9525">
                    <a:noFill/>
                  </a:ln>
                </p:spPr>
                <p:txBody>
                  <a:bodyPr/>
                  <a:lstStyle/>
                  <a:p>
                    <a:endParaRPr lang="zh-CN" altLang="en-US"/>
                  </a:p>
                </p:txBody>
              </p:sp>
              <p:sp>
                <p:nvSpPr>
                  <p:cNvPr id="34408" name="Freeform 1586"/>
                  <p:cNvSpPr>
                    <a:spLocks noChangeAspect="1"/>
                  </p:cNvSpPr>
                  <p:nvPr/>
                </p:nvSpPr>
                <p:spPr>
                  <a:xfrm>
                    <a:off x="1518" y="1985"/>
                    <a:ext cx="28" cy="13"/>
                  </a:xfrm>
                  <a:custGeom>
                    <a:avLst/>
                    <a:gdLst>
                      <a:gd name="txL" fmla="*/ 0 w 143"/>
                      <a:gd name="txT" fmla="*/ 0 h 65"/>
                      <a:gd name="txR" fmla="*/ 143 w 143"/>
                      <a:gd name="txB" fmla="*/ 65 h 65"/>
                    </a:gdLst>
                    <a:ahLst/>
                    <a:cxnLst>
                      <a:cxn ang="0">
                        <a:pos x="0" y="1"/>
                      </a:cxn>
                      <a:cxn ang="0">
                        <a:pos x="5" y="0"/>
                      </a:cxn>
                      <a:cxn ang="0">
                        <a:pos x="5" y="2"/>
                      </a:cxn>
                      <a:cxn ang="0">
                        <a:pos x="0" y="3"/>
                      </a:cxn>
                      <a:cxn ang="0">
                        <a:pos x="0" y="1"/>
                      </a:cxn>
                    </a:cxnLst>
                    <a:rect l="txL" t="txT" r="txR" b="txB"/>
                    <a:pathLst>
                      <a:path w="143" h="65">
                        <a:moveTo>
                          <a:pt x="0" y="21"/>
                        </a:moveTo>
                        <a:lnTo>
                          <a:pt x="135" y="0"/>
                        </a:lnTo>
                        <a:lnTo>
                          <a:pt x="143" y="38"/>
                        </a:lnTo>
                        <a:lnTo>
                          <a:pt x="7" y="65"/>
                        </a:lnTo>
                        <a:lnTo>
                          <a:pt x="0"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09" name="Freeform 1587"/>
                  <p:cNvSpPr>
                    <a:spLocks noChangeAspect="1"/>
                  </p:cNvSpPr>
                  <p:nvPr/>
                </p:nvSpPr>
                <p:spPr>
                  <a:xfrm>
                    <a:off x="1519" y="1993"/>
                    <a:ext cx="27" cy="14"/>
                  </a:xfrm>
                  <a:custGeom>
                    <a:avLst/>
                    <a:gdLst>
                      <a:gd name="txL" fmla="*/ 0 w 136"/>
                      <a:gd name="txT" fmla="*/ 0 h 69"/>
                      <a:gd name="txR" fmla="*/ 136 w 136"/>
                      <a:gd name="txB" fmla="*/ 69 h 69"/>
                    </a:gdLst>
                    <a:ahLst/>
                    <a:cxnLst>
                      <a:cxn ang="0">
                        <a:pos x="0" y="1"/>
                      </a:cxn>
                      <a:cxn ang="0">
                        <a:pos x="5" y="0"/>
                      </a:cxn>
                      <a:cxn ang="0">
                        <a:pos x="0" y="3"/>
                      </a:cxn>
                      <a:cxn ang="0">
                        <a:pos x="0" y="1"/>
                      </a:cxn>
                    </a:cxnLst>
                    <a:rect l="txL" t="txT" r="txR" b="txB"/>
                    <a:pathLst>
                      <a:path w="136" h="69">
                        <a:moveTo>
                          <a:pt x="0" y="27"/>
                        </a:moveTo>
                        <a:lnTo>
                          <a:pt x="136" y="0"/>
                        </a:lnTo>
                        <a:lnTo>
                          <a:pt x="9" y="69"/>
                        </a:lnTo>
                        <a:lnTo>
                          <a:pt x="0" y="27"/>
                        </a:lnTo>
                        <a:close/>
                      </a:path>
                    </a:pathLst>
                  </a:custGeom>
                  <a:solidFill>
                    <a:srgbClr val="000000">
                      <a:alpha val="100000"/>
                    </a:srgbClr>
                  </a:solidFill>
                  <a:ln w="9525">
                    <a:noFill/>
                  </a:ln>
                </p:spPr>
                <p:txBody>
                  <a:bodyPr/>
                  <a:lstStyle/>
                  <a:p>
                    <a:endParaRPr lang="zh-CN" altLang="en-US"/>
                  </a:p>
                </p:txBody>
              </p:sp>
              <p:sp>
                <p:nvSpPr>
                  <p:cNvPr id="34410" name="Freeform 1588"/>
                  <p:cNvSpPr>
                    <a:spLocks noChangeAspect="1"/>
                  </p:cNvSpPr>
                  <p:nvPr/>
                </p:nvSpPr>
                <p:spPr>
                  <a:xfrm>
                    <a:off x="1521" y="1993"/>
                    <a:ext cx="27" cy="14"/>
                  </a:xfrm>
                  <a:custGeom>
                    <a:avLst/>
                    <a:gdLst>
                      <a:gd name="txL" fmla="*/ 0 w 135"/>
                      <a:gd name="txT" fmla="*/ 0 h 69"/>
                      <a:gd name="txR" fmla="*/ 135 w 135"/>
                      <a:gd name="txB" fmla="*/ 69 h 69"/>
                    </a:gdLst>
                    <a:ahLst/>
                    <a:cxnLst>
                      <a:cxn ang="0">
                        <a:pos x="5" y="0"/>
                      </a:cxn>
                      <a:cxn ang="0">
                        <a:pos x="0" y="3"/>
                      </a:cxn>
                      <a:cxn ang="0">
                        <a:pos x="5" y="1"/>
                      </a:cxn>
                      <a:cxn ang="0">
                        <a:pos x="5" y="0"/>
                      </a:cxn>
                    </a:cxnLst>
                    <a:rect l="txL" t="txT" r="txR" b="txB"/>
                    <a:pathLst>
                      <a:path w="135" h="69">
                        <a:moveTo>
                          <a:pt x="127" y="0"/>
                        </a:moveTo>
                        <a:lnTo>
                          <a:pt x="0" y="69"/>
                        </a:lnTo>
                        <a:lnTo>
                          <a:pt x="135" y="36"/>
                        </a:lnTo>
                        <a:lnTo>
                          <a:pt x="127" y="0"/>
                        </a:lnTo>
                        <a:close/>
                      </a:path>
                    </a:pathLst>
                  </a:custGeom>
                  <a:solidFill>
                    <a:srgbClr val="000000">
                      <a:alpha val="100000"/>
                    </a:srgbClr>
                  </a:solidFill>
                  <a:ln w="9525">
                    <a:noFill/>
                  </a:ln>
                </p:spPr>
                <p:txBody>
                  <a:bodyPr/>
                  <a:lstStyle/>
                  <a:p>
                    <a:endParaRPr lang="zh-CN" altLang="en-US"/>
                  </a:p>
                </p:txBody>
              </p:sp>
              <p:sp>
                <p:nvSpPr>
                  <p:cNvPr id="34411" name="Freeform 1589"/>
                  <p:cNvSpPr>
                    <a:spLocks noChangeAspect="1"/>
                  </p:cNvSpPr>
                  <p:nvPr/>
                </p:nvSpPr>
                <p:spPr>
                  <a:xfrm>
                    <a:off x="1519" y="1993"/>
                    <a:ext cx="29" cy="14"/>
                  </a:xfrm>
                  <a:custGeom>
                    <a:avLst/>
                    <a:gdLst>
                      <a:gd name="txL" fmla="*/ 0 w 144"/>
                      <a:gd name="txT" fmla="*/ 0 h 69"/>
                      <a:gd name="txR" fmla="*/ 144 w 144"/>
                      <a:gd name="txB" fmla="*/ 69 h 69"/>
                    </a:gdLst>
                    <a:ahLst/>
                    <a:cxnLst>
                      <a:cxn ang="0">
                        <a:pos x="0" y="1"/>
                      </a:cxn>
                      <a:cxn ang="0">
                        <a:pos x="5" y="0"/>
                      </a:cxn>
                      <a:cxn ang="0">
                        <a:pos x="6" y="1"/>
                      </a:cxn>
                      <a:cxn ang="0">
                        <a:pos x="0" y="3"/>
                      </a:cxn>
                      <a:cxn ang="0">
                        <a:pos x="0" y="1"/>
                      </a:cxn>
                    </a:cxnLst>
                    <a:rect l="txL" t="txT" r="txR" b="txB"/>
                    <a:pathLst>
                      <a:path w="144" h="69">
                        <a:moveTo>
                          <a:pt x="0" y="27"/>
                        </a:moveTo>
                        <a:lnTo>
                          <a:pt x="136" y="0"/>
                        </a:lnTo>
                        <a:lnTo>
                          <a:pt x="144" y="36"/>
                        </a:lnTo>
                        <a:lnTo>
                          <a:pt x="9" y="69"/>
                        </a:lnTo>
                        <a:lnTo>
                          <a:pt x="0" y="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12" name="Freeform 1590"/>
                  <p:cNvSpPr>
                    <a:spLocks noChangeAspect="1"/>
                  </p:cNvSpPr>
                  <p:nvPr/>
                </p:nvSpPr>
                <p:spPr>
                  <a:xfrm>
                    <a:off x="1521" y="2000"/>
                    <a:ext cx="27" cy="15"/>
                  </a:xfrm>
                  <a:custGeom>
                    <a:avLst/>
                    <a:gdLst>
                      <a:gd name="txL" fmla="*/ 0 w 135"/>
                      <a:gd name="txT" fmla="*/ 0 h 75"/>
                      <a:gd name="txR" fmla="*/ 135 w 135"/>
                      <a:gd name="txB" fmla="*/ 75 h 75"/>
                    </a:gdLst>
                    <a:ahLst/>
                    <a:cxnLst>
                      <a:cxn ang="0">
                        <a:pos x="0" y="1"/>
                      </a:cxn>
                      <a:cxn ang="0">
                        <a:pos x="5" y="0"/>
                      </a:cxn>
                      <a:cxn ang="0">
                        <a:pos x="0" y="3"/>
                      </a:cxn>
                      <a:cxn ang="0">
                        <a:pos x="0" y="1"/>
                      </a:cxn>
                    </a:cxnLst>
                    <a:rect l="txL" t="txT" r="txR" b="txB"/>
                    <a:pathLst>
                      <a:path w="135" h="75">
                        <a:moveTo>
                          <a:pt x="0" y="33"/>
                        </a:moveTo>
                        <a:lnTo>
                          <a:pt x="135" y="0"/>
                        </a:lnTo>
                        <a:lnTo>
                          <a:pt x="12" y="75"/>
                        </a:lnTo>
                        <a:lnTo>
                          <a:pt x="0" y="33"/>
                        </a:lnTo>
                        <a:close/>
                      </a:path>
                    </a:pathLst>
                  </a:custGeom>
                  <a:solidFill>
                    <a:srgbClr val="000000">
                      <a:alpha val="100000"/>
                    </a:srgbClr>
                  </a:solidFill>
                  <a:ln w="9525">
                    <a:noFill/>
                  </a:ln>
                </p:spPr>
                <p:txBody>
                  <a:bodyPr/>
                  <a:lstStyle/>
                  <a:p>
                    <a:endParaRPr lang="zh-CN" altLang="en-US"/>
                  </a:p>
                </p:txBody>
              </p:sp>
              <p:sp>
                <p:nvSpPr>
                  <p:cNvPr id="34413" name="Freeform 1591"/>
                  <p:cNvSpPr>
                    <a:spLocks noChangeAspect="1"/>
                  </p:cNvSpPr>
                  <p:nvPr/>
                </p:nvSpPr>
                <p:spPr>
                  <a:xfrm>
                    <a:off x="1523" y="2000"/>
                    <a:ext cx="27" cy="15"/>
                  </a:xfrm>
                  <a:custGeom>
                    <a:avLst/>
                    <a:gdLst>
                      <a:gd name="txL" fmla="*/ 0 w 132"/>
                      <a:gd name="txT" fmla="*/ 0 h 75"/>
                      <a:gd name="txR" fmla="*/ 132 w 132"/>
                      <a:gd name="txB" fmla="*/ 75 h 75"/>
                    </a:gdLst>
                    <a:ahLst/>
                    <a:cxnLst>
                      <a:cxn ang="0">
                        <a:pos x="5" y="0"/>
                      </a:cxn>
                      <a:cxn ang="0">
                        <a:pos x="0" y="3"/>
                      </a:cxn>
                      <a:cxn ang="0">
                        <a:pos x="6" y="1"/>
                      </a:cxn>
                      <a:cxn ang="0">
                        <a:pos x="5" y="0"/>
                      </a:cxn>
                    </a:cxnLst>
                    <a:rect l="txL" t="txT" r="txR" b="txB"/>
                    <a:pathLst>
                      <a:path w="132" h="75">
                        <a:moveTo>
                          <a:pt x="123" y="0"/>
                        </a:moveTo>
                        <a:lnTo>
                          <a:pt x="0" y="75"/>
                        </a:lnTo>
                        <a:lnTo>
                          <a:pt x="132" y="37"/>
                        </a:lnTo>
                        <a:lnTo>
                          <a:pt x="123" y="0"/>
                        </a:lnTo>
                        <a:close/>
                      </a:path>
                    </a:pathLst>
                  </a:custGeom>
                  <a:solidFill>
                    <a:srgbClr val="000000">
                      <a:alpha val="100000"/>
                    </a:srgbClr>
                  </a:solidFill>
                  <a:ln w="9525">
                    <a:noFill/>
                  </a:ln>
                </p:spPr>
                <p:txBody>
                  <a:bodyPr/>
                  <a:lstStyle/>
                  <a:p>
                    <a:endParaRPr lang="zh-CN" altLang="en-US"/>
                  </a:p>
                </p:txBody>
              </p:sp>
              <p:sp>
                <p:nvSpPr>
                  <p:cNvPr id="34414" name="Freeform 1592"/>
                  <p:cNvSpPr>
                    <a:spLocks noChangeAspect="1"/>
                  </p:cNvSpPr>
                  <p:nvPr/>
                </p:nvSpPr>
                <p:spPr>
                  <a:xfrm>
                    <a:off x="1521" y="2000"/>
                    <a:ext cx="29" cy="15"/>
                  </a:xfrm>
                  <a:custGeom>
                    <a:avLst/>
                    <a:gdLst>
                      <a:gd name="txL" fmla="*/ 0 w 144"/>
                      <a:gd name="txT" fmla="*/ 0 h 75"/>
                      <a:gd name="txR" fmla="*/ 144 w 144"/>
                      <a:gd name="txB" fmla="*/ 75 h 75"/>
                    </a:gdLst>
                    <a:ahLst/>
                    <a:cxnLst>
                      <a:cxn ang="0">
                        <a:pos x="0" y="1"/>
                      </a:cxn>
                      <a:cxn ang="0">
                        <a:pos x="5" y="0"/>
                      </a:cxn>
                      <a:cxn ang="0">
                        <a:pos x="6" y="1"/>
                      </a:cxn>
                      <a:cxn ang="0">
                        <a:pos x="0" y="3"/>
                      </a:cxn>
                      <a:cxn ang="0">
                        <a:pos x="0" y="1"/>
                      </a:cxn>
                    </a:cxnLst>
                    <a:rect l="txL" t="txT" r="txR" b="txB"/>
                    <a:pathLst>
                      <a:path w="144" h="75">
                        <a:moveTo>
                          <a:pt x="0" y="33"/>
                        </a:moveTo>
                        <a:lnTo>
                          <a:pt x="135" y="0"/>
                        </a:lnTo>
                        <a:lnTo>
                          <a:pt x="144" y="37"/>
                        </a:lnTo>
                        <a:lnTo>
                          <a:pt x="12" y="75"/>
                        </a:lnTo>
                        <a:lnTo>
                          <a:pt x="0"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15" name="Freeform 1593"/>
                  <p:cNvSpPr>
                    <a:spLocks noChangeAspect="1"/>
                  </p:cNvSpPr>
                  <p:nvPr/>
                </p:nvSpPr>
                <p:spPr>
                  <a:xfrm>
                    <a:off x="1523" y="2008"/>
                    <a:ext cx="27" cy="16"/>
                  </a:xfrm>
                  <a:custGeom>
                    <a:avLst/>
                    <a:gdLst>
                      <a:gd name="txL" fmla="*/ 0 w 132"/>
                      <a:gd name="txT" fmla="*/ 0 h 80"/>
                      <a:gd name="txR" fmla="*/ 132 w 132"/>
                      <a:gd name="txB" fmla="*/ 80 h 80"/>
                    </a:gdLst>
                    <a:ahLst/>
                    <a:cxnLst>
                      <a:cxn ang="0">
                        <a:pos x="0" y="2"/>
                      </a:cxn>
                      <a:cxn ang="0">
                        <a:pos x="6" y="0"/>
                      </a:cxn>
                      <a:cxn ang="0">
                        <a:pos x="1" y="3"/>
                      </a:cxn>
                      <a:cxn ang="0">
                        <a:pos x="0" y="2"/>
                      </a:cxn>
                    </a:cxnLst>
                    <a:rect l="txL" t="txT" r="txR" b="txB"/>
                    <a:pathLst>
                      <a:path w="132" h="80">
                        <a:moveTo>
                          <a:pt x="0" y="38"/>
                        </a:moveTo>
                        <a:lnTo>
                          <a:pt x="132" y="0"/>
                        </a:lnTo>
                        <a:lnTo>
                          <a:pt x="13" y="80"/>
                        </a:lnTo>
                        <a:lnTo>
                          <a:pt x="0" y="38"/>
                        </a:lnTo>
                        <a:close/>
                      </a:path>
                    </a:pathLst>
                  </a:custGeom>
                  <a:solidFill>
                    <a:srgbClr val="000000">
                      <a:alpha val="100000"/>
                    </a:srgbClr>
                  </a:solidFill>
                  <a:ln w="9525">
                    <a:noFill/>
                  </a:ln>
                </p:spPr>
                <p:txBody>
                  <a:bodyPr/>
                  <a:lstStyle/>
                  <a:p>
                    <a:endParaRPr lang="zh-CN" altLang="en-US"/>
                  </a:p>
                </p:txBody>
              </p:sp>
              <p:sp>
                <p:nvSpPr>
                  <p:cNvPr id="34416" name="Freeform 1594"/>
                  <p:cNvSpPr>
                    <a:spLocks noChangeAspect="1"/>
                  </p:cNvSpPr>
                  <p:nvPr/>
                </p:nvSpPr>
                <p:spPr>
                  <a:xfrm>
                    <a:off x="1526" y="2008"/>
                    <a:ext cx="26" cy="16"/>
                  </a:xfrm>
                  <a:custGeom>
                    <a:avLst/>
                    <a:gdLst>
                      <a:gd name="txL" fmla="*/ 0 w 130"/>
                      <a:gd name="txT" fmla="*/ 0 h 80"/>
                      <a:gd name="txR" fmla="*/ 130 w 130"/>
                      <a:gd name="txB" fmla="*/ 80 h 80"/>
                    </a:gdLst>
                    <a:ahLst/>
                    <a:cxnLst>
                      <a:cxn ang="0">
                        <a:pos x="5" y="0"/>
                      </a:cxn>
                      <a:cxn ang="0">
                        <a:pos x="0" y="3"/>
                      </a:cxn>
                      <a:cxn ang="0">
                        <a:pos x="5" y="1"/>
                      </a:cxn>
                      <a:cxn ang="0">
                        <a:pos x="5" y="0"/>
                      </a:cxn>
                    </a:cxnLst>
                    <a:rect l="txL" t="txT" r="txR" b="txB"/>
                    <a:pathLst>
                      <a:path w="130" h="80">
                        <a:moveTo>
                          <a:pt x="119" y="0"/>
                        </a:moveTo>
                        <a:lnTo>
                          <a:pt x="0" y="80"/>
                        </a:lnTo>
                        <a:lnTo>
                          <a:pt x="130" y="37"/>
                        </a:lnTo>
                        <a:lnTo>
                          <a:pt x="119" y="0"/>
                        </a:lnTo>
                        <a:close/>
                      </a:path>
                    </a:pathLst>
                  </a:custGeom>
                  <a:solidFill>
                    <a:srgbClr val="000000">
                      <a:alpha val="100000"/>
                    </a:srgbClr>
                  </a:solidFill>
                  <a:ln w="9525">
                    <a:noFill/>
                  </a:ln>
                </p:spPr>
                <p:txBody>
                  <a:bodyPr/>
                  <a:lstStyle/>
                  <a:p>
                    <a:endParaRPr lang="zh-CN" altLang="en-US"/>
                  </a:p>
                </p:txBody>
              </p:sp>
              <p:sp>
                <p:nvSpPr>
                  <p:cNvPr id="34417" name="Freeform 1595"/>
                  <p:cNvSpPr>
                    <a:spLocks noChangeAspect="1"/>
                  </p:cNvSpPr>
                  <p:nvPr/>
                </p:nvSpPr>
                <p:spPr>
                  <a:xfrm>
                    <a:off x="1523" y="2008"/>
                    <a:ext cx="29" cy="16"/>
                  </a:xfrm>
                  <a:custGeom>
                    <a:avLst/>
                    <a:gdLst>
                      <a:gd name="txL" fmla="*/ 0 w 143"/>
                      <a:gd name="txT" fmla="*/ 0 h 80"/>
                      <a:gd name="txR" fmla="*/ 143 w 143"/>
                      <a:gd name="txB" fmla="*/ 80 h 80"/>
                    </a:gdLst>
                    <a:ahLst/>
                    <a:cxnLst>
                      <a:cxn ang="0">
                        <a:pos x="0" y="2"/>
                      </a:cxn>
                      <a:cxn ang="0">
                        <a:pos x="5" y="0"/>
                      </a:cxn>
                      <a:cxn ang="0">
                        <a:pos x="6" y="1"/>
                      </a:cxn>
                      <a:cxn ang="0">
                        <a:pos x="1" y="3"/>
                      </a:cxn>
                      <a:cxn ang="0">
                        <a:pos x="0" y="2"/>
                      </a:cxn>
                    </a:cxnLst>
                    <a:rect l="txL" t="txT" r="txR" b="txB"/>
                    <a:pathLst>
                      <a:path w="143" h="80">
                        <a:moveTo>
                          <a:pt x="0" y="38"/>
                        </a:moveTo>
                        <a:lnTo>
                          <a:pt x="132" y="0"/>
                        </a:lnTo>
                        <a:lnTo>
                          <a:pt x="143" y="37"/>
                        </a:lnTo>
                        <a:lnTo>
                          <a:pt x="13" y="80"/>
                        </a:lnTo>
                        <a:lnTo>
                          <a:pt x="0" y="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18" name="Freeform 1596"/>
                  <p:cNvSpPr>
                    <a:spLocks noChangeAspect="1"/>
                  </p:cNvSpPr>
                  <p:nvPr/>
                </p:nvSpPr>
                <p:spPr>
                  <a:xfrm>
                    <a:off x="1526" y="2015"/>
                    <a:ext cx="26" cy="17"/>
                  </a:xfrm>
                  <a:custGeom>
                    <a:avLst/>
                    <a:gdLst>
                      <a:gd name="txL" fmla="*/ 0 w 130"/>
                      <a:gd name="txT" fmla="*/ 0 h 85"/>
                      <a:gd name="txR" fmla="*/ 130 w 130"/>
                      <a:gd name="txB" fmla="*/ 85 h 85"/>
                    </a:gdLst>
                    <a:ahLst/>
                    <a:cxnLst>
                      <a:cxn ang="0">
                        <a:pos x="0" y="2"/>
                      </a:cxn>
                      <a:cxn ang="0">
                        <a:pos x="5" y="0"/>
                      </a:cxn>
                      <a:cxn ang="0">
                        <a:pos x="1" y="3"/>
                      </a:cxn>
                      <a:cxn ang="0">
                        <a:pos x="0" y="2"/>
                      </a:cxn>
                    </a:cxnLst>
                    <a:rect l="txL" t="txT" r="txR" b="txB"/>
                    <a:pathLst>
                      <a:path w="130" h="85">
                        <a:moveTo>
                          <a:pt x="0" y="43"/>
                        </a:moveTo>
                        <a:lnTo>
                          <a:pt x="130" y="0"/>
                        </a:lnTo>
                        <a:lnTo>
                          <a:pt x="14" y="85"/>
                        </a:lnTo>
                        <a:lnTo>
                          <a:pt x="0" y="43"/>
                        </a:lnTo>
                        <a:close/>
                      </a:path>
                    </a:pathLst>
                  </a:custGeom>
                  <a:solidFill>
                    <a:srgbClr val="000000">
                      <a:alpha val="100000"/>
                    </a:srgbClr>
                  </a:solidFill>
                  <a:ln w="9525">
                    <a:noFill/>
                  </a:ln>
                </p:spPr>
                <p:txBody>
                  <a:bodyPr/>
                  <a:lstStyle/>
                  <a:p>
                    <a:endParaRPr lang="zh-CN" altLang="en-US"/>
                  </a:p>
                </p:txBody>
              </p:sp>
              <p:sp>
                <p:nvSpPr>
                  <p:cNvPr id="34419" name="Freeform 1597"/>
                  <p:cNvSpPr>
                    <a:spLocks noChangeAspect="1"/>
                  </p:cNvSpPr>
                  <p:nvPr/>
                </p:nvSpPr>
                <p:spPr>
                  <a:xfrm>
                    <a:off x="1529" y="2015"/>
                    <a:ext cx="26" cy="17"/>
                  </a:xfrm>
                  <a:custGeom>
                    <a:avLst/>
                    <a:gdLst>
                      <a:gd name="txL" fmla="*/ 0 w 129"/>
                      <a:gd name="txT" fmla="*/ 0 h 85"/>
                      <a:gd name="txR" fmla="*/ 129 w 129"/>
                      <a:gd name="txB" fmla="*/ 85 h 85"/>
                    </a:gdLst>
                    <a:ahLst/>
                    <a:cxnLst>
                      <a:cxn ang="0">
                        <a:pos x="5" y="0"/>
                      </a:cxn>
                      <a:cxn ang="0">
                        <a:pos x="0" y="3"/>
                      </a:cxn>
                      <a:cxn ang="0">
                        <a:pos x="5" y="1"/>
                      </a:cxn>
                      <a:cxn ang="0">
                        <a:pos x="5" y="0"/>
                      </a:cxn>
                    </a:cxnLst>
                    <a:rect l="txL" t="txT" r="txR" b="txB"/>
                    <a:pathLst>
                      <a:path w="129" h="85">
                        <a:moveTo>
                          <a:pt x="116" y="0"/>
                        </a:moveTo>
                        <a:lnTo>
                          <a:pt x="0" y="85"/>
                        </a:lnTo>
                        <a:lnTo>
                          <a:pt x="129" y="35"/>
                        </a:lnTo>
                        <a:lnTo>
                          <a:pt x="116" y="0"/>
                        </a:lnTo>
                        <a:close/>
                      </a:path>
                    </a:pathLst>
                  </a:custGeom>
                  <a:solidFill>
                    <a:srgbClr val="000000">
                      <a:alpha val="100000"/>
                    </a:srgbClr>
                  </a:solidFill>
                  <a:ln w="9525">
                    <a:noFill/>
                  </a:ln>
                </p:spPr>
                <p:txBody>
                  <a:bodyPr/>
                  <a:lstStyle/>
                  <a:p>
                    <a:endParaRPr lang="zh-CN" altLang="en-US"/>
                  </a:p>
                </p:txBody>
              </p:sp>
              <p:sp>
                <p:nvSpPr>
                  <p:cNvPr id="34420" name="Freeform 1598"/>
                  <p:cNvSpPr>
                    <a:spLocks noChangeAspect="1"/>
                  </p:cNvSpPr>
                  <p:nvPr/>
                </p:nvSpPr>
                <p:spPr>
                  <a:xfrm>
                    <a:off x="1526" y="2015"/>
                    <a:ext cx="29" cy="17"/>
                  </a:xfrm>
                  <a:custGeom>
                    <a:avLst/>
                    <a:gdLst>
                      <a:gd name="txL" fmla="*/ 0 w 143"/>
                      <a:gd name="txT" fmla="*/ 0 h 85"/>
                      <a:gd name="txR" fmla="*/ 143 w 143"/>
                      <a:gd name="txB" fmla="*/ 85 h 85"/>
                    </a:gdLst>
                    <a:ahLst/>
                    <a:cxnLst>
                      <a:cxn ang="0">
                        <a:pos x="0" y="2"/>
                      </a:cxn>
                      <a:cxn ang="0">
                        <a:pos x="5" y="0"/>
                      </a:cxn>
                      <a:cxn ang="0">
                        <a:pos x="6" y="1"/>
                      </a:cxn>
                      <a:cxn ang="0">
                        <a:pos x="1" y="3"/>
                      </a:cxn>
                      <a:cxn ang="0">
                        <a:pos x="0" y="2"/>
                      </a:cxn>
                    </a:cxnLst>
                    <a:rect l="txL" t="txT" r="txR" b="txB"/>
                    <a:pathLst>
                      <a:path w="143" h="85">
                        <a:moveTo>
                          <a:pt x="0" y="43"/>
                        </a:moveTo>
                        <a:lnTo>
                          <a:pt x="130" y="0"/>
                        </a:lnTo>
                        <a:lnTo>
                          <a:pt x="143" y="35"/>
                        </a:lnTo>
                        <a:lnTo>
                          <a:pt x="14" y="85"/>
                        </a:lnTo>
                        <a:lnTo>
                          <a:pt x="0"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21" name="Freeform 1599"/>
                  <p:cNvSpPr>
                    <a:spLocks noChangeAspect="1"/>
                  </p:cNvSpPr>
                  <p:nvPr/>
                </p:nvSpPr>
                <p:spPr>
                  <a:xfrm>
                    <a:off x="1529" y="2022"/>
                    <a:ext cx="26" cy="18"/>
                  </a:xfrm>
                  <a:custGeom>
                    <a:avLst/>
                    <a:gdLst>
                      <a:gd name="txL" fmla="*/ 0 w 129"/>
                      <a:gd name="txT" fmla="*/ 0 h 90"/>
                      <a:gd name="txR" fmla="*/ 129 w 129"/>
                      <a:gd name="txB" fmla="*/ 90 h 90"/>
                    </a:gdLst>
                    <a:ahLst/>
                    <a:cxnLst>
                      <a:cxn ang="0">
                        <a:pos x="0" y="2"/>
                      </a:cxn>
                      <a:cxn ang="0">
                        <a:pos x="5" y="0"/>
                      </a:cxn>
                      <a:cxn ang="0">
                        <a:pos x="1" y="4"/>
                      </a:cxn>
                      <a:cxn ang="0">
                        <a:pos x="0" y="2"/>
                      </a:cxn>
                    </a:cxnLst>
                    <a:rect l="txL" t="txT" r="txR" b="txB"/>
                    <a:pathLst>
                      <a:path w="129" h="90">
                        <a:moveTo>
                          <a:pt x="0" y="50"/>
                        </a:moveTo>
                        <a:lnTo>
                          <a:pt x="129" y="0"/>
                        </a:lnTo>
                        <a:lnTo>
                          <a:pt x="17" y="90"/>
                        </a:lnTo>
                        <a:lnTo>
                          <a:pt x="0" y="50"/>
                        </a:lnTo>
                        <a:close/>
                      </a:path>
                    </a:pathLst>
                  </a:custGeom>
                  <a:solidFill>
                    <a:srgbClr val="000000">
                      <a:alpha val="100000"/>
                    </a:srgbClr>
                  </a:solidFill>
                  <a:ln w="9525">
                    <a:noFill/>
                  </a:ln>
                </p:spPr>
                <p:txBody>
                  <a:bodyPr/>
                  <a:lstStyle/>
                  <a:p>
                    <a:endParaRPr lang="zh-CN" altLang="en-US"/>
                  </a:p>
                </p:txBody>
              </p:sp>
              <p:sp>
                <p:nvSpPr>
                  <p:cNvPr id="34422" name="Freeform 1600"/>
                  <p:cNvSpPr>
                    <a:spLocks noChangeAspect="1"/>
                  </p:cNvSpPr>
                  <p:nvPr/>
                </p:nvSpPr>
                <p:spPr>
                  <a:xfrm>
                    <a:off x="1532" y="2022"/>
                    <a:ext cx="25" cy="18"/>
                  </a:xfrm>
                  <a:custGeom>
                    <a:avLst/>
                    <a:gdLst>
                      <a:gd name="txL" fmla="*/ 0 w 126"/>
                      <a:gd name="txT" fmla="*/ 0 h 90"/>
                      <a:gd name="txR" fmla="*/ 126 w 126"/>
                      <a:gd name="txB" fmla="*/ 90 h 90"/>
                    </a:gdLst>
                    <a:ahLst/>
                    <a:cxnLst>
                      <a:cxn ang="0">
                        <a:pos x="4" y="0"/>
                      </a:cxn>
                      <a:cxn ang="0">
                        <a:pos x="0" y="4"/>
                      </a:cxn>
                      <a:cxn ang="0">
                        <a:pos x="5" y="1"/>
                      </a:cxn>
                      <a:cxn ang="0">
                        <a:pos x="4" y="0"/>
                      </a:cxn>
                    </a:cxnLst>
                    <a:rect l="txL" t="txT" r="txR" b="txB"/>
                    <a:pathLst>
                      <a:path w="126" h="90">
                        <a:moveTo>
                          <a:pt x="112" y="0"/>
                        </a:moveTo>
                        <a:lnTo>
                          <a:pt x="0" y="90"/>
                        </a:lnTo>
                        <a:lnTo>
                          <a:pt x="126" y="35"/>
                        </a:lnTo>
                        <a:lnTo>
                          <a:pt x="112" y="0"/>
                        </a:lnTo>
                        <a:close/>
                      </a:path>
                    </a:pathLst>
                  </a:custGeom>
                  <a:solidFill>
                    <a:srgbClr val="000000">
                      <a:alpha val="100000"/>
                    </a:srgbClr>
                  </a:solidFill>
                  <a:ln w="9525">
                    <a:noFill/>
                  </a:ln>
                </p:spPr>
                <p:txBody>
                  <a:bodyPr/>
                  <a:lstStyle/>
                  <a:p>
                    <a:endParaRPr lang="zh-CN" altLang="en-US"/>
                  </a:p>
                </p:txBody>
              </p:sp>
              <p:sp>
                <p:nvSpPr>
                  <p:cNvPr id="34423" name="Freeform 1601"/>
                  <p:cNvSpPr>
                    <a:spLocks noChangeAspect="1"/>
                  </p:cNvSpPr>
                  <p:nvPr/>
                </p:nvSpPr>
                <p:spPr>
                  <a:xfrm>
                    <a:off x="1529" y="2022"/>
                    <a:ext cx="28" cy="18"/>
                  </a:xfrm>
                  <a:custGeom>
                    <a:avLst/>
                    <a:gdLst>
                      <a:gd name="txL" fmla="*/ 0 w 143"/>
                      <a:gd name="txT" fmla="*/ 0 h 90"/>
                      <a:gd name="txR" fmla="*/ 143 w 143"/>
                      <a:gd name="txB" fmla="*/ 90 h 90"/>
                    </a:gdLst>
                    <a:ahLst/>
                    <a:cxnLst>
                      <a:cxn ang="0">
                        <a:pos x="0" y="2"/>
                      </a:cxn>
                      <a:cxn ang="0">
                        <a:pos x="5" y="0"/>
                      </a:cxn>
                      <a:cxn ang="0">
                        <a:pos x="5" y="1"/>
                      </a:cxn>
                      <a:cxn ang="0">
                        <a:pos x="1" y="4"/>
                      </a:cxn>
                      <a:cxn ang="0">
                        <a:pos x="0" y="2"/>
                      </a:cxn>
                    </a:cxnLst>
                    <a:rect l="txL" t="txT" r="txR" b="txB"/>
                    <a:pathLst>
                      <a:path w="143" h="90">
                        <a:moveTo>
                          <a:pt x="0" y="50"/>
                        </a:moveTo>
                        <a:lnTo>
                          <a:pt x="129" y="0"/>
                        </a:lnTo>
                        <a:lnTo>
                          <a:pt x="143" y="35"/>
                        </a:lnTo>
                        <a:lnTo>
                          <a:pt x="17" y="90"/>
                        </a:lnTo>
                        <a:lnTo>
                          <a:pt x="0" y="5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24" name="Freeform 1602"/>
                  <p:cNvSpPr>
                    <a:spLocks noChangeAspect="1"/>
                  </p:cNvSpPr>
                  <p:nvPr/>
                </p:nvSpPr>
                <p:spPr>
                  <a:xfrm>
                    <a:off x="1532" y="2029"/>
                    <a:ext cx="25" cy="19"/>
                  </a:xfrm>
                  <a:custGeom>
                    <a:avLst/>
                    <a:gdLst>
                      <a:gd name="txL" fmla="*/ 0 w 126"/>
                      <a:gd name="txT" fmla="*/ 0 h 95"/>
                      <a:gd name="txR" fmla="*/ 126 w 126"/>
                      <a:gd name="txB" fmla="*/ 95 h 95"/>
                    </a:gdLst>
                    <a:ahLst/>
                    <a:cxnLst>
                      <a:cxn ang="0">
                        <a:pos x="0" y="2"/>
                      </a:cxn>
                      <a:cxn ang="0">
                        <a:pos x="5" y="0"/>
                      </a:cxn>
                      <a:cxn ang="0">
                        <a:pos x="1" y="4"/>
                      </a:cxn>
                      <a:cxn ang="0">
                        <a:pos x="0" y="2"/>
                      </a:cxn>
                    </a:cxnLst>
                    <a:rect l="txL" t="txT" r="txR" b="txB"/>
                    <a:pathLst>
                      <a:path w="126" h="95">
                        <a:moveTo>
                          <a:pt x="0" y="55"/>
                        </a:moveTo>
                        <a:lnTo>
                          <a:pt x="126" y="0"/>
                        </a:lnTo>
                        <a:lnTo>
                          <a:pt x="17" y="95"/>
                        </a:lnTo>
                        <a:lnTo>
                          <a:pt x="0" y="55"/>
                        </a:lnTo>
                        <a:close/>
                      </a:path>
                    </a:pathLst>
                  </a:custGeom>
                  <a:solidFill>
                    <a:srgbClr val="000000">
                      <a:alpha val="100000"/>
                    </a:srgbClr>
                  </a:solidFill>
                  <a:ln w="9525">
                    <a:noFill/>
                  </a:ln>
                </p:spPr>
                <p:txBody>
                  <a:bodyPr/>
                  <a:lstStyle/>
                  <a:p>
                    <a:endParaRPr lang="zh-CN" altLang="en-US"/>
                  </a:p>
                </p:txBody>
              </p:sp>
              <p:sp>
                <p:nvSpPr>
                  <p:cNvPr id="34425" name="Freeform 1603"/>
                  <p:cNvSpPr>
                    <a:spLocks noChangeAspect="1"/>
                  </p:cNvSpPr>
                  <p:nvPr/>
                </p:nvSpPr>
                <p:spPr>
                  <a:xfrm>
                    <a:off x="1536" y="2029"/>
                    <a:ext cx="24" cy="19"/>
                  </a:xfrm>
                  <a:custGeom>
                    <a:avLst/>
                    <a:gdLst>
                      <a:gd name="txL" fmla="*/ 0 w 124"/>
                      <a:gd name="txT" fmla="*/ 0 h 95"/>
                      <a:gd name="txR" fmla="*/ 124 w 124"/>
                      <a:gd name="txB" fmla="*/ 95 h 95"/>
                    </a:gdLst>
                    <a:ahLst/>
                    <a:cxnLst>
                      <a:cxn ang="0">
                        <a:pos x="4" y="0"/>
                      </a:cxn>
                      <a:cxn ang="0">
                        <a:pos x="0" y="4"/>
                      </a:cxn>
                      <a:cxn ang="0">
                        <a:pos x="5" y="1"/>
                      </a:cxn>
                      <a:cxn ang="0">
                        <a:pos x="4" y="0"/>
                      </a:cxn>
                    </a:cxnLst>
                    <a:rect l="txL" t="txT" r="txR" b="txB"/>
                    <a:pathLst>
                      <a:path w="124" h="95">
                        <a:moveTo>
                          <a:pt x="109" y="0"/>
                        </a:moveTo>
                        <a:lnTo>
                          <a:pt x="0" y="95"/>
                        </a:lnTo>
                        <a:lnTo>
                          <a:pt x="124" y="35"/>
                        </a:lnTo>
                        <a:lnTo>
                          <a:pt x="109" y="0"/>
                        </a:lnTo>
                        <a:close/>
                      </a:path>
                    </a:pathLst>
                  </a:custGeom>
                  <a:solidFill>
                    <a:srgbClr val="000000">
                      <a:alpha val="100000"/>
                    </a:srgbClr>
                  </a:solidFill>
                  <a:ln w="9525">
                    <a:noFill/>
                  </a:ln>
                </p:spPr>
                <p:txBody>
                  <a:bodyPr/>
                  <a:lstStyle/>
                  <a:p>
                    <a:endParaRPr lang="zh-CN" altLang="en-US"/>
                  </a:p>
                </p:txBody>
              </p:sp>
              <p:sp>
                <p:nvSpPr>
                  <p:cNvPr id="34426" name="Freeform 1604"/>
                  <p:cNvSpPr>
                    <a:spLocks noChangeAspect="1"/>
                  </p:cNvSpPr>
                  <p:nvPr/>
                </p:nvSpPr>
                <p:spPr>
                  <a:xfrm>
                    <a:off x="1532" y="2029"/>
                    <a:ext cx="28" cy="19"/>
                  </a:xfrm>
                  <a:custGeom>
                    <a:avLst/>
                    <a:gdLst>
                      <a:gd name="txL" fmla="*/ 0 w 141"/>
                      <a:gd name="txT" fmla="*/ 0 h 95"/>
                      <a:gd name="txR" fmla="*/ 141 w 141"/>
                      <a:gd name="txB" fmla="*/ 95 h 95"/>
                    </a:gdLst>
                    <a:ahLst/>
                    <a:cxnLst>
                      <a:cxn ang="0">
                        <a:pos x="0" y="2"/>
                      </a:cxn>
                      <a:cxn ang="0">
                        <a:pos x="5" y="0"/>
                      </a:cxn>
                      <a:cxn ang="0">
                        <a:pos x="6" y="1"/>
                      </a:cxn>
                      <a:cxn ang="0">
                        <a:pos x="1" y="4"/>
                      </a:cxn>
                      <a:cxn ang="0">
                        <a:pos x="0" y="2"/>
                      </a:cxn>
                    </a:cxnLst>
                    <a:rect l="txL" t="txT" r="txR" b="txB"/>
                    <a:pathLst>
                      <a:path w="141" h="95">
                        <a:moveTo>
                          <a:pt x="0" y="55"/>
                        </a:moveTo>
                        <a:lnTo>
                          <a:pt x="126" y="0"/>
                        </a:lnTo>
                        <a:lnTo>
                          <a:pt x="141" y="35"/>
                        </a:lnTo>
                        <a:lnTo>
                          <a:pt x="17" y="95"/>
                        </a:lnTo>
                        <a:lnTo>
                          <a:pt x="0" y="5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27" name="Freeform 1605"/>
                  <p:cNvSpPr>
                    <a:spLocks noChangeAspect="1"/>
                  </p:cNvSpPr>
                  <p:nvPr/>
                </p:nvSpPr>
                <p:spPr>
                  <a:xfrm>
                    <a:off x="1536" y="2036"/>
                    <a:ext cx="24" cy="20"/>
                  </a:xfrm>
                  <a:custGeom>
                    <a:avLst/>
                    <a:gdLst>
                      <a:gd name="txL" fmla="*/ 0 w 124"/>
                      <a:gd name="txT" fmla="*/ 0 h 99"/>
                      <a:gd name="txR" fmla="*/ 124 w 124"/>
                      <a:gd name="txB" fmla="*/ 99 h 99"/>
                    </a:gdLst>
                    <a:ahLst/>
                    <a:cxnLst>
                      <a:cxn ang="0">
                        <a:pos x="0" y="2"/>
                      </a:cxn>
                      <a:cxn ang="0">
                        <a:pos x="5" y="0"/>
                      </a:cxn>
                      <a:cxn ang="0">
                        <a:pos x="1" y="4"/>
                      </a:cxn>
                      <a:cxn ang="0">
                        <a:pos x="0" y="2"/>
                      </a:cxn>
                    </a:cxnLst>
                    <a:rect l="txL" t="txT" r="txR" b="txB"/>
                    <a:pathLst>
                      <a:path w="124" h="99">
                        <a:moveTo>
                          <a:pt x="0" y="60"/>
                        </a:moveTo>
                        <a:lnTo>
                          <a:pt x="124" y="0"/>
                        </a:lnTo>
                        <a:lnTo>
                          <a:pt x="21" y="99"/>
                        </a:lnTo>
                        <a:lnTo>
                          <a:pt x="0" y="60"/>
                        </a:lnTo>
                        <a:close/>
                      </a:path>
                    </a:pathLst>
                  </a:custGeom>
                  <a:solidFill>
                    <a:srgbClr val="000000">
                      <a:alpha val="100000"/>
                    </a:srgbClr>
                  </a:solidFill>
                  <a:ln w="9525">
                    <a:noFill/>
                  </a:ln>
                </p:spPr>
                <p:txBody>
                  <a:bodyPr/>
                  <a:lstStyle/>
                  <a:p>
                    <a:endParaRPr lang="zh-CN" altLang="en-US"/>
                  </a:p>
                </p:txBody>
              </p:sp>
              <p:sp>
                <p:nvSpPr>
                  <p:cNvPr id="34428" name="Freeform 1606"/>
                  <p:cNvSpPr>
                    <a:spLocks noChangeAspect="1"/>
                  </p:cNvSpPr>
                  <p:nvPr/>
                </p:nvSpPr>
                <p:spPr>
                  <a:xfrm>
                    <a:off x="1540" y="2036"/>
                    <a:ext cx="24" cy="20"/>
                  </a:xfrm>
                  <a:custGeom>
                    <a:avLst/>
                    <a:gdLst>
                      <a:gd name="txL" fmla="*/ 0 w 121"/>
                      <a:gd name="txT" fmla="*/ 0 h 99"/>
                      <a:gd name="txR" fmla="*/ 121 w 121"/>
                      <a:gd name="txB" fmla="*/ 99 h 99"/>
                    </a:gdLst>
                    <a:ahLst/>
                    <a:cxnLst>
                      <a:cxn ang="0">
                        <a:pos x="4" y="0"/>
                      </a:cxn>
                      <a:cxn ang="0">
                        <a:pos x="0" y="4"/>
                      </a:cxn>
                      <a:cxn ang="0">
                        <a:pos x="5" y="1"/>
                      </a:cxn>
                      <a:cxn ang="0">
                        <a:pos x="4" y="0"/>
                      </a:cxn>
                    </a:cxnLst>
                    <a:rect l="txL" t="txT" r="txR" b="txB"/>
                    <a:pathLst>
                      <a:path w="121" h="99">
                        <a:moveTo>
                          <a:pt x="103" y="0"/>
                        </a:moveTo>
                        <a:lnTo>
                          <a:pt x="0" y="99"/>
                        </a:lnTo>
                        <a:lnTo>
                          <a:pt x="121" y="34"/>
                        </a:lnTo>
                        <a:lnTo>
                          <a:pt x="103" y="0"/>
                        </a:lnTo>
                        <a:close/>
                      </a:path>
                    </a:pathLst>
                  </a:custGeom>
                  <a:solidFill>
                    <a:srgbClr val="000000">
                      <a:alpha val="100000"/>
                    </a:srgbClr>
                  </a:solidFill>
                  <a:ln w="9525">
                    <a:noFill/>
                  </a:ln>
                </p:spPr>
                <p:txBody>
                  <a:bodyPr/>
                  <a:lstStyle/>
                  <a:p>
                    <a:endParaRPr lang="zh-CN" altLang="en-US"/>
                  </a:p>
                </p:txBody>
              </p:sp>
              <p:sp>
                <p:nvSpPr>
                  <p:cNvPr id="34429" name="Freeform 1607"/>
                  <p:cNvSpPr>
                    <a:spLocks noChangeAspect="1"/>
                  </p:cNvSpPr>
                  <p:nvPr/>
                </p:nvSpPr>
                <p:spPr>
                  <a:xfrm>
                    <a:off x="1536" y="2036"/>
                    <a:ext cx="28" cy="20"/>
                  </a:xfrm>
                  <a:custGeom>
                    <a:avLst/>
                    <a:gdLst>
                      <a:gd name="txL" fmla="*/ 0 w 142"/>
                      <a:gd name="txT" fmla="*/ 0 h 99"/>
                      <a:gd name="txR" fmla="*/ 142 w 142"/>
                      <a:gd name="txB" fmla="*/ 99 h 99"/>
                    </a:gdLst>
                    <a:ahLst/>
                    <a:cxnLst>
                      <a:cxn ang="0">
                        <a:pos x="0" y="2"/>
                      </a:cxn>
                      <a:cxn ang="0">
                        <a:pos x="5" y="0"/>
                      </a:cxn>
                      <a:cxn ang="0">
                        <a:pos x="6" y="1"/>
                      </a:cxn>
                      <a:cxn ang="0">
                        <a:pos x="1" y="4"/>
                      </a:cxn>
                      <a:cxn ang="0">
                        <a:pos x="0" y="2"/>
                      </a:cxn>
                    </a:cxnLst>
                    <a:rect l="txL" t="txT" r="txR" b="txB"/>
                    <a:pathLst>
                      <a:path w="142" h="99">
                        <a:moveTo>
                          <a:pt x="0" y="60"/>
                        </a:moveTo>
                        <a:lnTo>
                          <a:pt x="124" y="0"/>
                        </a:lnTo>
                        <a:lnTo>
                          <a:pt x="142" y="34"/>
                        </a:lnTo>
                        <a:lnTo>
                          <a:pt x="21" y="99"/>
                        </a:lnTo>
                        <a:lnTo>
                          <a:pt x="0" y="6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30" name="Freeform 1608"/>
                  <p:cNvSpPr>
                    <a:spLocks noChangeAspect="1"/>
                  </p:cNvSpPr>
                  <p:nvPr/>
                </p:nvSpPr>
                <p:spPr>
                  <a:xfrm>
                    <a:off x="1540" y="2043"/>
                    <a:ext cx="24" cy="20"/>
                  </a:xfrm>
                  <a:custGeom>
                    <a:avLst/>
                    <a:gdLst>
                      <a:gd name="txL" fmla="*/ 0 w 121"/>
                      <a:gd name="txT" fmla="*/ 0 h 102"/>
                      <a:gd name="txR" fmla="*/ 121 w 121"/>
                      <a:gd name="txB" fmla="*/ 102 h 102"/>
                    </a:gdLst>
                    <a:ahLst/>
                    <a:cxnLst>
                      <a:cxn ang="0">
                        <a:pos x="0" y="3"/>
                      </a:cxn>
                      <a:cxn ang="0">
                        <a:pos x="5" y="0"/>
                      </a:cxn>
                      <a:cxn ang="0">
                        <a:pos x="1" y="4"/>
                      </a:cxn>
                      <a:cxn ang="0">
                        <a:pos x="0" y="3"/>
                      </a:cxn>
                    </a:cxnLst>
                    <a:rect l="txL" t="txT" r="txR" b="txB"/>
                    <a:pathLst>
                      <a:path w="121" h="102">
                        <a:moveTo>
                          <a:pt x="0" y="65"/>
                        </a:moveTo>
                        <a:lnTo>
                          <a:pt x="121" y="0"/>
                        </a:lnTo>
                        <a:lnTo>
                          <a:pt x="21" y="102"/>
                        </a:lnTo>
                        <a:lnTo>
                          <a:pt x="0" y="65"/>
                        </a:lnTo>
                        <a:close/>
                      </a:path>
                    </a:pathLst>
                  </a:custGeom>
                  <a:solidFill>
                    <a:srgbClr val="000000">
                      <a:alpha val="100000"/>
                    </a:srgbClr>
                  </a:solidFill>
                  <a:ln w="9525">
                    <a:noFill/>
                  </a:ln>
                </p:spPr>
                <p:txBody>
                  <a:bodyPr/>
                  <a:lstStyle/>
                  <a:p>
                    <a:endParaRPr lang="zh-CN" altLang="en-US"/>
                  </a:p>
                </p:txBody>
              </p:sp>
              <p:sp>
                <p:nvSpPr>
                  <p:cNvPr id="34431" name="Freeform 1609"/>
                  <p:cNvSpPr>
                    <a:spLocks noChangeAspect="1"/>
                  </p:cNvSpPr>
                  <p:nvPr/>
                </p:nvSpPr>
                <p:spPr>
                  <a:xfrm>
                    <a:off x="1544" y="2043"/>
                    <a:ext cx="24" cy="20"/>
                  </a:xfrm>
                  <a:custGeom>
                    <a:avLst/>
                    <a:gdLst>
                      <a:gd name="txL" fmla="*/ 0 w 119"/>
                      <a:gd name="txT" fmla="*/ 0 h 102"/>
                      <a:gd name="txR" fmla="*/ 119 w 119"/>
                      <a:gd name="txB" fmla="*/ 102 h 102"/>
                    </a:gdLst>
                    <a:ahLst/>
                    <a:cxnLst>
                      <a:cxn ang="0">
                        <a:pos x="4" y="0"/>
                      </a:cxn>
                      <a:cxn ang="0">
                        <a:pos x="0" y="4"/>
                      </a:cxn>
                      <a:cxn ang="0">
                        <a:pos x="5" y="1"/>
                      </a:cxn>
                      <a:cxn ang="0">
                        <a:pos x="4" y="0"/>
                      </a:cxn>
                    </a:cxnLst>
                    <a:rect l="txL" t="txT" r="txR" b="txB"/>
                    <a:pathLst>
                      <a:path w="119" h="102">
                        <a:moveTo>
                          <a:pt x="100" y="0"/>
                        </a:moveTo>
                        <a:lnTo>
                          <a:pt x="0" y="102"/>
                        </a:lnTo>
                        <a:lnTo>
                          <a:pt x="119" y="32"/>
                        </a:lnTo>
                        <a:lnTo>
                          <a:pt x="100" y="0"/>
                        </a:lnTo>
                        <a:close/>
                      </a:path>
                    </a:pathLst>
                  </a:custGeom>
                  <a:solidFill>
                    <a:srgbClr val="000000">
                      <a:alpha val="100000"/>
                    </a:srgbClr>
                  </a:solidFill>
                  <a:ln w="9525">
                    <a:noFill/>
                  </a:ln>
                </p:spPr>
                <p:txBody>
                  <a:bodyPr/>
                  <a:lstStyle/>
                  <a:p>
                    <a:endParaRPr lang="zh-CN" altLang="en-US"/>
                  </a:p>
                </p:txBody>
              </p:sp>
              <p:sp>
                <p:nvSpPr>
                  <p:cNvPr id="34432" name="Freeform 1610"/>
                  <p:cNvSpPr>
                    <a:spLocks noChangeAspect="1"/>
                  </p:cNvSpPr>
                  <p:nvPr/>
                </p:nvSpPr>
                <p:spPr>
                  <a:xfrm>
                    <a:off x="1540" y="2043"/>
                    <a:ext cx="28" cy="20"/>
                  </a:xfrm>
                  <a:custGeom>
                    <a:avLst/>
                    <a:gdLst>
                      <a:gd name="txL" fmla="*/ 0 w 140"/>
                      <a:gd name="txT" fmla="*/ 0 h 102"/>
                      <a:gd name="txR" fmla="*/ 140 w 140"/>
                      <a:gd name="txB" fmla="*/ 102 h 102"/>
                    </a:gdLst>
                    <a:ahLst/>
                    <a:cxnLst>
                      <a:cxn ang="0">
                        <a:pos x="0" y="3"/>
                      </a:cxn>
                      <a:cxn ang="0">
                        <a:pos x="5" y="0"/>
                      </a:cxn>
                      <a:cxn ang="0">
                        <a:pos x="6" y="1"/>
                      </a:cxn>
                      <a:cxn ang="0">
                        <a:pos x="1" y="4"/>
                      </a:cxn>
                      <a:cxn ang="0">
                        <a:pos x="0" y="3"/>
                      </a:cxn>
                    </a:cxnLst>
                    <a:rect l="txL" t="txT" r="txR" b="txB"/>
                    <a:pathLst>
                      <a:path w="140" h="102">
                        <a:moveTo>
                          <a:pt x="0" y="65"/>
                        </a:moveTo>
                        <a:lnTo>
                          <a:pt x="121" y="0"/>
                        </a:lnTo>
                        <a:lnTo>
                          <a:pt x="140" y="32"/>
                        </a:lnTo>
                        <a:lnTo>
                          <a:pt x="21" y="102"/>
                        </a:lnTo>
                        <a:lnTo>
                          <a:pt x="0" y="6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33" name="Freeform 1611"/>
                  <p:cNvSpPr>
                    <a:spLocks noChangeAspect="1"/>
                  </p:cNvSpPr>
                  <p:nvPr/>
                </p:nvSpPr>
                <p:spPr>
                  <a:xfrm>
                    <a:off x="1544" y="2049"/>
                    <a:ext cx="24" cy="22"/>
                  </a:xfrm>
                  <a:custGeom>
                    <a:avLst/>
                    <a:gdLst>
                      <a:gd name="txL" fmla="*/ 0 w 119"/>
                      <a:gd name="txT" fmla="*/ 0 h 107"/>
                      <a:gd name="txR" fmla="*/ 119 w 119"/>
                      <a:gd name="txB" fmla="*/ 107 h 107"/>
                    </a:gdLst>
                    <a:ahLst/>
                    <a:cxnLst>
                      <a:cxn ang="0">
                        <a:pos x="0" y="3"/>
                      </a:cxn>
                      <a:cxn ang="0">
                        <a:pos x="5" y="0"/>
                      </a:cxn>
                      <a:cxn ang="0">
                        <a:pos x="1" y="5"/>
                      </a:cxn>
                      <a:cxn ang="0">
                        <a:pos x="0" y="3"/>
                      </a:cxn>
                    </a:cxnLst>
                    <a:rect l="txL" t="txT" r="txR" b="txB"/>
                    <a:pathLst>
                      <a:path w="119" h="107">
                        <a:moveTo>
                          <a:pt x="0" y="70"/>
                        </a:moveTo>
                        <a:lnTo>
                          <a:pt x="119" y="0"/>
                        </a:lnTo>
                        <a:lnTo>
                          <a:pt x="23" y="107"/>
                        </a:lnTo>
                        <a:lnTo>
                          <a:pt x="0" y="70"/>
                        </a:lnTo>
                        <a:close/>
                      </a:path>
                    </a:pathLst>
                  </a:custGeom>
                  <a:solidFill>
                    <a:srgbClr val="000000">
                      <a:alpha val="100000"/>
                    </a:srgbClr>
                  </a:solidFill>
                  <a:ln w="9525">
                    <a:noFill/>
                  </a:ln>
                </p:spPr>
                <p:txBody>
                  <a:bodyPr/>
                  <a:lstStyle/>
                  <a:p>
                    <a:endParaRPr lang="zh-CN" altLang="en-US"/>
                  </a:p>
                </p:txBody>
              </p:sp>
              <p:sp>
                <p:nvSpPr>
                  <p:cNvPr id="34434" name="Freeform 1612"/>
                  <p:cNvSpPr>
                    <a:spLocks noChangeAspect="1"/>
                  </p:cNvSpPr>
                  <p:nvPr/>
                </p:nvSpPr>
                <p:spPr>
                  <a:xfrm>
                    <a:off x="1549" y="2049"/>
                    <a:ext cx="23" cy="22"/>
                  </a:xfrm>
                  <a:custGeom>
                    <a:avLst/>
                    <a:gdLst>
                      <a:gd name="txL" fmla="*/ 0 w 115"/>
                      <a:gd name="txT" fmla="*/ 0 h 107"/>
                      <a:gd name="txR" fmla="*/ 115 w 115"/>
                      <a:gd name="txB" fmla="*/ 107 h 107"/>
                    </a:gdLst>
                    <a:ahLst/>
                    <a:cxnLst>
                      <a:cxn ang="0">
                        <a:pos x="4" y="0"/>
                      </a:cxn>
                      <a:cxn ang="0">
                        <a:pos x="0" y="5"/>
                      </a:cxn>
                      <a:cxn ang="0">
                        <a:pos x="5" y="1"/>
                      </a:cxn>
                      <a:cxn ang="0">
                        <a:pos x="4" y="0"/>
                      </a:cxn>
                    </a:cxnLst>
                    <a:rect l="txL" t="txT" r="txR" b="txB"/>
                    <a:pathLst>
                      <a:path w="115" h="107">
                        <a:moveTo>
                          <a:pt x="96" y="0"/>
                        </a:moveTo>
                        <a:lnTo>
                          <a:pt x="0" y="107"/>
                        </a:lnTo>
                        <a:lnTo>
                          <a:pt x="115" y="33"/>
                        </a:lnTo>
                        <a:lnTo>
                          <a:pt x="96" y="0"/>
                        </a:lnTo>
                        <a:close/>
                      </a:path>
                    </a:pathLst>
                  </a:custGeom>
                  <a:solidFill>
                    <a:srgbClr val="000000">
                      <a:alpha val="100000"/>
                    </a:srgbClr>
                  </a:solidFill>
                  <a:ln w="9525">
                    <a:noFill/>
                  </a:ln>
                </p:spPr>
                <p:txBody>
                  <a:bodyPr/>
                  <a:lstStyle/>
                  <a:p>
                    <a:endParaRPr lang="zh-CN" altLang="en-US"/>
                  </a:p>
                </p:txBody>
              </p:sp>
              <p:sp>
                <p:nvSpPr>
                  <p:cNvPr id="34435" name="Freeform 1613"/>
                  <p:cNvSpPr>
                    <a:spLocks noChangeAspect="1"/>
                  </p:cNvSpPr>
                  <p:nvPr/>
                </p:nvSpPr>
                <p:spPr>
                  <a:xfrm>
                    <a:off x="1544" y="2049"/>
                    <a:ext cx="28" cy="22"/>
                  </a:xfrm>
                  <a:custGeom>
                    <a:avLst/>
                    <a:gdLst>
                      <a:gd name="txL" fmla="*/ 0 w 138"/>
                      <a:gd name="txT" fmla="*/ 0 h 107"/>
                      <a:gd name="txR" fmla="*/ 138 w 138"/>
                      <a:gd name="txB" fmla="*/ 107 h 107"/>
                    </a:gdLst>
                    <a:ahLst/>
                    <a:cxnLst>
                      <a:cxn ang="0">
                        <a:pos x="0" y="3"/>
                      </a:cxn>
                      <a:cxn ang="0">
                        <a:pos x="5" y="0"/>
                      </a:cxn>
                      <a:cxn ang="0">
                        <a:pos x="6" y="1"/>
                      </a:cxn>
                      <a:cxn ang="0">
                        <a:pos x="1" y="5"/>
                      </a:cxn>
                      <a:cxn ang="0">
                        <a:pos x="0" y="3"/>
                      </a:cxn>
                    </a:cxnLst>
                    <a:rect l="txL" t="txT" r="txR" b="txB"/>
                    <a:pathLst>
                      <a:path w="138" h="107">
                        <a:moveTo>
                          <a:pt x="0" y="70"/>
                        </a:moveTo>
                        <a:lnTo>
                          <a:pt x="119" y="0"/>
                        </a:lnTo>
                        <a:lnTo>
                          <a:pt x="138" y="33"/>
                        </a:lnTo>
                        <a:lnTo>
                          <a:pt x="23" y="107"/>
                        </a:lnTo>
                        <a:lnTo>
                          <a:pt x="0" y="7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36" name="Freeform 1614"/>
                  <p:cNvSpPr>
                    <a:spLocks noChangeAspect="1"/>
                  </p:cNvSpPr>
                  <p:nvPr/>
                </p:nvSpPr>
                <p:spPr>
                  <a:xfrm>
                    <a:off x="1549" y="2056"/>
                    <a:ext cx="23" cy="22"/>
                  </a:xfrm>
                  <a:custGeom>
                    <a:avLst/>
                    <a:gdLst>
                      <a:gd name="txL" fmla="*/ 0 w 115"/>
                      <a:gd name="txT" fmla="*/ 0 h 111"/>
                      <a:gd name="txR" fmla="*/ 115 w 115"/>
                      <a:gd name="txB" fmla="*/ 111 h 111"/>
                    </a:gdLst>
                    <a:ahLst/>
                    <a:cxnLst>
                      <a:cxn ang="0">
                        <a:pos x="0" y="3"/>
                      </a:cxn>
                      <a:cxn ang="0">
                        <a:pos x="5" y="0"/>
                      </a:cxn>
                      <a:cxn ang="0">
                        <a:pos x="1" y="4"/>
                      </a:cxn>
                      <a:cxn ang="0">
                        <a:pos x="0" y="3"/>
                      </a:cxn>
                    </a:cxnLst>
                    <a:rect l="txL" t="txT" r="txR" b="txB"/>
                    <a:pathLst>
                      <a:path w="115" h="111">
                        <a:moveTo>
                          <a:pt x="0" y="74"/>
                        </a:moveTo>
                        <a:lnTo>
                          <a:pt x="115" y="0"/>
                        </a:lnTo>
                        <a:lnTo>
                          <a:pt x="25" y="111"/>
                        </a:lnTo>
                        <a:lnTo>
                          <a:pt x="0" y="74"/>
                        </a:lnTo>
                        <a:close/>
                      </a:path>
                    </a:pathLst>
                  </a:custGeom>
                  <a:solidFill>
                    <a:srgbClr val="000000">
                      <a:alpha val="100000"/>
                    </a:srgbClr>
                  </a:solidFill>
                  <a:ln w="9525">
                    <a:noFill/>
                  </a:ln>
                </p:spPr>
                <p:txBody>
                  <a:bodyPr/>
                  <a:lstStyle/>
                  <a:p>
                    <a:endParaRPr lang="zh-CN" altLang="en-US"/>
                  </a:p>
                </p:txBody>
              </p:sp>
              <p:sp>
                <p:nvSpPr>
                  <p:cNvPr id="34437" name="Freeform 1615"/>
                  <p:cNvSpPr>
                    <a:spLocks noChangeAspect="1"/>
                  </p:cNvSpPr>
                  <p:nvPr/>
                </p:nvSpPr>
                <p:spPr>
                  <a:xfrm>
                    <a:off x="1554" y="2056"/>
                    <a:ext cx="22" cy="22"/>
                  </a:xfrm>
                  <a:custGeom>
                    <a:avLst/>
                    <a:gdLst>
                      <a:gd name="txL" fmla="*/ 0 w 111"/>
                      <a:gd name="txT" fmla="*/ 0 h 111"/>
                      <a:gd name="txR" fmla="*/ 111 w 111"/>
                      <a:gd name="txB" fmla="*/ 111 h 111"/>
                    </a:gdLst>
                    <a:ahLst/>
                    <a:cxnLst>
                      <a:cxn ang="0">
                        <a:pos x="4" y="0"/>
                      </a:cxn>
                      <a:cxn ang="0">
                        <a:pos x="0" y="4"/>
                      </a:cxn>
                      <a:cxn ang="0">
                        <a:pos x="4" y="1"/>
                      </a:cxn>
                      <a:cxn ang="0">
                        <a:pos x="4" y="0"/>
                      </a:cxn>
                    </a:cxnLst>
                    <a:rect l="txL" t="txT" r="txR" b="txB"/>
                    <a:pathLst>
                      <a:path w="111" h="111">
                        <a:moveTo>
                          <a:pt x="90" y="0"/>
                        </a:moveTo>
                        <a:lnTo>
                          <a:pt x="0" y="111"/>
                        </a:lnTo>
                        <a:lnTo>
                          <a:pt x="111" y="30"/>
                        </a:lnTo>
                        <a:lnTo>
                          <a:pt x="90" y="0"/>
                        </a:lnTo>
                        <a:close/>
                      </a:path>
                    </a:pathLst>
                  </a:custGeom>
                  <a:solidFill>
                    <a:srgbClr val="000000">
                      <a:alpha val="100000"/>
                    </a:srgbClr>
                  </a:solidFill>
                  <a:ln w="9525">
                    <a:noFill/>
                  </a:ln>
                </p:spPr>
                <p:txBody>
                  <a:bodyPr/>
                  <a:lstStyle/>
                  <a:p>
                    <a:endParaRPr lang="zh-CN" altLang="en-US"/>
                  </a:p>
                </p:txBody>
              </p:sp>
              <p:sp>
                <p:nvSpPr>
                  <p:cNvPr id="34438" name="Freeform 1616"/>
                  <p:cNvSpPr>
                    <a:spLocks noChangeAspect="1"/>
                  </p:cNvSpPr>
                  <p:nvPr/>
                </p:nvSpPr>
                <p:spPr>
                  <a:xfrm>
                    <a:off x="1549" y="2056"/>
                    <a:ext cx="27" cy="22"/>
                  </a:xfrm>
                  <a:custGeom>
                    <a:avLst/>
                    <a:gdLst>
                      <a:gd name="txL" fmla="*/ 0 w 136"/>
                      <a:gd name="txT" fmla="*/ 0 h 111"/>
                      <a:gd name="txR" fmla="*/ 136 w 136"/>
                      <a:gd name="txB" fmla="*/ 111 h 111"/>
                    </a:gdLst>
                    <a:ahLst/>
                    <a:cxnLst>
                      <a:cxn ang="0">
                        <a:pos x="0" y="3"/>
                      </a:cxn>
                      <a:cxn ang="0">
                        <a:pos x="5" y="0"/>
                      </a:cxn>
                      <a:cxn ang="0">
                        <a:pos x="5" y="1"/>
                      </a:cxn>
                      <a:cxn ang="0">
                        <a:pos x="1" y="4"/>
                      </a:cxn>
                      <a:cxn ang="0">
                        <a:pos x="0" y="3"/>
                      </a:cxn>
                    </a:cxnLst>
                    <a:rect l="txL" t="txT" r="txR" b="txB"/>
                    <a:pathLst>
                      <a:path w="136" h="111">
                        <a:moveTo>
                          <a:pt x="0" y="74"/>
                        </a:moveTo>
                        <a:lnTo>
                          <a:pt x="115" y="0"/>
                        </a:lnTo>
                        <a:lnTo>
                          <a:pt x="136" y="30"/>
                        </a:lnTo>
                        <a:lnTo>
                          <a:pt x="25" y="111"/>
                        </a:lnTo>
                        <a:lnTo>
                          <a:pt x="0" y="7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39" name="Freeform 1617"/>
                  <p:cNvSpPr>
                    <a:spLocks noChangeAspect="1"/>
                  </p:cNvSpPr>
                  <p:nvPr/>
                </p:nvSpPr>
                <p:spPr>
                  <a:xfrm>
                    <a:off x="1554" y="2062"/>
                    <a:ext cx="22" cy="23"/>
                  </a:xfrm>
                  <a:custGeom>
                    <a:avLst/>
                    <a:gdLst>
                      <a:gd name="txL" fmla="*/ 0 w 111"/>
                      <a:gd name="txT" fmla="*/ 0 h 115"/>
                      <a:gd name="txR" fmla="*/ 111 w 111"/>
                      <a:gd name="txB" fmla="*/ 115 h 115"/>
                    </a:gdLst>
                    <a:ahLst/>
                    <a:cxnLst>
                      <a:cxn ang="0">
                        <a:pos x="0" y="3"/>
                      </a:cxn>
                      <a:cxn ang="0">
                        <a:pos x="4" y="0"/>
                      </a:cxn>
                      <a:cxn ang="0">
                        <a:pos x="1" y="5"/>
                      </a:cxn>
                      <a:cxn ang="0">
                        <a:pos x="0" y="3"/>
                      </a:cxn>
                    </a:cxnLst>
                    <a:rect l="txL" t="txT" r="txR" b="txB"/>
                    <a:pathLst>
                      <a:path w="111" h="115">
                        <a:moveTo>
                          <a:pt x="0" y="81"/>
                        </a:moveTo>
                        <a:lnTo>
                          <a:pt x="111" y="0"/>
                        </a:lnTo>
                        <a:lnTo>
                          <a:pt x="26" y="115"/>
                        </a:lnTo>
                        <a:lnTo>
                          <a:pt x="0" y="81"/>
                        </a:lnTo>
                        <a:close/>
                      </a:path>
                    </a:pathLst>
                  </a:custGeom>
                  <a:solidFill>
                    <a:srgbClr val="000000">
                      <a:alpha val="100000"/>
                    </a:srgbClr>
                  </a:solidFill>
                  <a:ln w="9525">
                    <a:noFill/>
                  </a:ln>
                </p:spPr>
                <p:txBody>
                  <a:bodyPr/>
                  <a:lstStyle/>
                  <a:p>
                    <a:endParaRPr lang="zh-CN" altLang="en-US"/>
                  </a:p>
                </p:txBody>
              </p:sp>
              <p:sp>
                <p:nvSpPr>
                  <p:cNvPr id="34440" name="Freeform 1618"/>
                  <p:cNvSpPr>
                    <a:spLocks noChangeAspect="1"/>
                  </p:cNvSpPr>
                  <p:nvPr/>
                </p:nvSpPr>
                <p:spPr>
                  <a:xfrm>
                    <a:off x="1559" y="2062"/>
                    <a:ext cx="22" cy="23"/>
                  </a:xfrm>
                  <a:custGeom>
                    <a:avLst/>
                    <a:gdLst>
                      <a:gd name="txL" fmla="*/ 0 w 109"/>
                      <a:gd name="txT" fmla="*/ 0 h 115"/>
                      <a:gd name="txR" fmla="*/ 109 w 109"/>
                      <a:gd name="txB" fmla="*/ 115 h 115"/>
                    </a:gdLst>
                    <a:ahLst/>
                    <a:cxnLst>
                      <a:cxn ang="0">
                        <a:pos x="3" y="0"/>
                      </a:cxn>
                      <a:cxn ang="0">
                        <a:pos x="0" y="5"/>
                      </a:cxn>
                      <a:cxn ang="0">
                        <a:pos x="4" y="1"/>
                      </a:cxn>
                      <a:cxn ang="0">
                        <a:pos x="3" y="0"/>
                      </a:cxn>
                    </a:cxnLst>
                    <a:rect l="txL" t="txT" r="txR" b="txB"/>
                    <a:pathLst>
                      <a:path w="109" h="115">
                        <a:moveTo>
                          <a:pt x="85" y="0"/>
                        </a:moveTo>
                        <a:lnTo>
                          <a:pt x="0" y="115"/>
                        </a:lnTo>
                        <a:lnTo>
                          <a:pt x="109" y="31"/>
                        </a:lnTo>
                        <a:lnTo>
                          <a:pt x="85" y="0"/>
                        </a:lnTo>
                        <a:close/>
                      </a:path>
                    </a:pathLst>
                  </a:custGeom>
                  <a:solidFill>
                    <a:srgbClr val="000000">
                      <a:alpha val="100000"/>
                    </a:srgbClr>
                  </a:solidFill>
                  <a:ln w="9525">
                    <a:noFill/>
                  </a:ln>
                </p:spPr>
                <p:txBody>
                  <a:bodyPr/>
                  <a:lstStyle/>
                  <a:p>
                    <a:endParaRPr lang="zh-CN" altLang="en-US"/>
                  </a:p>
                </p:txBody>
              </p:sp>
              <p:sp>
                <p:nvSpPr>
                  <p:cNvPr id="34441" name="Freeform 1619"/>
                  <p:cNvSpPr>
                    <a:spLocks noChangeAspect="1"/>
                  </p:cNvSpPr>
                  <p:nvPr/>
                </p:nvSpPr>
                <p:spPr>
                  <a:xfrm>
                    <a:off x="1554" y="2062"/>
                    <a:ext cx="27" cy="23"/>
                  </a:xfrm>
                  <a:custGeom>
                    <a:avLst/>
                    <a:gdLst>
                      <a:gd name="txL" fmla="*/ 0 w 135"/>
                      <a:gd name="txT" fmla="*/ 0 h 115"/>
                      <a:gd name="txR" fmla="*/ 135 w 135"/>
                      <a:gd name="txB" fmla="*/ 115 h 115"/>
                    </a:gdLst>
                    <a:ahLst/>
                    <a:cxnLst>
                      <a:cxn ang="0">
                        <a:pos x="0" y="3"/>
                      </a:cxn>
                      <a:cxn ang="0">
                        <a:pos x="4" y="0"/>
                      </a:cxn>
                      <a:cxn ang="0">
                        <a:pos x="5" y="1"/>
                      </a:cxn>
                      <a:cxn ang="0">
                        <a:pos x="1" y="5"/>
                      </a:cxn>
                      <a:cxn ang="0">
                        <a:pos x="0" y="3"/>
                      </a:cxn>
                    </a:cxnLst>
                    <a:rect l="txL" t="txT" r="txR" b="txB"/>
                    <a:pathLst>
                      <a:path w="135" h="115">
                        <a:moveTo>
                          <a:pt x="0" y="81"/>
                        </a:moveTo>
                        <a:lnTo>
                          <a:pt x="111" y="0"/>
                        </a:lnTo>
                        <a:lnTo>
                          <a:pt x="135" y="31"/>
                        </a:lnTo>
                        <a:lnTo>
                          <a:pt x="26" y="115"/>
                        </a:lnTo>
                        <a:lnTo>
                          <a:pt x="0" y="8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42" name="Freeform 1620"/>
                  <p:cNvSpPr>
                    <a:spLocks noChangeAspect="1"/>
                  </p:cNvSpPr>
                  <p:nvPr/>
                </p:nvSpPr>
                <p:spPr>
                  <a:xfrm>
                    <a:off x="1559" y="2068"/>
                    <a:ext cx="22" cy="24"/>
                  </a:xfrm>
                  <a:custGeom>
                    <a:avLst/>
                    <a:gdLst>
                      <a:gd name="txL" fmla="*/ 0 w 109"/>
                      <a:gd name="txT" fmla="*/ 0 h 118"/>
                      <a:gd name="txR" fmla="*/ 109 w 109"/>
                      <a:gd name="txB" fmla="*/ 118 h 118"/>
                    </a:gdLst>
                    <a:ahLst/>
                    <a:cxnLst>
                      <a:cxn ang="0">
                        <a:pos x="0" y="3"/>
                      </a:cxn>
                      <a:cxn ang="0">
                        <a:pos x="4" y="0"/>
                      </a:cxn>
                      <a:cxn ang="0">
                        <a:pos x="1" y="5"/>
                      </a:cxn>
                      <a:cxn ang="0">
                        <a:pos x="0" y="3"/>
                      </a:cxn>
                    </a:cxnLst>
                    <a:rect l="txL" t="txT" r="txR" b="txB"/>
                    <a:pathLst>
                      <a:path w="109" h="118">
                        <a:moveTo>
                          <a:pt x="0" y="84"/>
                        </a:moveTo>
                        <a:lnTo>
                          <a:pt x="109" y="0"/>
                        </a:lnTo>
                        <a:lnTo>
                          <a:pt x="27" y="118"/>
                        </a:lnTo>
                        <a:lnTo>
                          <a:pt x="0" y="84"/>
                        </a:lnTo>
                        <a:close/>
                      </a:path>
                    </a:pathLst>
                  </a:custGeom>
                  <a:solidFill>
                    <a:srgbClr val="000000">
                      <a:alpha val="100000"/>
                    </a:srgbClr>
                  </a:solidFill>
                  <a:ln w="9525">
                    <a:noFill/>
                  </a:ln>
                </p:spPr>
                <p:txBody>
                  <a:bodyPr/>
                  <a:lstStyle/>
                  <a:p>
                    <a:endParaRPr lang="zh-CN" altLang="en-US"/>
                  </a:p>
                </p:txBody>
              </p:sp>
              <p:sp>
                <p:nvSpPr>
                  <p:cNvPr id="34443" name="Freeform 1621"/>
                  <p:cNvSpPr>
                    <a:spLocks noChangeAspect="1"/>
                  </p:cNvSpPr>
                  <p:nvPr/>
                </p:nvSpPr>
                <p:spPr>
                  <a:xfrm>
                    <a:off x="1564" y="2068"/>
                    <a:ext cx="21" cy="24"/>
                  </a:xfrm>
                  <a:custGeom>
                    <a:avLst/>
                    <a:gdLst>
                      <a:gd name="txL" fmla="*/ 0 w 105"/>
                      <a:gd name="txT" fmla="*/ 0 h 118"/>
                      <a:gd name="txR" fmla="*/ 105 w 105"/>
                      <a:gd name="txB" fmla="*/ 118 h 118"/>
                    </a:gdLst>
                    <a:ahLst/>
                    <a:cxnLst>
                      <a:cxn ang="0">
                        <a:pos x="3" y="0"/>
                      </a:cxn>
                      <a:cxn ang="0">
                        <a:pos x="0" y="5"/>
                      </a:cxn>
                      <a:cxn ang="0">
                        <a:pos x="4" y="1"/>
                      </a:cxn>
                      <a:cxn ang="0">
                        <a:pos x="3" y="0"/>
                      </a:cxn>
                    </a:cxnLst>
                    <a:rect l="txL" t="txT" r="txR" b="txB"/>
                    <a:pathLst>
                      <a:path w="105" h="118">
                        <a:moveTo>
                          <a:pt x="82" y="0"/>
                        </a:moveTo>
                        <a:lnTo>
                          <a:pt x="0" y="118"/>
                        </a:lnTo>
                        <a:lnTo>
                          <a:pt x="105" y="30"/>
                        </a:lnTo>
                        <a:lnTo>
                          <a:pt x="82" y="0"/>
                        </a:lnTo>
                        <a:close/>
                      </a:path>
                    </a:pathLst>
                  </a:custGeom>
                  <a:solidFill>
                    <a:srgbClr val="000000">
                      <a:alpha val="100000"/>
                    </a:srgbClr>
                  </a:solidFill>
                  <a:ln w="9525">
                    <a:noFill/>
                  </a:ln>
                </p:spPr>
                <p:txBody>
                  <a:bodyPr/>
                  <a:lstStyle/>
                  <a:p>
                    <a:endParaRPr lang="zh-CN" altLang="en-US"/>
                  </a:p>
                </p:txBody>
              </p:sp>
              <p:sp>
                <p:nvSpPr>
                  <p:cNvPr id="34444" name="Freeform 1622"/>
                  <p:cNvSpPr>
                    <a:spLocks noChangeAspect="1"/>
                  </p:cNvSpPr>
                  <p:nvPr/>
                </p:nvSpPr>
                <p:spPr>
                  <a:xfrm>
                    <a:off x="1559" y="2068"/>
                    <a:ext cx="26" cy="24"/>
                  </a:xfrm>
                  <a:custGeom>
                    <a:avLst/>
                    <a:gdLst>
                      <a:gd name="txL" fmla="*/ 0 w 132"/>
                      <a:gd name="txT" fmla="*/ 0 h 118"/>
                      <a:gd name="txR" fmla="*/ 132 w 132"/>
                      <a:gd name="txB" fmla="*/ 118 h 118"/>
                    </a:gdLst>
                    <a:ahLst/>
                    <a:cxnLst>
                      <a:cxn ang="0">
                        <a:pos x="0" y="3"/>
                      </a:cxn>
                      <a:cxn ang="0">
                        <a:pos x="4" y="0"/>
                      </a:cxn>
                      <a:cxn ang="0">
                        <a:pos x="5" y="1"/>
                      </a:cxn>
                      <a:cxn ang="0">
                        <a:pos x="1" y="5"/>
                      </a:cxn>
                      <a:cxn ang="0">
                        <a:pos x="0" y="3"/>
                      </a:cxn>
                    </a:cxnLst>
                    <a:rect l="txL" t="txT" r="txR" b="txB"/>
                    <a:pathLst>
                      <a:path w="132" h="118">
                        <a:moveTo>
                          <a:pt x="0" y="84"/>
                        </a:moveTo>
                        <a:lnTo>
                          <a:pt x="109" y="0"/>
                        </a:lnTo>
                        <a:lnTo>
                          <a:pt x="132" y="30"/>
                        </a:lnTo>
                        <a:lnTo>
                          <a:pt x="27" y="118"/>
                        </a:lnTo>
                        <a:lnTo>
                          <a:pt x="0" y="8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45" name="Freeform 1623"/>
                  <p:cNvSpPr>
                    <a:spLocks noChangeAspect="1"/>
                  </p:cNvSpPr>
                  <p:nvPr/>
                </p:nvSpPr>
                <p:spPr>
                  <a:xfrm>
                    <a:off x="1564" y="2074"/>
                    <a:ext cx="21" cy="24"/>
                  </a:xfrm>
                  <a:custGeom>
                    <a:avLst/>
                    <a:gdLst>
                      <a:gd name="txL" fmla="*/ 0 w 105"/>
                      <a:gd name="txT" fmla="*/ 0 h 121"/>
                      <a:gd name="txR" fmla="*/ 105 w 105"/>
                      <a:gd name="txB" fmla="*/ 121 h 121"/>
                    </a:gdLst>
                    <a:ahLst/>
                    <a:cxnLst>
                      <a:cxn ang="0">
                        <a:pos x="0" y="3"/>
                      </a:cxn>
                      <a:cxn ang="0">
                        <a:pos x="4" y="0"/>
                      </a:cxn>
                      <a:cxn ang="0">
                        <a:pos x="1" y="5"/>
                      </a:cxn>
                      <a:cxn ang="0">
                        <a:pos x="0" y="3"/>
                      </a:cxn>
                    </a:cxnLst>
                    <a:rect l="txL" t="txT" r="txR" b="txB"/>
                    <a:pathLst>
                      <a:path w="105" h="121">
                        <a:moveTo>
                          <a:pt x="0" y="88"/>
                        </a:moveTo>
                        <a:lnTo>
                          <a:pt x="105" y="0"/>
                        </a:lnTo>
                        <a:lnTo>
                          <a:pt x="28" y="121"/>
                        </a:lnTo>
                        <a:lnTo>
                          <a:pt x="0" y="88"/>
                        </a:lnTo>
                        <a:close/>
                      </a:path>
                    </a:pathLst>
                  </a:custGeom>
                  <a:solidFill>
                    <a:srgbClr val="000000">
                      <a:alpha val="100000"/>
                    </a:srgbClr>
                  </a:solidFill>
                  <a:ln w="9525">
                    <a:noFill/>
                  </a:ln>
                </p:spPr>
                <p:txBody>
                  <a:bodyPr/>
                  <a:lstStyle/>
                  <a:p>
                    <a:endParaRPr lang="zh-CN" altLang="en-US"/>
                  </a:p>
                </p:txBody>
              </p:sp>
              <p:sp>
                <p:nvSpPr>
                  <p:cNvPr id="34446" name="Freeform 1624"/>
                  <p:cNvSpPr>
                    <a:spLocks noChangeAspect="1"/>
                  </p:cNvSpPr>
                  <p:nvPr/>
                </p:nvSpPr>
                <p:spPr>
                  <a:xfrm>
                    <a:off x="1570" y="2074"/>
                    <a:ext cx="20" cy="24"/>
                  </a:xfrm>
                  <a:custGeom>
                    <a:avLst/>
                    <a:gdLst>
                      <a:gd name="txL" fmla="*/ 0 w 102"/>
                      <a:gd name="txT" fmla="*/ 0 h 121"/>
                      <a:gd name="txR" fmla="*/ 102 w 102"/>
                      <a:gd name="txB" fmla="*/ 121 h 121"/>
                    </a:gdLst>
                    <a:ahLst/>
                    <a:cxnLst>
                      <a:cxn ang="0">
                        <a:pos x="3" y="0"/>
                      </a:cxn>
                      <a:cxn ang="0">
                        <a:pos x="0" y="5"/>
                      </a:cxn>
                      <a:cxn ang="0">
                        <a:pos x="4" y="1"/>
                      </a:cxn>
                      <a:cxn ang="0">
                        <a:pos x="3" y="0"/>
                      </a:cxn>
                    </a:cxnLst>
                    <a:rect l="txL" t="txT" r="txR" b="txB"/>
                    <a:pathLst>
                      <a:path w="102" h="121">
                        <a:moveTo>
                          <a:pt x="77" y="0"/>
                        </a:moveTo>
                        <a:lnTo>
                          <a:pt x="0" y="121"/>
                        </a:lnTo>
                        <a:lnTo>
                          <a:pt x="102" y="28"/>
                        </a:lnTo>
                        <a:lnTo>
                          <a:pt x="77" y="0"/>
                        </a:lnTo>
                        <a:close/>
                      </a:path>
                    </a:pathLst>
                  </a:custGeom>
                  <a:solidFill>
                    <a:srgbClr val="000000">
                      <a:alpha val="100000"/>
                    </a:srgbClr>
                  </a:solidFill>
                  <a:ln w="9525">
                    <a:noFill/>
                  </a:ln>
                </p:spPr>
                <p:txBody>
                  <a:bodyPr/>
                  <a:lstStyle/>
                  <a:p>
                    <a:endParaRPr lang="zh-CN" altLang="en-US"/>
                  </a:p>
                </p:txBody>
              </p:sp>
              <p:sp>
                <p:nvSpPr>
                  <p:cNvPr id="34447" name="Freeform 1625"/>
                  <p:cNvSpPr>
                    <a:spLocks noChangeAspect="1"/>
                  </p:cNvSpPr>
                  <p:nvPr/>
                </p:nvSpPr>
                <p:spPr>
                  <a:xfrm>
                    <a:off x="1564" y="2074"/>
                    <a:ext cx="26" cy="24"/>
                  </a:xfrm>
                  <a:custGeom>
                    <a:avLst/>
                    <a:gdLst>
                      <a:gd name="txL" fmla="*/ 0 w 130"/>
                      <a:gd name="txT" fmla="*/ 0 h 121"/>
                      <a:gd name="txR" fmla="*/ 130 w 130"/>
                      <a:gd name="txB" fmla="*/ 121 h 121"/>
                    </a:gdLst>
                    <a:ahLst/>
                    <a:cxnLst>
                      <a:cxn ang="0">
                        <a:pos x="0" y="3"/>
                      </a:cxn>
                      <a:cxn ang="0">
                        <a:pos x="4" y="0"/>
                      </a:cxn>
                      <a:cxn ang="0">
                        <a:pos x="5" y="1"/>
                      </a:cxn>
                      <a:cxn ang="0">
                        <a:pos x="1" y="5"/>
                      </a:cxn>
                      <a:cxn ang="0">
                        <a:pos x="0" y="3"/>
                      </a:cxn>
                    </a:cxnLst>
                    <a:rect l="txL" t="txT" r="txR" b="txB"/>
                    <a:pathLst>
                      <a:path w="130" h="121">
                        <a:moveTo>
                          <a:pt x="0" y="88"/>
                        </a:moveTo>
                        <a:lnTo>
                          <a:pt x="105" y="0"/>
                        </a:lnTo>
                        <a:lnTo>
                          <a:pt x="130" y="28"/>
                        </a:lnTo>
                        <a:lnTo>
                          <a:pt x="28" y="121"/>
                        </a:lnTo>
                        <a:lnTo>
                          <a:pt x="0" y="8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48" name="Freeform 1626"/>
                  <p:cNvSpPr>
                    <a:spLocks noChangeAspect="1"/>
                  </p:cNvSpPr>
                  <p:nvPr/>
                </p:nvSpPr>
                <p:spPr>
                  <a:xfrm>
                    <a:off x="1570" y="2080"/>
                    <a:ext cx="20" cy="25"/>
                  </a:xfrm>
                  <a:custGeom>
                    <a:avLst/>
                    <a:gdLst>
                      <a:gd name="txL" fmla="*/ 0 w 102"/>
                      <a:gd name="txT" fmla="*/ 0 h 125"/>
                      <a:gd name="txR" fmla="*/ 102 w 102"/>
                      <a:gd name="txB" fmla="*/ 125 h 125"/>
                    </a:gdLst>
                    <a:ahLst/>
                    <a:cxnLst>
                      <a:cxn ang="0">
                        <a:pos x="0" y="4"/>
                      </a:cxn>
                      <a:cxn ang="0">
                        <a:pos x="4" y="0"/>
                      </a:cxn>
                      <a:cxn ang="0">
                        <a:pos x="1" y="5"/>
                      </a:cxn>
                      <a:cxn ang="0">
                        <a:pos x="0" y="4"/>
                      </a:cxn>
                    </a:cxnLst>
                    <a:rect l="txL" t="txT" r="txR" b="txB"/>
                    <a:pathLst>
                      <a:path w="102" h="125">
                        <a:moveTo>
                          <a:pt x="0" y="93"/>
                        </a:moveTo>
                        <a:lnTo>
                          <a:pt x="102" y="0"/>
                        </a:lnTo>
                        <a:lnTo>
                          <a:pt x="31" y="125"/>
                        </a:lnTo>
                        <a:lnTo>
                          <a:pt x="0" y="93"/>
                        </a:lnTo>
                        <a:close/>
                      </a:path>
                    </a:pathLst>
                  </a:custGeom>
                  <a:solidFill>
                    <a:srgbClr val="000000">
                      <a:alpha val="100000"/>
                    </a:srgbClr>
                  </a:solidFill>
                  <a:ln w="9525">
                    <a:noFill/>
                  </a:ln>
                </p:spPr>
                <p:txBody>
                  <a:bodyPr/>
                  <a:lstStyle/>
                  <a:p>
                    <a:endParaRPr lang="zh-CN" altLang="en-US"/>
                  </a:p>
                </p:txBody>
              </p:sp>
              <p:sp>
                <p:nvSpPr>
                  <p:cNvPr id="34449" name="Freeform 1627"/>
                  <p:cNvSpPr>
                    <a:spLocks noChangeAspect="1"/>
                  </p:cNvSpPr>
                  <p:nvPr/>
                </p:nvSpPr>
                <p:spPr>
                  <a:xfrm>
                    <a:off x="1576" y="2080"/>
                    <a:ext cx="19" cy="25"/>
                  </a:xfrm>
                  <a:custGeom>
                    <a:avLst/>
                    <a:gdLst>
                      <a:gd name="txL" fmla="*/ 0 w 97"/>
                      <a:gd name="txT" fmla="*/ 0 h 125"/>
                      <a:gd name="txR" fmla="*/ 97 w 97"/>
                      <a:gd name="txB" fmla="*/ 125 h 125"/>
                    </a:gdLst>
                    <a:ahLst/>
                    <a:cxnLst>
                      <a:cxn ang="0">
                        <a:pos x="3" y="0"/>
                      </a:cxn>
                      <a:cxn ang="0">
                        <a:pos x="0" y="5"/>
                      </a:cxn>
                      <a:cxn ang="0">
                        <a:pos x="4" y="1"/>
                      </a:cxn>
                      <a:cxn ang="0">
                        <a:pos x="3" y="0"/>
                      </a:cxn>
                    </a:cxnLst>
                    <a:rect l="txL" t="txT" r="txR" b="txB"/>
                    <a:pathLst>
                      <a:path w="97" h="125">
                        <a:moveTo>
                          <a:pt x="71" y="0"/>
                        </a:moveTo>
                        <a:lnTo>
                          <a:pt x="0" y="125"/>
                        </a:lnTo>
                        <a:lnTo>
                          <a:pt x="97" y="27"/>
                        </a:lnTo>
                        <a:lnTo>
                          <a:pt x="71" y="0"/>
                        </a:lnTo>
                        <a:close/>
                      </a:path>
                    </a:pathLst>
                  </a:custGeom>
                  <a:solidFill>
                    <a:srgbClr val="000000">
                      <a:alpha val="100000"/>
                    </a:srgbClr>
                  </a:solidFill>
                  <a:ln w="9525">
                    <a:noFill/>
                  </a:ln>
                </p:spPr>
                <p:txBody>
                  <a:bodyPr/>
                  <a:lstStyle/>
                  <a:p>
                    <a:endParaRPr lang="zh-CN" altLang="en-US"/>
                  </a:p>
                </p:txBody>
              </p:sp>
              <p:sp>
                <p:nvSpPr>
                  <p:cNvPr id="34450" name="Freeform 1628"/>
                  <p:cNvSpPr>
                    <a:spLocks noChangeAspect="1"/>
                  </p:cNvSpPr>
                  <p:nvPr/>
                </p:nvSpPr>
                <p:spPr>
                  <a:xfrm>
                    <a:off x="1570" y="2080"/>
                    <a:ext cx="25" cy="25"/>
                  </a:xfrm>
                  <a:custGeom>
                    <a:avLst/>
                    <a:gdLst>
                      <a:gd name="txL" fmla="*/ 0 w 128"/>
                      <a:gd name="txT" fmla="*/ 0 h 125"/>
                      <a:gd name="txR" fmla="*/ 128 w 128"/>
                      <a:gd name="txB" fmla="*/ 125 h 125"/>
                    </a:gdLst>
                    <a:ahLst/>
                    <a:cxnLst>
                      <a:cxn ang="0">
                        <a:pos x="0" y="4"/>
                      </a:cxn>
                      <a:cxn ang="0">
                        <a:pos x="4" y="0"/>
                      </a:cxn>
                      <a:cxn ang="0">
                        <a:pos x="5" y="1"/>
                      </a:cxn>
                      <a:cxn ang="0">
                        <a:pos x="1" y="5"/>
                      </a:cxn>
                      <a:cxn ang="0">
                        <a:pos x="0" y="4"/>
                      </a:cxn>
                    </a:cxnLst>
                    <a:rect l="txL" t="txT" r="txR" b="txB"/>
                    <a:pathLst>
                      <a:path w="128" h="125">
                        <a:moveTo>
                          <a:pt x="0" y="93"/>
                        </a:moveTo>
                        <a:lnTo>
                          <a:pt x="102" y="0"/>
                        </a:lnTo>
                        <a:lnTo>
                          <a:pt x="128" y="27"/>
                        </a:lnTo>
                        <a:lnTo>
                          <a:pt x="31" y="125"/>
                        </a:lnTo>
                        <a:lnTo>
                          <a:pt x="0" y="9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51" name="Freeform 1629"/>
                  <p:cNvSpPr>
                    <a:spLocks noChangeAspect="1"/>
                  </p:cNvSpPr>
                  <p:nvPr/>
                </p:nvSpPr>
                <p:spPr>
                  <a:xfrm>
                    <a:off x="1576" y="2085"/>
                    <a:ext cx="19" cy="25"/>
                  </a:xfrm>
                  <a:custGeom>
                    <a:avLst/>
                    <a:gdLst>
                      <a:gd name="txL" fmla="*/ 0 w 97"/>
                      <a:gd name="txT" fmla="*/ 0 h 127"/>
                      <a:gd name="txR" fmla="*/ 97 w 97"/>
                      <a:gd name="txB" fmla="*/ 127 h 127"/>
                    </a:gdLst>
                    <a:ahLst/>
                    <a:cxnLst>
                      <a:cxn ang="0">
                        <a:pos x="0" y="4"/>
                      </a:cxn>
                      <a:cxn ang="0">
                        <a:pos x="4" y="0"/>
                      </a:cxn>
                      <a:cxn ang="0">
                        <a:pos x="1" y="5"/>
                      </a:cxn>
                      <a:cxn ang="0">
                        <a:pos x="0" y="4"/>
                      </a:cxn>
                    </a:cxnLst>
                    <a:rect l="txL" t="txT" r="txR" b="txB"/>
                    <a:pathLst>
                      <a:path w="97" h="127">
                        <a:moveTo>
                          <a:pt x="0" y="98"/>
                        </a:moveTo>
                        <a:lnTo>
                          <a:pt x="97" y="0"/>
                        </a:lnTo>
                        <a:lnTo>
                          <a:pt x="32" y="127"/>
                        </a:lnTo>
                        <a:lnTo>
                          <a:pt x="0" y="98"/>
                        </a:lnTo>
                        <a:close/>
                      </a:path>
                    </a:pathLst>
                  </a:custGeom>
                  <a:solidFill>
                    <a:srgbClr val="000000">
                      <a:alpha val="100000"/>
                    </a:srgbClr>
                  </a:solidFill>
                  <a:ln w="9525">
                    <a:noFill/>
                  </a:ln>
                </p:spPr>
                <p:txBody>
                  <a:bodyPr/>
                  <a:lstStyle/>
                  <a:p>
                    <a:endParaRPr lang="zh-CN" altLang="en-US"/>
                  </a:p>
                </p:txBody>
              </p:sp>
              <p:sp>
                <p:nvSpPr>
                  <p:cNvPr id="34452" name="Freeform 1630"/>
                  <p:cNvSpPr>
                    <a:spLocks noChangeAspect="1"/>
                  </p:cNvSpPr>
                  <p:nvPr/>
                </p:nvSpPr>
                <p:spPr>
                  <a:xfrm>
                    <a:off x="1582" y="2085"/>
                    <a:ext cx="19" cy="25"/>
                  </a:xfrm>
                  <a:custGeom>
                    <a:avLst/>
                    <a:gdLst>
                      <a:gd name="txL" fmla="*/ 0 w 92"/>
                      <a:gd name="txT" fmla="*/ 0 h 127"/>
                      <a:gd name="txR" fmla="*/ 92 w 92"/>
                      <a:gd name="txB" fmla="*/ 127 h 127"/>
                    </a:gdLst>
                    <a:ahLst/>
                    <a:cxnLst>
                      <a:cxn ang="0">
                        <a:pos x="3" y="0"/>
                      </a:cxn>
                      <a:cxn ang="0">
                        <a:pos x="0" y="5"/>
                      </a:cxn>
                      <a:cxn ang="0">
                        <a:pos x="4" y="1"/>
                      </a:cxn>
                      <a:cxn ang="0">
                        <a:pos x="3" y="0"/>
                      </a:cxn>
                    </a:cxnLst>
                    <a:rect l="txL" t="txT" r="txR" b="txB"/>
                    <a:pathLst>
                      <a:path w="92" h="127">
                        <a:moveTo>
                          <a:pt x="65" y="0"/>
                        </a:moveTo>
                        <a:lnTo>
                          <a:pt x="0" y="127"/>
                        </a:lnTo>
                        <a:lnTo>
                          <a:pt x="92" y="26"/>
                        </a:lnTo>
                        <a:lnTo>
                          <a:pt x="65" y="0"/>
                        </a:lnTo>
                        <a:close/>
                      </a:path>
                    </a:pathLst>
                  </a:custGeom>
                  <a:solidFill>
                    <a:srgbClr val="000000">
                      <a:alpha val="100000"/>
                    </a:srgbClr>
                  </a:solidFill>
                  <a:ln w="9525">
                    <a:noFill/>
                  </a:ln>
                </p:spPr>
                <p:txBody>
                  <a:bodyPr/>
                  <a:lstStyle/>
                  <a:p>
                    <a:endParaRPr lang="zh-CN" altLang="en-US"/>
                  </a:p>
                </p:txBody>
              </p:sp>
              <p:sp>
                <p:nvSpPr>
                  <p:cNvPr id="34453" name="Freeform 1631"/>
                  <p:cNvSpPr>
                    <a:spLocks noChangeAspect="1"/>
                  </p:cNvSpPr>
                  <p:nvPr/>
                </p:nvSpPr>
                <p:spPr>
                  <a:xfrm>
                    <a:off x="1576" y="2085"/>
                    <a:ext cx="25" cy="25"/>
                  </a:xfrm>
                  <a:custGeom>
                    <a:avLst/>
                    <a:gdLst>
                      <a:gd name="txL" fmla="*/ 0 w 124"/>
                      <a:gd name="txT" fmla="*/ 0 h 127"/>
                      <a:gd name="txR" fmla="*/ 124 w 124"/>
                      <a:gd name="txB" fmla="*/ 127 h 127"/>
                    </a:gdLst>
                    <a:ahLst/>
                    <a:cxnLst>
                      <a:cxn ang="0">
                        <a:pos x="0" y="4"/>
                      </a:cxn>
                      <a:cxn ang="0">
                        <a:pos x="4" y="0"/>
                      </a:cxn>
                      <a:cxn ang="0">
                        <a:pos x="5" y="1"/>
                      </a:cxn>
                      <a:cxn ang="0">
                        <a:pos x="1" y="5"/>
                      </a:cxn>
                      <a:cxn ang="0">
                        <a:pos x="0" y="4"/>
                      </a:cxn>
                    </a:cxnLst>
                    <a:rect l="txL" t="txT" r="txR" b="txB"/>
                    <a:pathLst>
                      <a:path w="124" h="127">
                        <a:moveTo>
                          <a:pt x="0" y="98"/>
                        </a:moveTo>
                        <a:lnTo>
                          <a:pt x="97" y="0"/>
                        </a:lnTo>
                        <a:lnTo>
                          <a:pt x="124" y="26"/>
                        </a:lnTo>
                        <a:lnTo>
                          <a:pt x="32" y="127"/>
                        </a:lnTo>
                        <a:lnTo>
                          <a:pt x="0" y="9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54" name="Freeform 1632"/>
                  <p:cNvSpPr>
                    <a:spLocks noChangeAspect="1"/>
                  </p:cNvSpPr>
                  <p:nvPr/>
                </p:nvSpPr>
                <p:spPr>
                  <a:xfrm>
                    <a:off x="1582" y="2090"/>
                    <a:ext cx="19" cy="26"/>
                  </a:xfrm>
                  <a:custGeom>
                    <a:avLst/>
                    <a:gdLst>
                      <a:gd name="txL" fmla="*/ 0 w 92"/>
                      <a:gd name="txT" fmla="*/ 0 h 130"/>
                      <a:gd name="txR" fmla="*/ 92 w 92"/>
                      <a:gd name="txB" fmla="*/ 130 h 130"/>
                    </a:gdLst>
                    <a:ahLst/>
                    <a:cxnLst>
                      <a:cxn ang="0">
                        <a:pos x="0" y="4"/>
                      </a:cxn>
                      <a:cxn ang="0">
                        <a:pos x="4" y="0"/>
                      </a:cxn>
                      <a:cxn ang="0">
                        <a:pos x="1" y="5"/>
                      </a:cxn>
                      <a:cxn ang="0">
                        <a:pos x="0" y="4"/>
                      </a:cxn>
                    </a:cxnLst>
                    <a:rect l="txL" t="txT" r="txR" b="txB"/>
                    <a:pathLst>
                      <a:path w="92" h="130">
                        <a:moveTo>
                          <a:pt x="0" y="101"/>
                        </a:moveTo>
                        <a:lnTo>
                          <a:pt x="92" y="0"/>
                        </a:lnTo>
                        <a:lnTo>
                          <a:pt x="33" y="130"/>
                        </a:lnTo>
                        <a:lnTo>
                          <a:pt x="0" y="101"/>
                        </a:lnTo>
                        <a:close/>
                      </a:path>
                    </a:pathLst>
                  </a:custGeom>
                  <a:solidFill>
                    <a:srgbClr val="000000">
                      <a:alpha val="100000"/>
                    </a:srgbClr>
                  </a:solidFill>
                  <a:ln w="9525">
                    <a:noFill/>
                  </a:ln>
                </p:spPr>
                <p:txBody>
                  <a:bodyPr/>
                  <a:lstStyle/>
                  <a:p>
                    <a:endParaRPr lang="zh-CN" altLang="en-US"/>
                  </a:p>
                </p:txBody>
              </p:sp>
              <p:sp>
                <p:nvSpPr>
                  <p:cNvPr id="34455" name="Freeform 1633"/>
                  <p:cNvSpPr>
                    <a:spLocks noChangeAspect="1"/>
                  </p:cNvSpPr>
                  <p:nvPr/>
                </p:nvSpPr>
                <p:spPr>
                  <a:xfrm>
                    <a:off x="1589" y="2090"/>
                    <a:ext cx="18" cy="26"/>
                  </a:xfrm>
                  <a:custGeom>
                    <a:avLst/>
                    <a:gdLst>
                      <a:gd name="txL" fmla="*/ 0 w 88"/>
                      <a:gd name="txT" fmla="*/ 0 h 130"/>
                      <a:gd name="txR" fmla="*/ 88 w 88"/>
                      <a:gd name="txB" fmla="*/ 130 h 130"/>
                    </a:gdLst>
                    <a:ahLst/>
                    <a:cxnLst>
                      <a:cxn ang="0">
                        <a:pos x="2" y="0"/>
                      </a:cxn>
                      <a:cxn ang="0">
                        <a:pos x="0" y="5"/>
                      </a:cxn>
                      <a:cxn ang="0">
                        <a:pos x="4" y="1"/>
                      </a:cxn>
                      <a:cxn ang="0">
                        <a:pos x="2" y="0"/>
                      </a:cxn>
                    </a:cxnLst>
                    <a:rect l="txL" t="txT" r="txR" b="txB"/>
                    <a:pathLst>
                      <a:path w="88" h="130">
                        <a:moveTo>
                          <a:pt x="59" y="0"/>
                        </a:moveTo>
                        <a:lnTo>
                          <a:pt x="0" y="130"/>
                        </a:lnTo>
                        <a:lnTo>
                          <a:pt x="88" y="25"/>
                        </a:lnTo>
                        <a:lnTo>
                          <a:pt x="59" y="0"/>
                        </a:lnTo>
                        <a:close/>
                      </a:path>
                    </a:pathLst>
                  </a:custGeom>
                  <a:solidFill>
                    <a:srgbClr val="000000">
                      <a:alpha val="100000"/>
                    </a:srgbClr>
                  </a:solidFill>
                  <a:ln w="9525">
                    <a:noFill/>
                  </a:ln>
                </p:spPr>
                <p:txBody>
                  <a:bodyPr/>
                  <a:lstStyle/>
                  <a:p>
                    <a:endParaRPr lang="zh-CN" altLang="en-US"/>
                  </a:p>
                </p:txBody>
              </p:sp>
              <p:sp>
                <p:nvSpPr>
                  <p:cNvPr id="34456" name="Freeform 1634"/>
                  <p:cNvSpPr>
                    <a:spLocks noChangeAspect="1"/>
                  </p:cNvSpPr>
                  <p:nvPr/>
                </p:nvSpPr>
                <p:spPr>
                  <a:xfrm>
                    <a:off x="1582" y="2090"/>
                    <a:ext cx="25" cy="26"/>
                  </a:xfrm>
                  <a:custGeom>
                    <a:avLst/>
                    <a:gdLst>
                      <a:gd name="txL" fmla="*/ 0 w 121"/>
                      <a:gd name="txT" fmla="*/ 0 h 130"/>
                      <a:gd name="txR" fmla="*/ 121 w 121"/>
                      <a:gd name="txB" fmla="*/ 130 h 130"/>
                    </a:gdLst>
                    <a:ahLst/>
                    <a:cxnLst>
                      <a:cxn ang="0">
                        <a:pos x="0" y="4"/>
                      </a:cxn>
                      <a:cxn ang="0">
                        <a:pos x="4" y="0"/>
                      </a:cxn>
                      <a:cxn ang="0">
                        <a:pos x="5" y="1"/>
                      </a:cxn>
                      <a:cxn ang="0">
                        <a:pos x="1" y="5"/>
                      </a:cxn>
                      <a:cxn ang="0">
                        <a:pos x="0" y="4"/>
                      </a:cxn>
                    </a:cxnLst>
                    <a:rect l="txL" t="txT" r="txR" b="txB"/>
                    <a:pathLst>
                      <a:path w="121" h="130">
                        <a:moveTo>
                          <a:pt x="0" y="101"/>
                        </a:moveTo>
                        <a:lnTo>
                          <a:pt x="92" y="0"/>
                        </a:lnTo>
                        <a:lnTo>
                          <a:pt x="121" y="25"/>
                        </a:lnTo>
                        <a:lnTo>
                          <a:pt x="33" y="130"/>
                        </a:lnTo>
                        <a:lnTo>
                          <a:pt x="0" y="10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57" name="Freeform 1635"/>
                  <p:cNvSpPr>
                    <a:spLocks noChangeAspect="1"/>
                  </p:cNvSpPr>
                  <p:nvPr/>
                </p:nvSpPr>
                <p:spPr>
                  <a:xfrm>
                    <a:off x="1589" y="2095"/>
                    <a:ext cx="18" cy="27"/>
                  </a:xfrm>
                  <a:custGeom>
                    <a:avLst/>
                    <a:gdLst>
                      <a:gd name="txL" fmla="*/ 0 w 88"/>
                      <a:gd name="txT" fmla="*/ 0 h 133"/>
                      <a:gd name="txR" fmla="*/ 88 w 88"/>
                      <a:gd name="txB" fmla="*/ 133 h 133"/>
                    </a:gdLst>
                    <a:ahLst/>
                    <a:cxnLst>
                      <a:cxn ang="0">
                        <a:pos x="0" y="4"/>
                      </a:cxn>
                      <a:cxn ang="0">
                        <a:pos x="4" y="0"/>
                      </a:cxn>
                      <a:cxn ang="0">
                        <a:pos x="1" y="5"/>
                      </a:cxn>
                      <a:cxn ang="0">
                        <a:pos x="0" y="4"/>
                      </a:cxn>
                    </a:cxnLst>
                    <a:rect l="txL" t="txT" r="txR" b="txB"/>
                    <a:pathLst>
                      <a:path w="88" h="133">
                        <a:moveTo>
                          <a:pt x="0" y="105"/>
                        </a:moveTo>
                        <a:lnTo>
                          <a:pt x="88" y="0"/>
                        </a:lnTo>
                        <a:lnTo>
                          <a:pt x="34" y="133"/>
                        </a:lnTo>
                        <a:lnTo>
                          <a:pt x="0" y="105"/>
                        </a:lnTo>
                        <a:close/>
                      </a:path>
                    </a:pathLst>
                  </a:custGeom>
                  <a:solidFill>
                    <a:srgbClr val="000000">
                      <a:alpha val="100000"/>
                    </a:srgbClr>
                  </a:solidFill>
                  <a:ln w="9525">
                    <a:noFill/>
                  </a:ln>
                </p:spPr>
                <p:txBody>
                  <a:bodyPr/>
                  <a:lstStyle/>
                  <a:p>
                    <a:endParaRPr lang="zh-CN" altLang="en-US"/>
                  </a:p>
                </p:txBody>
              </p:sp>
              <p:sp>
                <p:nvSpPr>
                  <p:cNvPr id="34458" name="Freeform 1636"/>
                  <p:cNvSpPr>
                    <a:spLocks noChangeAspect="1"/>
                  </p:cNvSpPr>
                  <p:nvPr/>
                </p:nvSpPr>
                <p:spPr>
                  <a:xfrm>
                    <a:off x="1596" y="2095"/>
                    <a:ext cx="17" cy="27"/>
                  </a:xfrm>
                  <a:custGeom>
                    <a:avLst/>
                    <a:gdLst>
                      <a:gd name="txL" fmla="*/ 0 w 84"/>
                      <a:gd name="txT" fmla="*/ 0 h 133"/>
                      <a:gd name="txR" fmla="*/ 84 w 84"/>
                      <a:gd name="txB" fmla="*/ 133 h 133"/>
                    </a:gdLst>
                    <a:ahLst/>
                    <a:cxnLst>
                      <a:cxn ang="0">
                        <a:pos x="2" y="0"/>
                      </a:cxn>
                      <a:cxn ang="0">
                        <a:pos x="0" y="5"/>
                      </a:cxn>
                      <a:cxn ang="0">
                        <a:pos x="3" y="1"/>
                      </a:cxn>
                      <a:cxn ang="0">
                        <a:pos x="2" y="0"/>
                      </a:cxn>
                    </a:cxnLst>
                    <a:rect l="txL" t="txT" r="txR" b="txB"/>
                    <a:pathLst>
                      <a:path w="84" h="133">
                        <a:moveTo>
                          <a:pt x="54" y="0"/>
                        </a:moveTo>
                        <a:lnTo>
                          <a:pt x="0" y="133"/>
                        </a:lnTo>
                        <a:lnTo>
                          <a:pt x="84" y="23"/>
                        </a:lnTo>
                        <a:lnTo>
                          <a:pt x="54" y="0"/>
                        </a:lnTo>
                        <a:close/>
                      </a:path>
                    </a:pathLst>
                  </a:custGeom>
                  <a:solidFill>
                    <a:srgbClr val="000000">
                      <a:alpha val="100000"/>
                    </a:srgbClr>
                  </a:solidFill>
                  <a:ln w="9525">
                    <a:noFill/>
                  </a:ln>
                </p:spPr>
                <p:txBody>
                  <a:bodyPr/>
                  <a:lstStyle/>
                  <a:p>
                    <a:endParaRPr lang="zh-CN" altLang="en-US"/>
                  </a:p>
                </p:txBody>
              </p:sp>
              <p:sp>
                <p:nvSpPr>
                  <p:cNvPr id="34459" name="Freeform 1637"/>
                  <p:cNvSpPr>
                    <a:spLocks noChangeAspect="1"/>
                  </p:cNvSpPr>
                  <p:nvPr/>
                </p:nvSpPr>
                <p:spPr>
                  <a:xfrm>
                    <a:off x="1589" y="2095"/>
                    <a:ext cx="24" cy="27"/>
                  </a:xfrm>
                  <a:custGeom>
                    <a:avLst/>
                    <a:gdLst>
                      <a:gd name="txL" fmla="*/ 0 w 118"/>
                      <a:gd name="txT" fmla="*/ 0 h 133"/>
                      <a:gd name="txR" fmla="*/ 118 w 118"/>
                      <a:gd name="txB" fmla="*/ 133 h 133"/>
                    </a:gdLst>
                    <a:ahLst/>
                    <a:cxnLst>
                      <a:cxn ang="0">
                        <a:pos x="0" y="4"/>
                      </a:cxn>
                      <a:cxn ang="0">
                        <a:pos x="4" y="0"/>
                      </a:cxn>
                      <a:cxn ang="0">
                        <a:pos x="5" y="1"/>
                      </a:cxn>
                      <a:cxn ang="0">
                        <a:pos x="1" y="5"/>
                      </a:cxn>
                      <a:cxn ang="0">
                        <a:pos x="0" y="4"/>
                      </a:cxn>
                    </a:cxnLst>
                    <a:rect l="txL" t="txT" r="txR" b="txB"/>
                    <a:pathLst>
                      <a:path w="118" h="133">
                        <a:moveTo>
                          <a:pt x="0" y="105"/>
                        </a:moveTo>
                        <a:lnTo>
                          <a:pt x="88" y="0"/>
                        </a:lnTo>
                        <a:lnTo>
                          <a:pt x="118" y="23"/>
                        </a:lnTo>
                        <a:lnTo>
                          <a:pt x="34" y="133"/>
                        </a:lnTo>
                        <a:lnTo>
                          <a:pt x="0" y="10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60" name="Freeform 1638"/>
                  <p:cNvSpPr>
                    <a:spLocks noChangeAspect="1"/>
                  </p:cNvSpPr>
                  <p:nvPr/>
                </p:nvSpPr>
                <p:spPr>
                  <a:xfrm>
                    <a:off x="1596" y="2100"/>
                    <a:ext cx="17" cy="27"/>
                  </a:xfrm>
                  <a:custGeom>
                    <a:avLst/>
                    <a:gdLst>
                      <a:gd name="txL" fmla="*/ 0 w 84"/>
                      <a:gd name="txT" fmla="*/ 0 h 136"/>
                      <a:gd name="txR" fmla="*/ 84 w 84"/>
                      <a:gd name="txB" fmla="*/ 136 h 136"/>
                    </a:gdLst>
                    <a:ahLst/>
                    <a:cxnLst>
                      <a:cxn ang="0">
                        <a:pos x="0" y="4"/>
                      </a:cxn>
                      <a:cxn ang="0">
                        <a:pos x="3" y="0"/>
                      </a:cxn>
                      <a:cxn ang="0">
                        <a:pos x="1" y="5"/>
                      </a:cxn>
                      <a:cxn ang="0">
                        <a:pos x="0" y="4"/>
                      </a:cxn>
                    </a:cxnLst>
                    <a:rect l="txL" t="txT" r="txR" b="txB"/>
                    <a:pathLst>
                      <a:path w="84" h="136">
                        <a:moveTo>
                          <a:pt x="0" y="110"/>
                        </a:moveTo>
                        <a:lnTo>
                          <a:pt x="84" y="0"/>
                        </a:lnTo>
                        <a:lnTo>
                          <a:pt x="34" y="136"/>
                        </a:lnTo>
                        <a:lnTo>
                          <a:pt x="0" y="110"/>
                        </a:lnTo>
                        <a:close/>
                      </a:path>
                    </a:pathLst>
                  </a:custGeom>
                  <a:solidFill>
                    <a:srgbClr val="000000">
                      <a:alpha val="100000"/>
                    </a:srgbClr>
                  </a:solidFill>
                  <a:ln w="9525">
                    <a:noFill/>
                  </a:ln>
                </p:spPr>
                <p:txBody>
                  <a:bodyPr/>
                  <a:lstStyle/>
                  <a:p>
                    <a:endParaRPr lang="zh-CN" altLang="en-US"/>
                  </a:p>
                </p:txBody>
              </p:sp>
              <p:sp>
                <p:nvSpPr>
                  <p:cNvPr id="34461" name="Freeform 1639"/>
                  <p:cNvSpPr>
                    <a:spLocks noChangeAspect="1"/>
                  </p:cNvSpPr>
                  <p:nvPr/>
                </p:nvSpPr>
                <p:spPr>
                  <a:xfrm>
                    <a:off x="1603" y="2100"/>
                    <a:ext cx="15" cy="27"/>
                  </a:xfrm>
                  <a:custGeom>
                    <a:avLst/>
                    <a:gdLst>
                      <a:gd name="txL" fmla="*/ 0 w 79"/>
                      <a:gd name="txT" fmla="*/ 0 h 136"/>
                      <a:gd name="txR" fmla="*/ 79 w 79"/>
                      <a:gd name="txB" fmla="*/ 136 h 136"/>
                    </a:gdLst>
                    <a:ahLst/>
                    <a:cxnLst>
                      <a:cxn ang="0">
                        <a:pos x="2" y="0"/>
                      </a:cxn>
                      <a:cxn ang="0">
                        <a:pos x="0" y="5"/>
                      </a:cxn>
                      <a:cxn ang="0">
                        <a:pos x="3" y="1"/>
                      </a:cxn>
                      <a:cxn ang="0">
                        <a:pos x="2" y="0"/>
                      </a:cxn>
                    </a:cxnLst>
                    <a:rect l="txL" t="txT" r="txR" b="txB"/>
                    <a:pathLst>
                      <a:path w="79" h="136">
                        <a:moveTo>
                          <a:pt x="50" y="0"/>
                        </a:moveTo>
                        <a:lnTo>
                          <a:pt x="0" y="136"/>
                        </a:lnTo>
                        <a:lnTo>
                          <a:pt x="79" y="23"/>
                        </a:lnTo>
                        <a:lnTo>
                          <a:pt x="50" y="0"/>
                        </a:lnTo>
                        <a:close/>
                      </a:path>
                    </a:pathLst>
                  </a:custGeom>
                  <a:solidFill>
                    <a:srgbClr val="000000">
                      <a:alpha val="100000"/>
                    </a:srgbClr>
                  </a:solidFill>
                  <a:ln w="9525">
                    <a:noFill/>
                  </a:ln>
                </p:spPr>
                <p:txBody>
                  <a:bodyPr/>
                  <a:lstStyle/>
                  <a:p>
                    <a:endParaRPr lang="zh-CN" altLang="en-US"/>
                  </a:p>
                </p:txBody>
              </p:sp>
              <p:sp>
                <p:nvSpPr>
                  <p:cNvPr id="34462" name="Freeform 1640"/>
                  <p:cNvSpPr>
                    <a:spLocks noChangeAspect="1"/>
                  </p:cNvSpPr>
                  <p:nvPr/>
                </p:nvSpPr>
                <p:spPr>
                  <a:xfrm>
                    <a:off x="1596" y="2100"/>
                    <a:ext cx="22" cy="27"/>
                  </a:xfrm>
                  <a:custGeom>
                    <a:avLst/>
                    <a:gdLst>
                      <a:gd name="txL" fmla="*/ 0 w 113"/>
                      <a:gd name="txT" fmla="*/ 0 h 136"/>
                      <a:gd name="txR" fmla="*/ 113 w 113"/>
                      <a:gd name="txB" fmla="*/ 136 h 136"/>
                    </a:gdLst>
                    <a:ahLst/>
                    <a:cxnLst>
                      <a:cxn ang="0">
                        <a:pos x="0" y="4"/>
                      </a:cxn>
                      <a:cxn ang="0">
                        <a:pos x="3" y="0"/>
                      </a:cxn>
                      <a:cxn ang="0">
                        <a:pos x="4" y="1"/>
                      </a:cxn>
                      <a:cxn ang="0">
                        <a:pos x="1" y="5"/>
                      </a:cxn>
                      <a:cxn ang="0">
                        <a:pos x="0" y="4"/>
                      </a:cxn>
                    </a:cxnLst>
                    <a:rect l="txL" t="txT" r="txR" b="txB"/>
                    <a:pathLst>
                      <a:path w="113" h="136">
                        <a:moveTo>
                          <a:pt x="0" y="110"/>
                        </a:moveTo>
                        <a:lnTo>
                          <a:pt x="84" y="0"/>
                        </a:lnTo>
                        <a:lnTo>
                          <a:pt x="113" y="23"/>
                        </a:lnTo>
                        <a:lnTo>
                          <a:pt x="34" y="136"/>
                        </a:lnTo>
                        <a:lnTo>
                          <a:pt x="0" y="1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63" name="Freeform 1641"/>
                  <p:cNvSpPr>
                    <a:spLocks noChangeAspect="1"/>
                  </p:cNvSpPr>
                  <p:nvPr/>
                </p:nvSpPr>
                <p:spPr>
                  <a:xfrm>
                    <a:off x="1603" y="2104"/>
                    <a:ext cx="15" cy="28"/>
                  </a:xfrm>
                  <a:custGeom>
                    <a:avLst/>
                    <a:gdLst>
                      <a:gd name="txL" fmla="*/ 0 w 79"/>
                      <a:gd name="txT" fmla="*/ 0 h 137"/>
                      <a:gd name="txR" fmla="*/ 79 w 79"/>
                      <a:gd name="txB" fmla="*/ 137 h 137"/>
                    </a:gdLst>
                    <a:ahLst/>
                    <a:cxnLst>
                      <a:cxn ang="0">
                        <a:pos x="0" y="5"/>
                      </a:cxn>
                      <a:cxn ang="0">
                        <a:pos x="3" y="0"/>
                      </a:cxn>
                      <a:cxn ang="0">
                        <a:pos x="1" y="6"/>
                      </a:cxn>
                      <a:cxn ang="0">
                        <a:pos x="0" y="5"/>
                      </a:cxn>
                    </a:cxnLst>
                    <a:rect l="txL" t="txT" r="txR" b="txB"/>
                    <a:pathLst>
                      <a:path w="79" h="137">
                        <a:moveTo>
                          <a:pt x="0" y="113"/>
                        </a:moveTo>
                        <a:lnTo>
                          <a:pt x="79" y="0"/>
                        </a:lnTo>
                        <a:lnTo>
                          <a:pt x="37" y="137"/>
                        </a:lnTo>
                        <a:lnTo>
                          <a:pt x="0" y="113"/>
                        </a:lnTo>
                        <a:close/>
                      </a:path>
                    </a:pathLst>
                  </a:custGeom>
                  <a:solidFill>
                    <a:srgbClr val="000000">
                      <a:alpha val="100000"/>
                    </a:srgbClr>
                  </a:solidFill>
                  <a:ln w="9525">
                    <a:noFill/>
                  </a:ln>
                </p:spPr>
                <p:txBody>
                  <a:bodyPr/>
                  <a:lstStyle/>
                  <a:p>
                    <a:endParaRPr lang="zh-CN" altLang="en-US"/>
                  </a:p>
                </p:txBody>
              </p:sp>
              <p:sp>
                <p:nvSpPr>
                  <p:cNvPr id="34464" name="Freeform 1642"/>
                  <p:cNvSpPr>
                    <a:spLocks noChangeAspect="1"/>
                  </p:cNvSpPr>
                  <p:nvPr/>
                </p:nvSpPr>
                <p:spPr>
                  <a:xfrm>
                    <a:off x="1610" y="2104"/>
                    <a:ext cx="15" cy="28"/>
                  </a:xfrm>
                  <a:custGeom>
                    <a:avLst/>
                    <a:gdLst>
                      <a:gd name="txL" fmla="*/ 0 w 74"/>
                      <a:gd name="txT" fmla="*/ 0 h 137"/>
                      <a:gd name="txR" fmla="*/ 74 w 74"/>
                      <a:gd name="txB" fmla="*/ 137 h 137"/>
                    </a:gdLst>
                    <a:ahLst/>
                    <a:cxnLst>
                      <a:cxn ang="0">
                        <a:pos x="2" y="0"/>
                      </a:cxn>
                      <a:cxn ang="0">
                        <a:pos x="0" y="6"/>
                      </a:cxn>
                      <a:cxn ang="0">
                        <a:pos x="3" y="1"/>
                      </a:cxn>
                      <a:cxn ang="0">
                        <a:pos x="2" y="0"/>
                      </a:cxn>
                    </a:cxnLst>
                    <a:rect l="txL" t="txT" r="txR" b="txB"/>
                    <a:pathLst>
                      <a:path w="74" h="137">
                        <a:moveTo>
                          <a:pt x="42" y="0"/>
                        </a:moveTo>
                        <a:lnTo>
                          <a:pt x="0" y="137"/>
                        </a:lnTo>
                        <a:lnTo>
                          <a:pt x="74" y="21"/>
                        </a:lnTo>
                        <a:lnTo>
                          <a:pt x="42" y="0"/>
                        </a:lnTo>
                        <a:close/>
                      </a:path>
                    </a:pathLst>
                  </a:custGeom>
                  <a:solidFill>
                    <a:srgbClr val="000000">
                      <a:alpha val="100000"/>
                    </a:srgbClr>
                  </a:solidFill>
                  <a:ln w="9525">
                    <a:noFill/>
                  </a:ln>
                </p:spPr>
                <p:txBody>
                  <a:bodyPr/>
                  <a:lstStyle/>
                  <a:p>
                    <a:endParaRPr lang="zh-CN" altLang="en-US"/>
                  </a:p>
                </p:txBody>
              </p:sp>
              <p:sp>
                <p:nvSpPr>
                  <p:cNvPr id="34465" name="Freeform 1643"/>
                  <p:cNvSpPr>
                    <a:spLocks noChangeAspect="1"/>
                  </p:cNvSpPr>
                  <p:nvPr/>
                </p:nvSpPr>
                <p:spPr>
                  <a:xfrm>
                    <a:off x="1603" y="2104"/>
                    <a:ext cx="22" cy="28"/>
                  </a:xfrm>
                  <a:custGeom>
                    <a:avLst/>
                    <a:gdLst>
                      <a:gd name="txL" fmla="*/ 0 w 111"/>
                      <a:gd name="txT" fmla="*/ 0 h 137"/>
                      <a:gd name="txR" fmla="*/ 111 w 111"/>
                      <a:gd name="txB" fmla="*/ 137 h 137"/>
                    </a:gdLst>
                    <a:ahLst/>
                    <a:cxnLst>
                      <a:cxn ang="0">
                        <a:pos x="0" y="5"/>
                      </a:cxn>
                      <a:cxn ang="0">
                        <a:pos x="3" y="0"/>
                      </a:cxn>
                      <a:cxn ang="0">
                        <a:pos x="4" y="1"/>
                      </a:cxn>
                      <a:cxn ang="0">
                        <a:pos x="1" y="6"/>
                      </a:cxn>
                      <a:cxn ang="0">
                        <a:pos x="0" y="5"/>
                      </a:cxn>
                    </a:cxnLst>
                    <a:rect l="txL" t="txT" r="txR" b="txB"/>
                    <a:pathLst>
                      <a:path w="111" h="137">
                        <a:moveTo>
                          <a:pt x="0" y="113"/>
                        </a:moveTo>
                        <a:lnTo>
                          <a:pt x="79" y="0"/>
                        </a:lnTo>
                        <a:lnTo>
                          <a:pt x="111" y="21"/>
                        </a:lnTo>
                        <a:lnTo>
                          <a:pt x="37" y="137"/>
                        </a:lnTo>
                        <a:lnTo>
                          <a:pt x="0" y="11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66" name="Freeform 1644"/>
                  <p:cNvSpPr>
                    <a:spLocks noChangeAspect="1"/>
                  </p:cNvSpPr>
                  <p:nvPr/>
                </p:nvSpPr>
                <p:spPr>
                  <a:xfrm>
                    <a:off x="1610" y="2109"/>
                    <a:ext cx="15" cy="27"/>
                  </a:xfrm>
                  <a:custGeom>
                    <a:avLst/>
                    <a:gdLst>
                      <a:gd name="txL" fmla="*/ 0 w 74"/>
                      <a:gd name="txT" fmla="*/ 0 h 139"/>
                      <a:gd name="txR" fmla="*/ 74 w 74"/>
                      <a:gd name="txB" fmla="*/ 139 h 139"/>
                    </a:gdLst>
                    <a:ahLst/>
                    <a:cxnLst>
                      <a:cxn ang="0">
                        <a:pos x="0" y="4"/>
                      </a:cxn>
                      <a:cxn ang="0">
                        <a:pos x="3" y="0"/>
                      </a:cxn>
                      <a:cxn ang="0">
                        <a:pos x="1" y="5"/>
                      </a:cxn>
                      <a:cxn ang="0">
                        <a:pos x="0" y="4"/>
                      </a:cxn>
                    </a:cxnLst>
                    <a:rect l="txL" t="txT" r="txR" b="txB"/>
                    <a:pathLst>
                      <a:path w="74" h="139">
                        <a:moveTo>
                          <a:pt x="0" y="116"/>
                        </a:moveTo>
                        <a:lnTo>
                          <a:pt x="74" y="0"/>
                        </a:lnTo>
                        <a:lnTo>
                          <a:pt x="36" y="139"/>
                        </a:lnTo>
                        <a:lnTo>
                          <a:pt x="0" y="116"/>
                        </a:lnTo>
                        <a:close/>
                      </a:path>
                    </a:pathLst>
                  </a:custGeom>
                  <a:solidFill>
                    <a:srgbClr val="000000">
                      <a:alpha val="100000"/>
                    </a:srgbClr>
                  </a:solidFill>
                  <a:ln w="9525">
                    <a:noFill/>
                  </a:ln>
                </p:spPr>
                <p:txBody>
                  <a:bodyPr/>
                  <a:lstStyle/>
                  <a:p>
                    <a:endParaRPr lang="zh-CN" altLang="en-US"/>
                  </a:p>
                </p:txBody>
              </p:sp>
              <p:sp>
                <p:nvSpPr>
                  <p:cNvPr id="34467" name="Freeform 1645"/>
                  <p:cNvSpPr>
                    <a:spLocks noChangeAspect="1"/>
                  </p:cNvSpPr>
                  <p:nvPr/>
                </p:nvSpPr>
                <p:spPr>
                  <a:xfrm>
                    <a:off x="1617" y="2109"/>
                    <a:ext cx="14" cy="27"/>
                  </a:xfrm>
                  <a:custGeom>
                    <a:avLst/>
                    <a:gdLst>
                      <a:gd name="txL" fmla="*/ 0 w 70"/>
                      <a:gd name="txT" fmla="*/ 0 h 139"/>
                      <a:gd name="txR" fmla="*/ 70 w 70"/>
                      <a:gd name="txB" fmla="*/ 139 h 139"/>
                    </a:gdLst>
                    <a:ahLst/>
                    <a:cxnLst>
                      <a:cxn ang="0">
                        <a:pos x="2" y="0"/>
                      </a:cxn>
                      <a:cxn ang="0">
                        <a:pos x="0" y="5"/>
                      </a:cxn>
                      <a:cxn ang="0">
                        <a:pos x="3" y="1"/>
                      </a:cxn>
                      <a:cxn ang="0">
                        <a:pos x="2" y="0"/>
                      </a:cxn>
                    </a:cxnLst>
                    <a:rect l="txL" t="txT" r="txR" b="txB"/>
                    <a:pathLst>
                      <a:path w="70" h="139">
                        <a:moveTo>
                          <a:pt x="38" y="0"/>
                        </a:moveTo>
                        <a:lnTo>
                          <a:pt x="0" y="139"/>
                        </a:lnTo>
                        <a:lnTo>
                          <a:pt x="70" y="20"/>
                        </a:lnTo>
                        <a:lnTo>
                          <a:pt x="38" y="0"/>
                        </a:lnTo>
                        <a:close/>
                      </a:path>
                    </a:pathLst>
                  </a:custGeom>
                  <a:solidFill>
                    <a:srgbClr val="000000">
                      <a:alpha val="100000"/>
                    </a:srgbClr>
                  </a:solidFill>
                  <a:ln w="9525">
                    <a:noFill/>
                  </a:ln>
                </p:spPr>
                <p:txBody>
                  <a:bodyPr/>
                  <a:lstStyle/>
                  <a:p>
                    <a:endParaRPr lang="zh-CN" altLang="en-US"/>
                  </a:p>
                </p:txBody>
              </p:sp>
              <p:sp>
                <p:nvSpPr>
                  <p:cNvPr id="34468" name="Freeform 1646"/>
                  <p:cNvSpPr>
                    <a:spLocks noChangeAspect="1"/>
                  </p:cNvSpPr>
                  <p:nvPr/>
                </p:nvSpPr>
                <p:spPr>
                  <a:xfrm>
                    <a:off x="1610" y="2109"/>
                    <a:ext cx="21" cy="27"/>
                  </a:xfrm>
                  <a:custGeom>
                    <a:avLst/>
                    <a:gdLst>
                      <a:gd name="txL" fmla="*/ 0 w 106"/>
                      <a:gd name="txT" fmla="*/ 0 h 139"/>
                      <a:gd name="txR" fmla="*/ 106 w 106"/>
                      <a:gd name="txB" fmla="*/ 139 h 139"/>
                    </a:gdLst>
                    <a:ahLst/>
                    <a:cxnLst>
                      <a:cxn ang="0">
                        <a:pos x="0" y="4"/>
                      </a:cxn>
                      <a:cxn ang="0">
                        <a:pos x="3" y="0"/>
                      </a:cxn>
                      <a:cxn ang="0">
                        <a:pos x="4" y="1"/>
                      </a:cxn>
                      <a:cxn ang="0">
                        <a:pos x="1" y="5"/>
                      </a:cxn>
                      <a:cxn ang="0">
                        <a:pos x="0" y="4"/>
                      </a:cxn>
                    </a:cxnLst>
                    <a:rect l="txL" t="txT" r="txR" b="txB"/>
                    <a:pathLst>
                      <a:path w="106" h="139">
                        <a:moveTo>
                          <a:pt x="0" y="116"/>
                        </a:moveTo>
                        <a:lnTo>
                          <a:pt x="74" y="0"/>
                        </a:lnTo>
                        <a:lnTo>
                          <a:pt x="106" y="20"/>
                        </a:lnTo>
                        <a:lnTo>
                          <a:pt x="36" y="139"/>
                        </a:lnTo>
                        <a:lnTo>
                          <a:pt x="0" y="11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69" name="Freeform 1647"/>
                  <p:cNvSpPr>
                    <a:spLocks noChangeAspect="1"/>
                  </p:cNvSpPr>
                  <p:nvPr/>
                </p:nvSpPr>
                <p:spPr>
                  <a:xfrm>
                    <a:off x="1617" y="2113"/>
                    <a:ext cx="14" cy="28"/>
                  </a:xfrm>
                  <a:custGeom>
                    <a:avLst/>
                    <a:gdLst>
                      <a:gd name="txL" fmla="*/ 0 w 70"/>
                      <a:gd name="txT" fmla="*/ 0 h 140"/>
                      <a:gd name="txR" fmla="*/ 70 w 70"/>
                      <a:gd name="txB" fmla="*/ 140 h 140"/>
                    </a:gdLst>
                    <a:ahLst/>
                    <a:cxnLst>
                      <a:cxn ang="0">
                        <a:pos x="0" y="5"/>
                      </a:cxn>
                      <a:cxn ang="0">
                        <a:pos x="3" y="0"/>
                      </a:cxn>
                      <a:cxn ang="0">
                        <a:pos x="2" y="6"/>
                      </a:cxn>
                      <a:cxn ang="0">
                        <a:pos x="0" y="5"/>
                      </a:cxn>
                    </a:cxnLst>
                    <a:rect l="txL" t="txT" r="txR" b="txB"/>
                    <a:pathLst>
                      <a:path w="70" h="140">
                        <a:moveTo>
                          <a:pt x="0" y="119"/>
                        </a:moveTo>
                        <a:lnTo>
                          <a:pt x="70" y="0"/>
                        </a:lnTo>
                        <a:lnTo>
                          <a:pt x="39" y="140"/>
                        </a:lnTo>
                        <a:lnTo>
                          <a:pt x="0" y="119"/>
                        </a:lnTo>
                        <a:close/>
                      </a:path>
                    </a:pathLst>
                  </a:custGeom>
                  <a:solidFill>
                    <a:srgbClr val="000000">
                      <a:alpha val="100000"/>
                    </a:srgbClr>
                  </a:solidFill>
                  <a:ln w="9525">
                    <a:noFill/>
                  </a:ln>
                </p:spPr>
                <p:txBody>
                  <a:bodyPr/>
                  <a:lstStyle/>
                  <a:p>
                    <a:endParaRPr lang="zh-CN" altLang="en-US"/>
                  </a:p>
                </p:txBody>
              </p:sp>
              <p:sp>
                <p:nvSpPr>
                  <p:cNvPr id="34470" name="Freeform 1648"/>
                  <p:cNvSpPr>
                    <a:spLocks noChangeAspect="1"/>
                  </p:cNvSpPr>
                  <p:nvPr/>
                </p:nvSpPr>
                <p:spPr>
                  <a:xfrm>
                    <a:off x="1625" y="2113"/>
                    <a:ext cx="13" cy="28"/>
                  </a:xfrm>
                  <a:custGeom>
                    <a:avLst/>
                    <a:gdLst>
                      <a:gd name="txL" fmla="*/ 0 w 64"/>
                      <a:gd name="txT" fmla="*/ 0 h 140"/>
                      <a:gd name="txR" fmla="*/ 64 w 64"/>
                      <a:gd name="txB" fmla="*/ 140 h 140"/>
                    </a:gdLst>
                    <a:ahLst/>
                    <a:cxnLst>
                      <a:cxn ang="0">
                        <a:pos x="1" y="0"/>
                      </a:cxn>
                      <a:cxn ang="0">
                        <a:pos x="0" y="6"/>
                      </a:cxn>
                      <a:cxn ang="0">
                        <a:pos x="3" y="1"/>
                      </a:cxn>
                      <a:cxn ang="0">
                        <a:pos x="1" y="0"/>
                      </a:cxn>
                    </a:cxnLst>
                    <a:rect l="txL" t="txT" r="txR" b="txB"/>
                    <a:pathLst>
                      <a:path w="64" h="140">
                        <a:moveTo>
                          <a:pt x="31" y="0"/>
                        </a:moveTo>
                        <a:lnTo>
                          <a:pt x="0" y="140"/>
                        </a:lnTo>
                        <a:lnTo>
                          <a:pt x="64" y="19"/>
                        </a:lnTo>
                        <a:lnTo>
                          <a:pt x="31" y="0"/>
                        </a:lnTo>
                        <a:close/>
                      </a:path>
                    </a:pathLst>
                  </a:custGeom>
                  <a:solidFill>
                    <a:srgbClr val="000000">
                      <a:alpha val="100000"/>
                    </a:srgbClr>
                  </a:solidFill>
                  <a:ln w="9525">
                    <a:noFill/>
                  </a:ln>
                </p:spPr>
                <p:txBody>
                  <a:bodyPr/>
                  <a:lstStyle/>
                  <a:p>
                    <a:endParaRPr lang="zh-CN" altLang="en-US"/>
                  </a:p>
                </p:txBody>
              </p:sp>
              <p:sp>
                <p:nvSpPr>
                  <p:cNvPr id="34471" name="Freeform 1649"/>
                  <p:cNvSpPr>
                    <a:spLocks noChangeAspect="1"/>
                  </p:cNvSpPr>
                  <p:nvPr/>
                </p:nvSpPr>
                <p:spPr>
                  <a:xfrm>
                    <a:off x="1617" y="2113"/>
                    <a:ext cx="21" cy="28"/>
                  </a:xfrm>
                  <a:custGeom>
                    <a:avLst/>
                    <a:gdLst>
                      <a:gd name="txL" fmla="*/ 0 w 103"/>
                      <a:gd name="txT" fmla="*/ 0 h 140"/>
                      <a:gd name="txR" fmla="*/ 103 w 103"/>
                      <a:gd name="txB" fmla="*/ 140 h 140"/>
                    </a:gdLst>
                    <a:ahLst/>
                    <a:cxnLst>
                      <a:cxn ang="0">
                        <a:pos x="0" y="5"/>
                      </a:cxn>
                      <a:cxn ang="0">
                        <a:pos x="3" y="0"/>
                      </a:cxn>
                      <a:cxn ang="0">
                        <a:pos x="4" y="1"/>
                      </a:cxn>
                      <a:cxn ang="0">
                        <a:pos x="2" y="6"/>
                      </a:cxn>
                      <a:cxn ang="0">
                        <a:pos x="0" y="5"/>
                      </a:cxn>
                    </a:cxnLst>
                    <a:rect l="txL" t="txT" r="txR" b="txB"/>
                    <a:pathLst>
                      <a:path w="103" h="140">
                        <a:moveTo>
                          <a:pt x="0" y="119"/>
                        </a:moveTo>
                        <a:lnTo>
                          <a:pt x="70" y="0"/>
                        </a:lnTo>
                        <a:lnTo>
                          <a:pt x="103" y="19"/>
                        </a:lnTo>
                        <a:lnTo>
                          <a:pt x="39" y="140"/>
                        </a:lnTo>
                        <a:lnTo>
                          <a:pt x="0" y="1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72" name="Freeform 1650"/>
                  <p:cNvSpPr>
                    <a:spLocks noChangeAspect="1"/>
                  </p:cNvSpPr>
                  <p:nvPr/>
                </p:nvSpPr>
                <p:spPr>
                  <a:xfrm>
                    <a:off x="1625" y="2116"/>
                    <a:ext cx="13" cy="28"/>
                  </a:xfrm>
                  <a:custGeom>
                    <a:avLst/>
                    <a:gdLst>
                      <a:gd name="txL" fmla="*/ 0 w 64"/>
                      <a:gd name="txT" fmla="*/ 0 h 140"/>
                      <a:gd name="txR" fmla="*/ 64 w 64"/>
                      <a:gd name="txB" fmla="*/ 140 h 140"/>
                    </a:gdLst>
                    <a:ahLst/>
                    <a:cxnLst>
                      <a:cxn ang="0">
                        <a:pos x="0" y="5"/>
                      </a:cxn>
                      <a:cxn ang="0">
                        <a:pos x="3" y="0"/>
                      </a:cxn>
                      <a:cxn ang="0">
                        <a:pos x="2" y="6"/>
                      </a:cxn>
                      <a:cxn ang="0">
                        <a:pos x="0" y="5"/>
                      </a:cxn>
                    </a:cxnLst>
                    <a:rect l="txL" t="txT" r="txR" b="txB"/>
                    <a:pathLst>
                      <a:path w="64" h="140">
                        <a:moveTo>
                          <a:pt x="0" y="121"/>
                        </a:moveTo>
                        <a:lnTo>
                          <a:pt x="64" y="0"/>
                        </a:lnTo>
                        <a:lnTo>
                          <a:pt x="39" y="140"/>
                        </a:lnTo>
                        <a:lnTo>
                          <a:pt x="0" y="121"/>
                        </a:lnTo>
                        <a:close/>
                      </a:path>
                    </a:pathLst>
                  </a:custGeom>
                  <a:solidFill>
                    <a:srgbClr val="000000">
                      <a:alpha val="100000"/>
                    </a:srgbClr>
                  </a:solidFill>
                  <a:ln w="9525">
                    <a:noFill/>
                  </a:ln>
                </p:spPr>
                <p:txBody>
                  <a:bodyPr/>
                  <a:lstStyle/>
                  <a:p>
                    <a:endParaRPr lang="zh-CN" altLang="en-US"/>
                  </a:p>
                </p:txBody>
              </p:sp>
              <p:sp>
                <p:nvSpPr>
                  <p:cNvPr id="34473" name="Freeform 1651"/>
                  <p:cNvSpPr>
                    <a:spLocks noChangeAspect="1"/>
                  </p:cNvSpPr>
                  <p:nvPr/>
                </p:nvSpPr>
                <p:spPr>
                  <a:xfrm>
                    <a:off x="1633" y="2116"/>
                    <a:ext cx="12" cy="28"/>
                  </a:xfrm>
                  <a:custGeom>
                    <a:avLst/>
                    <a:gdLst>
                      <a:gd name="txL" fmla="*/ 0 w 59"/>
                      <a:gd name="txT" fmla="*/ 0 h 140"/>
                      <a:gd name="txR" fmla="*/ 59 w 59"/>
                      <a:gd name="txB" fmla="*/ 140 h 140"/>
                    </a:gdLst>
                    <a:ahLst/>
                    <a:cxnLst>
                      <a:cxn ang="0">
                        <a:pos x="1" y="0"/>
                      </a:cxn>
                      <a:cxn ang="0">
                        <a:pos x="0" y="6"/>
                      </a:cxn>
                      <a:cxn ang="0">
                        <a:pos x="2" y="1"/>
                      </a:cxn>
                      <a:cxn ang="0">
                        <a:pos x="1" y="0"/>
                      </a:cxn>
                    </a:cxnLst>
                    <a:rect l="txL" t="txT" r="txR" b="txB"/>
                    <a:pathLst>
                      <a:path w="59" h="140">
                        <a:moveTo>
                          <a:pt x="25" y="0"/>
                        </a:moveTo>
                        <a:lnTo>
                          <a:pt x="0" y="140"/>
                        </a:lnTo>
                        <a:lnTo>
                          <a:pt x="59" y="16"/>
                        </a:lnTo>
                        <a:lnTo>
                          <a:pt x="25" y="0"/>
                        </a:lnTo>
                        <a:close/>
                      </a:path>
                    </a:pathLst>
                  </a:custGeom>
                  <a:solidFill>
                    <a:srgbClr val="000000">
                      <a:alpha val="100000"/>
                    </a:srgbClr>
                  </a:solidFill>
                  <a:ln w="9525">
                    <a:noFill/>
                  </a:ln>
                </p:spPr>
                <p:txBody>
                  <a:bodyPr/>
                  <a:lstStyle/>
                  <a:p>
                    <a:endParaRPr lang="zh-CN" altLang="en-US"/>
                  </a:p>
                </p:txBody>
              </p:sp>
              <p:sp>
                <p:nvSpPr>
                  <p:cNvPr id="34474" name="Freeform 1652"/>
                  <p:cNvSpPr>
                    <a:spLocks noChangeAspect="1"/>
                  </p:cNvSpPr>
                  <p:nvPr/>
                </p:nvSpPr>
                <p:spPr>
                  <a:xfrm>
                    <a:off x="1625" y="2116"/>
                    <a:ext cx="20" cy="28"/>
                  </a:xfrm>
                  <a:custGeom>
                    <a:avLst/>
                    <a:gdLst>
                      <a:gd name="txL" fmla="*/ 0 w 98"/>
                      <a:gd name="txT" fmla="*/ 0 h 140"/>
                      <a:gd name="txR" fmla="*/ 98 w 98"/>
                      <a:gd name="txB" fmla="*/ 140 h 140"/>
                    </a:gdLst>
                    <a:ahLst/>
                    <a:cxnLst>
                      <a:cxn ang="0">
                        <a:pos x="0" y="5"/>
                      </a:cxn>
                      <a:cxn ang="0">
                        <a:pos x="3" y="0"/>
                      </a:cxn>
                      <a:cxn ang="0">
                        <a:pos x="4" y="1"/>
                      </a:cxn>
                      <a:cxn ang="0">
                        <a:pos x="2" y="6"/>
                      </a:cxn>
                      <a:cxn ang="0">
                        <a:pos x="0" y="5"/>
                      </a:cxn>
                    </a:cxnLst>
                    <a:rect l="txL" t="txT" r="txR" b="txB"/>
                    <a:pathLst>
                      <a:path w="98" h="140">
                        <a:moveTo>
                          <a:pt x="0" y="121"/>
                        </a:moveTo>
                        <a:lnTo>
                          <a:pt x="64" y="0"/>
                        </a:lnTo>
                        <a:lnTo>
                          <a:pt x="98" y="16"/>
                        </a:lnTo>
                        <a:lnTo>
                          <a:pt x="39" y="140"/>
                        </a:lnTo>
                        <a:lnTo>
                          <a:pt x="0" y="1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75" name="Freeform 1653"/>
                  <p:cNvSpPr>
                    <a:spLocks noChangeAspect="1"/>
                  </p:cNvSpPr>
                  <p:nvPr/>
                </p:nvSpPr>
                <p:spPr>
                  <a:xfrm>
                    <a:off x="1633" y="2120"/>
                    <a:ext cx="12" cy="28"/>
                  </a:xfrm>
                  <a:custGeom>
                    <a:avLst/>
                    <a:gdLst>
                      <a:gd name="txL" fmla="*/ 0 w 59"/>
                      <a:gd name="txT" fmla="*/ 0 h 142"/>
                      <a:gd name="txR" fmla="*/ 59 w 59"/>
                      <a:gd name="txB" fmla="*/ 142 h 142"/>
                    </a:gdLst>
                    <a:ahLst/>
                    <a:cxnLst>
                      <a:cxn ang="0">
                        <a:pos x="0" y="5"/>
                      </a:cxn>
                      <a:cxn ang="0">
                        <a:pos x="2" y="0"/>
                      </a:cxn>
                      <a:cxn ang="0">
                        <a:pos x="2" y="6"/>
                      </a:cxn>
                      <a:cxn ang="0">
                        <a:pos x="0" y="5"/>
                      </a:cxn>
                    </a:cxnLst>
                    <a:rect l="txL" t="txT" r="txR" b="txB"/>
                    <a:pathLst>
                      <a:path w="59" h="142">
                        <a:moveTo>
                          <a:pt x="0" y="124"/>
                        </a:moveTo>
                        <a:lnTo>
                          <a:pt x="59" y="0"/>
                        </a:lnTo>
                        <a:lnTo>
                          <a:pt x="40" y="142"/>
                        </a:lnTo>
                        <a:lnTo>
                          <a:pt x="0" y="124"/>
                        </a:lnTo>
                        <a:close/>
                      </a:path>
                    </a:pathLst>
                  </a:custGeom>
                  <a:solidFill>
                    <a:srgbClr val="000000">
                      <a:alpha val="100000"/>
                    </a:srgbClr>
                  </a:solidFill>
                  <a:ln w="9525">
                    <a:noFill/>
                  </a:ln>
                </p:spPr>
                <p:txBody>
                  <a:bodyPr/>
                  <a:lstStyle/>
                  <a:p>
                    <a:endParaRPr lang="zh-CN" altLang="en-US"/>
                  </a:p>
                </p:txBody>
              </p:sp>
              <p:sp>
                <p:nvSpPr>
                  <p:cNvPr id="34476" name="Freeform 1654"/>
                  <p:cNvSpPr>
                    <a:spLocks noChangeAspect="1"/>
                  </p:cNvSpPr>
                  <p:nvPr/>
                </p:nvSpPr>
                <p:spPr>
                  <a:xfrm>
                    <a:off x="1641" y="2120"/>
                    <a:ext cx="10" cy="28"/>
                  </a:xfrm>
                  <a:custGeom>
                    <a:avLst/>
                    <a:gdLst>
                      <a:gd name="txL" fmla="*/ 0 w 53"/>
                      <a:gd name="txT" fmla="*/ 0 h 142"/>
                      <a:gd name="txR" fmla="*/ 53 w 53"/>
                      <a:gd name="txB" fmla="*/ 142 h 142"/>
                    </a:gdLst>
                    <a:ahLst/>
                    <a:cxnLst>
                      <a:cxn ang="0">
                        <a:pos x="1" y="0"/>
                      </a:cxn>
                      <a:cxn ang="0">
                        <a:pos x="0" y="6"/>
                      </a:cxn>
                      <a:cxn ang="0">
                        <a:pos x="2" y="1"/>
                      </a:cxn>
                      <a:cxn ang="0">
                        <a:pos x="1" y="0"/>
                      </a:cxn>
                    </a:cxnLst>
                    <a:rect l="txL" t="txT" r="txR" b="txB"/>
                    <a:pathLst>
                      <a:path w="53" h="142">
                        <a:moveTo>
                          <a:pt x="19" y="0"/>
                        </a:moveTo>
                        <a:lnTo>
                          <a:pt x="0" y="142"/>
                        </a:lnTo>
                        <a:lnTo>
                          <a:pt x="53" y="16"/>
                        </a:lnTo>
                        <a:lnTo>
                          <a:pt x="19" y="0"/>
                        </a:lnTo>
                        <a:close/>
                      </a:path>
                    </a:pathLst>
                  </a:custGeom>
                  <a:solidFill>
                    <a:srgbClr val="000000">
                      <a:alpha val="100000"/>
                    </a:srgbClr>
                  </a:solidFill>
                  <a:ln w="9525">
                    <a:noFill/>
                  </a:ln>
                </p:spPr>
                <p:txBody>
                  <a:bodyPr/>
                  <a:lstStyle/>
                  <a:p>
                    <a:endParaRPr lang="zh-CN" altLang="en-US"/>
                  </a:p>
                </p:txBody>
              </p:sp>
              <p:sp>
                <p:nvSpPr>
                  <p:cNvPr id="34477" name="Freeform 1655"/>
                  <p:cNvSpPr>
                    <a:spLocks noChangeAspect="1"/>
                  </p:cNvSpPr>
                  <p:nvPr/>
                </p:nvSpPr>
                <p:spPr>
                  <a:xfrm>
                    <a:off x="1633" y="2120"/>
                    <a:ext cx="18" cy="28"/>
                  </a:xfrm>
                  <a:custGeom>
                    <a:avLst/>
                    <a:gdLst>
                      <a:gd name="txL" fmla="*/ 0 w 93"/>
                      <a:gd name="txT" fmla="*/ 0 h 142"/>
                      <a:gd name="txR" fmla="*/ 93 w 93"/>
                      <a:gd name="txB" fmla="*/ 142 h 142"/>
                    </a:gdLst>
                    <a:ahLst/>
                    <a:cxnLst>
                      <a:cxn ang="0">
                        <a:pos x="0" y="5"/>
                      </a:cxn>
                      <a:cxn ang="0">
                        <a:pos x="2" y="0"/>
                      </a:cxn>
                      <a:cxn ang="0">
                        <a:pos x="3" y="1"/>
                      </a:cxn>
                      <a:cxn ang="0">
                        <a:pos x="2" y="6"/>
                      </a:cxn>
                      <a:cxn ang="0">
                        <a:pos x="0" y="5"/>
                      </a:cxn>
                    </a:cxnLst>
                    <a:rect l="txL" t="txT" r="txR" b="txB"/>
                    <a:pathLst>
                      <a:path w="93" h="142">
                        <a:moveTo>
                          <a:pt x="0" y="124"/>
                        </a:moveTo>
                        <a:lnTo>
                          <a:pt x="59" y="0"/>
                        </a:lnTo>
                        <a:lnTo>
                          <a:pt x="93" y="16"/>
                        </a:lnTo>
                        <a:lnTo>
                          <a:pt x="40" y="142"/>
                        </a:lnTo>
                        <a:lnTo>
                          <a:pt x="0"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78" name="Freeform 1656"/>
                  <p:cNvSpPr>
                    <a:spLocks noChangeAspect="1"/>
                  </p:cNvSpPr>
                  <p:nvPr/>
                </p:nvSpPr>
                <p:spPr>
                  <a:xfrm>
                    <a:off x="1641" y="2123"/>
                    <a:ext cx="10" cy="28"/>
                  </a:xfrm>
                  <a:custGeom>
                    <a:avLst/>
                    <a:gdLst>
                      <a:gd name="txL" fmla="*/ 0 w 53"/>
                      <a:gd name="txT" fmla="*/ 0 h 143"/>
                      <a:gd name="txR" fmla="*/ 53 w 53"/>
                      <a:gd name="txB" fmla="*/ 143 h 143"/>
                    </a:gdLst>
                    <a:ahLst/>
                    <a:cxnLst>
                      <a:cxn ang="0">
                        <a:pos x="0" y="5"/>
                      </a:cxn>
                      <a:cxn ang="0">
                        <a:pos x="2" y="0"/>
                      </a:cxn>
                      <a:cxn ang="0">
                        <a:pos x="2" y="5"/>
                      </a:cxn>
                      <a:cxn ang="0">
                        <a:pos x="0" y="5"/>
                      </a:cxn>
                    </a:cxnLst>
                    <a:rect l="txL" t="txT" r="txR" b="txB"/>
                    <a:pathLst>
                      <a:path w="53" h="143">
                        <a:moveTo>
                          <a:pt x="0" y="126"/>
                        </a:moveTo>
                        <a:lnTo>
                          <a:pt x="53" y="0"/>
                        </a:lnTo>
                        <a:lnTo>
                          <a:pt x="41" y="143"/>
                        </a:lnTo>
                        <a:lnTo>
                          <a:pt x="0" y="126"/>
                        </a:lnTo>
                        <a:close/>
                      </a:path>
                    </a:pathLst>
                  </a:custGeom>
                  <a:solidFill>
                    <a:srgbClr val="000000">
                      <a:alpha val="100000"/>
                    </a:srgbClr>
                  </a:solidFill>
                  <a:ln w="9525">
                    <a:noFill/>
                  </a:ln>
                </p:spPr>
                <p:txBody>
                  <a:bodyPr/>
                  <a:lstStyle/>
                  <a:p>
                    <a:endParaRPr lang="zh-CN" altLang="en-US"/>
                  </a:p>
                </p:txBody>
              </p:sp>
              <p:sp>
                <p:nvSpPr>
                  <p:cNvPr id="34479" name="Freeform 1657"/>
                  <p:cNvSpPr>
                    <a:spLocks noChangeAspect="1"/>
                  </p:cNvSpPr>
                  <p:nvPr/>
                </p:nvSpPr>
                <p:spPr>
                  <a:xfrm>
                    <a:off x="1649" y="2123"/>
                    <a:ext cx="10" cy="28"/>
                  </a:xfrm>
                  <a:custGeom>
                    <a:avLst/>
                    <a:gdLst>
                      <a:gd name="txL" fmla="*/ 0 w 48"/>
                      <a:gd name="txT" fmla="*/ 0 h 143"/>
                      <a:gd name="txR" fmla="*/ 48 w 48"/>
                      <a:gd name="txB" fmla="*/ 143 h 143"/>
                    </a:gdLst>
                    <a:ahLst/>
                    <a:cxnLst>
                      <a:cxn ang="0">
                        <a:pos x="1" y="0"/>
                      </a:cxn>
                      <a:cxn ang="0">
                        <a:pos x="0" y="5"/>
                      </a:cxn>
                      <a:cxn ang="0">
                        <a:pos x="2" y="1"/>
                      </a:cxn>
                      <a:cxn ang="0">
                        <a:pos x="1" y="0"/>
                      </a:cxn>
                    </a:cxnLst>
                    <a:rect l="txL" t="txT" r="txR" b="txB"/>
                    <a:pathLst>
                      <a:path w="48" h="143">
                        <a:moveTo>
                          <a:pt x="12" y="0"/>
                        </a:moveTo>
                        <a:lnTo>
                          <a:pt x="0" y="143"/>
                        </a:lnTo>
                        <a:lnTo>
                          <a:pt x="48" y="14"/>
                        </a:lnTo>
                        <a:lnTo>
                          <a:pt x="12" y="0"/>
                        </a:lnTo>
                        <a:close/>
                      </a:path>
                    </a:pathLst>
                  </a:custGeom>
                  <a:solidFill>
                    <a:srgbClr val="000000">
                      <a:alpha val="100000"/>
                    </a:srgbClr>
                  </a:solidFill>
                  <a:ln w="9525">
                    <a:noFill/>
                  </a:ln>
                </p:spPr>
                <p:txBody>
                  <a:bodyPr/>
                  <a:lstStyle/>
                  <a:p>
                    <a:endParaRPr lang="zh-CN" altLang="en-US"/>
                  </a:p>
                </p:txBody>
              </p:sp>
              <p:sp>
                <p:nvSpPr>
                  <p:cNvPr id="34480" name="Freeform 1658"/>
                  <p:cNvSpPr>
                    <a:spLocks noChangeAspect="1"/>
                  </p:cNvSpPr>
                  <p:nvPr/>
                </p:nvSpPr>
                <p:spPr>
                  <a:xfrm>
                    <a:off x="1641" y="2123"/>
                    <a:ext cx="18" cy="28"/>
                  </a:xfrm>
                  <a:custGeom>
                    <a:avLst/>
                    <a:gdLst>
                      <a:gd name="txL" fmla="*/ 0 w 89"/>
                      <a:gd name="txT" fmla="*/ 0 h 143"/>
                      <a:gd name="txR" fmla="*/ 89 w 89"/>
                      <a:gd name="txB" fmla="*/ 143 h 143"/>
                    </a:gdLst>
                    <a:ahLst/>
                    <a:cxnLst>
                      <a:cxn ang="0">
                        <a:pos x="0" y="5"/>
                      </a:cxn>
                      <a:cxn ang="0">
                        <a:pos x="2" y="0"/>
                      </a:cxn>
                      <a:cxn ang="0">
                        <a:pos x="4" y="1"/>
                      </a:cxn>
                      <a:cxn ang="0">
                        <a:pos x="2" y="5"/>
                      </a:cxn>
                      <a:cxn ang="0">
                        <a:pos x="0" y="5"/>
                      </a:cxn>
                    </a:cxnLst>
                    <a:rect l="txL" t="txT" r="txR" b="txB"/>
                    <a:pathLst>
                      <a:path w="89" h="143">
                        <a:moveTo>
                          <a:pt x="0" y="126"/>
                        </a:moveTo>
                        <a:lnTo>
                          <a:pt x="53" y="0"/>
                        </a:lnTo>
                        <a:lnTo>
                          <a:pt x="89" y="14"/>
                        </a:lnTo>
                        <a:lnTo>
                          <a:pt x="41" y="143"/>
                        </a:lnTo>
                        <a:lnTo>
                          <a:pt x="0" y="1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81" name="Freeform 1659"/>
                  <p:cNvSpPr>
                    <a:spLocks noChangeAspect="1"/>
                  </p:cNvSpPr>
                  <p:nvPr/>
                </p:nvSpPr>
                <p:spPr>
                  <a:xfrm>
                    <a:off x="1649" y="2126"/>
                    <a:ext cx="10" cy="28"/>
                  </a:xfrm>
                  <a:custGeom>
                    <a:avLst/>
                    <a:gdLst>
                      <a:gd name="txL" fmla="*/ 0 w 48"/>
                      <a:gd name="txT" fmla="*/ 0 h 143"/>
                      <a:gd name="txR" fmla="*/ 48 w 48"/>
                      <a:gd name="txB" fmla="*/ 143 h 143"/>
                    </a:gdLst>
                    <a:ahLst/>
                    <a:cxnLst>
                      <a:cxn ang="0">
                        <a:pos x="0" y="5"/>
                      </a:cxn>
                      <a:cxn ang="0">
                        <a:pos x="2" y="0"/>
                      </a:cxn>
                      <a:cxn ang="0">
                        <a:pos x="2" y="5"/>
                      </a:cxn>
                      <a:cxn ang="0">
                        <a:pos x="0" y="5"/>
                      </a:cxn>
                    </a:cxnLst>
                    <a:rect l="txL" t="txT" r="txR" b="txB"/>
                    <a:pathLst>
                      <a:path w="48" h="143">
                        <a:moveTo>
                          <a:pt x="0" y="129"/>
                        </a:moveTo>
                        <a:lnTo>
                          <a:pt x="48" y="0"/>
                        </a:lnTo>
                        <a:lnTo>
                          <a:pt x="41" y="143"/>
                        </a:lnTo>
                        <a:lnTo>
                          <a:pt x="0" y="129"/>
                        </a:lnTo>
                        <a:close/>
                      </a:path>
                    </a:pathLst>
                  </a:custGeom>
                  <a:solidFill>
                    <a:srgbClr val="000000">
                      <a:alpha val="100000"/>
                    </a:srgbClr>
                  </a:solidFill>
                  <a:ln w="9525">
                    <a:noFill/>
                  </a:ln>
                </p:spPr>
                <p:txBody>
                  <a:bodyPr/>
                  <a:lstStyle/>
                  <a:p>
                    <a:endParaRPr lang="zh-CN" altLang="en-US"/>
                  </a:p>
                </p:txBody>
              </p:sp>
              <p:sp>
                <p:nvSpPr>
                  <p:cNvPr id="34482" name="Freeform 1660"/>
                  <p:cNvSpPr>
                    <a:spLocks noChangeAspect="1"/>
                  </p:cNvSpPr>
                  <p:nvPr/>
                </p:nvSpPr>
                <p:spPr>
                  <a:xfrm>
                    <a:off x="1657" y="2126"/>
                    <a:ext cx="9" cy="28"/>
                  </a:xfrm>
                  <a:custGeom>
                    <a:avLst/>
                    <a:gdLst>
                      <a:gd name="txL" fmla="*/ 0 w 42"/>
                      <a:gd name="txT" fmla="*/ 0 h 143"/>
                      <a:gd name="txR" fmla="*/ 42 w 42"/>
                      <a:gd name="txB" fmla="*/ 143 h 143"/>
                    </a:gdLst>
                    <a:ahLst/>
                    <a:cxnLst>
                      <a:cxn ang="0">
                        <a:pos x="0" y="0"/>
                      </a:cxn>
                      <a:cxn ang="0">
                        <a:pos x="0" y="5"/>
                      </a:cxn>
                      <a:cxn ang="0">
                        <a:pos x="2" y="1"/>
                      </a:cxn>
                      <a:cxn ang="0">
                        <a:pos x="0" y="0"/>
                      </a:cxn>
                    </a:cxnLst>
                    <a:rect l="txL" t="txT" r="txR" b="txB"/>
                    <a:pathLst>
                      <a:path w="42" h="143">
                        <a:moveTo>
                          <a:pt x="7" y="0"/>
                        </a:moveTo>
                        <a:lnTo>
                          <a:pt x="0" y="143"/>
                        </a:lnTo>
                        <a:lnTo>
                          <a:pt x="42" y="13"/>
                        </a:lnTo>
                        <a:lnTo>
                          <a:pt x="7" y="0"/>
                        </a:lnTo>
                        <a:close/>
                      </a:path>
                    </a:pathLst>
                  </a:custGeom>
                  <a:solidFill>
                    <a:srgbClr val="000000">
                      <a:alpha val="100000"/>
                    </a:srgbClr>
                  </a:solidFill>
                  <a:ln w="9525">
                    <a:noFill/>
                  </a:ln>
                </p:spPr>
                <p:txBody>
                  <a:bodyPr/>
                  <a:lstStyle/>
                  <a:p>
                    <a:endParaRPr lang="zh-CN" altLang="en-US"/>
                  </a:p>
                </p:txBody>
              </p:sp>
              <p:sp>
                <p:nvSpPr>
                  <p:cNvPr id="34483" name="Freeform 1661"/>
                  <p:cNvSpPr>
                    <a:spLocks noChangeAspect="1"/>
                  </p:cNvSpPr>
                  <p:nvPr/>
                </p:nvSpPr>
                <p:spPr>
                  <a:xfrm>
                    <a:off x="1649" y="2126"/>
                    <a:ext cx="17" cy="28"/>
                  </a:xfrm>
                  <a:custGeom>
                    <a:avLst/>
                    <a:gdLst>
                      <a:gd name="txL" fmla="*/ 0 w 83"/>
                      <a:gd name="txT" fmla="*/ 0 h 143"/>
                      <a:gd name="txR" fmla="*/ 83 w 83"/>
                      <a:gd name="txB" fmla="*/ 143 h 143"/>
                    </a:gdLst>
                    <a:ahLst/>
                    <a:cxnLst>
                      <a:cxn ang="0">
                        <a:pos x="0" y="5"/>
                      </a:cxn>
                      <a:cxn ang="0">
                        <a:pos x="2" y="0"/>
                      </a:cxn>
                      <a:cxn ang="0">
                        <a:pos x="3" y="1"/>
                      </a:cxn>
                      <a:cxn ang="0">
                        <a:pos x="2" y="5"/>
                      </a:cxn>
                      <a:cxn ang="0">
                        <a:pos x="0" y="5"/>
                      </a:cxn>
                    </a:cxnLst>
                    <a:rect l="txL" t="txT" r="txR" b="txB"/>
                    <a:pathLst>
                      <a:path w="83" h="143">
                        <a:moveTo>
                          <a:pt x="0" y="129"/>
                        </a:moveTo>
                        <a:lnTo>
                          <a:pt x="48" y="0"/>
                        </a:lnTo>
                        <a:lnTo>
                          <a:pt x="83" y="13"/>
                        </a:lnTo>
                        <a:lnTo>
                          <a:pt x="41" y="143"/>
                        </a:lnTo>
                        <a:lnTo>
                          <a:pt x="0" y="12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84" name="Freeform 1662"/>
                  <p:cNvSpPr>
                    <a:spLocks noChangeAspect="1"/>
                  </p:cNvSpPr>
                  <p:nvPr/>
                </p:nvSpPr>
                <p:spPr>
                  <a:xfrm>
                    <a:off x="1657" y="2128"/>
                    <a:ext cx="9" cy="29"/>
                  </a:xfrm>
                  <a:custGeom>
                    <a:avLst/>
                    <a:gdLst>
                      <a:gd name="txL" fmla="*/ 0 w 42"/>
                      <a:gd name="txT" fmla="*/ 0 h 143"/>
                      <a:gd name="txR" fmla="*/ 42 w 42"/>
                      <a:gd name="txB" fmla="*/ 143 h 143"/>
                    </a:gdLst>
                    <a:ahLst/>
                    <a:cxnLst>
                      <a:cxn ang="0">
                        <a:pos x="0" y="5"/>
                      </a:cxn>
                      <a:cxn ang="0">
                        <a:pos x="2" y="0"/>
                      </a:cxn>
                      <a:cxn ang="0">
                        <a:pos x="2" y="6"/>
                      </a:cxn>
                      <a:cxn ang="0">
                        <a:pos x="0" y="5"/>
                      </a:cxn>
                    </a:cxnLst>
                    <a:rect l="txL" t="txT" r="txR" b="txB"/>
                    <a:pathLst>
                      <a:path w="42" h="143">
                        <a:moveTo>
                          <a:pt x="0" y="130"/>
                        </a:moveTo>
                        <a:lnTo>
                          <a:pt x="42" y="0"/>
                        </a:lnTo>
                        <a:lnTo>
                          <a:pt x="41" y="143"/>
                        </a:lnTo>
                        <a:lnTo>
                          <a:pt x="0" y="130"/>
                        </a:lnTo>
                        <a:close/>
                      </a:path>
                    </a:pathLst>
                  </a:custGeom>
                  <a:solidFill>
                    <a:srgbClr val="000000">
                      <a:alpha val="100000"/>
                    </a:srgbClr>
                  </a:solidFill>
                  <a:ln w="9525">
                    <a:noFill/>
                  </a:ln>
                </p:spPr>
                <p:txBody>
                  <a:bodyPr/>
                  <a:lstStyle/>
                  <a:p>
                    <a:endParaRPr lang="zh-CN" altLang="en-US"/>
                  </a:p>
                </p:txBody>
              </p:sp>
              <p:sp>
                <p:nvSpPr>
                  <p:cNvPr id="34485" name="Freeform 1663"/>
                  <p:cNvSpPr>
                    <a:spLocks noChangeAspect="1"/>
                  </p:cNvSpPr>
                  <p:nvPr/>
                </p:nvSpPr>
                <p:spPr>
                  <a:xfrm>
                    <a:off x="1665" y="2128"/>
                    <a:ext cx="8" cy="29"/>
                  </a:xfrm>
                  <a:custGeom>
                    <a:avLst/>
                    <a:gdLst>
                      <a:gd name="txL" fmla="*/ 0 w 38"/>
                      <a:gd name="txT" fmla="*/ 0 h 143"/>
                      <a:gd name="txR" fmla="*/ 38 w 38"/>
                      <a:gd name="txB" fmla="*/ 143 h 143"/>
                    </a:gdLst>
                    <a:ahLst/>
                    <a:cxnLst>
                      <a:cxn ang="0">
                        <a:pos x="0" y="0"/>
                      </a:cxn>
                      <a:cxn ang="0">
                        <a:pos x="0" y="6"/>
                      </a:cxn>
                      <a:cxn ang="0">
                        <a:pos x="2" y="0"/>
                      </a:cxn>
                      <a:cxn ang="0">
                        <a:pos x="0" y="0"/>
                      </a:cxn>
                    </a:cxnLst>
                    <a:rect l="txL" t="txT" r="txR" b="txB"/>
                    <a:pathLst>
                      <a:path w="38" h="143">
                        <a:moveTo>
                          <a:pt x="1" y="0"/>
                        </a:moveTo>
                        <a:lnTo>
                          <a:pt x="0" y="143"/>
                        </a:lnTo>
                        <a:lnTo>
                          <a:pt x="38" y="11"/>
                        </a:lnTo>
                        <a:lnTo>
                          <a:pt x="1" y="0"/>
                        </a:lnTo>
                        <a:close/>
                      </a:path>
                    </a:pathLst>
                  </a:custGeom>
                  <a:solidFill>
                    <a:srgbClr val="000000">
                      <a:alpha val="100000"/>
                    </a:srgbClr>
                  </a:solidFill>
                  <a:ln w="9525">
                    <a:noFill/>
                  </a:ln>
                </p:spPr>
                <p:txBody>
                  <a:bodyPr/>
                  <a:lstStyle/>
                  <a:p>
                    <a:endParaRPr lang="zh-CN" altLang="en-US"/>
                  </a:p>
                </p:txBody>
              </p:sp>
              <p:sp>
                <p:nvSpPr>
                  <p:cNvPr id="34486" name="Freeform 1664"/>
                  <p:cNvSpPr>
                    <a:spLocks noChangeAspect="1"/>
                  </p:cNvSpPr>
                  <p:nvPr/>
                </p:nvSpPr>
                <p:spPr>
                  <a:xfrm>
                    <a:off x="1657" y="2128"/>
                    <a:ext cx="16" cy="29"/>
                  </a:xfrm>
                  <a:custGeom>
                    <a:avLst/>
                    <a:gdLst>
                      <a:gd name="txL" fmla="*/ 0 w 79"/>
                      <a:gd name="txT" fmla="*/ 0 h 143"/>
                      <a:gd name="txR" fmla="*/ 79 w 79"/>
                      <a:gd name="txB" fmla="*/ 143 h 143"/>
                    </a:gdLst>
                    <a:ahLst/>
                    <a:cxnLst>
                      <a:cxn ang="0">
                        <a:pos x="0" y="5"/>
                      </a:cxn>
                      <a:cxn ang="0">
                        <a:pos x="2" y="0"/>
                      </a:cxn>
                      <a:cxn ang="0">
                        <a:pos x="3" y="0"/>
                      </a:cxn>
                      <a:cxn ang="0">
                        <a:pos x="2" y="6"/>
                      </a:cxn>
                      <a:cxn ang="0">
                        <a:pos x="0" y="5"/>
                      </a:cxn>
                    </a:cxnLst>
                    <a:rect l="txL" t="txT" r="txR" b="txB"/>
                    <a:pathLst>
                      <a:path w="79" h="143">
                        <a:moveTo>
                          <a:pt x="0" y="130"/>
                        </a:moveTo>
                        <a:lnTo>
                          <a:pt x="42" y="0"/>
                        </a:lnTo>
                        <a:lnTo>
                          <a:pt x="79" y="11"/>
                        </a:lnTo>
                        <a:lnTo>
                          <a:pt x="41" y="143"/>
                        </a:lnTo>
                        <a:lnTo>
                          <a:pt x="0"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87" name="Freeform 1665"/>
                  <p:cNvSpPr>
                    <a:spLocks noChangeAspect="1"/>
                  </p:cNvSpPr>
                  <p:nvPr/>
                </p:nvSpPr>
                <p:spPr>
                  <a:xfrm>
                    <a:off x="1665" y="2130"/>
                    <a:ext cx="9" cy="29"/>
                  </a:xfrm>
                  <a:custGeom>
                    <a:avLst/>
                    <a:gdLst>
                      <a:gd name="txL" fmla="*/ 0 w 43"/>
                      <a:gd name="txT" fmla="*/ 0 h 142"/>
                      <a:gd name="txR" fmla="*/ 43 w 43"/>
                      <a:gd name="txB" fmla="*/ 142 h 142"/>
                    </a:gdLst>
                    <a:ahLst/>
                    <a:cxnLst>
                      <a:cxn ang="0">
                        <a:pos x="0" y="6"/>
                      </a:cxn>
                      <a:cxn ang="0">
                        <a:pos x="2" y="0"/>
                      </a:cxn>
                      <a:cxn ang="0">
                        <a:pos x="2" y="6"/>
                      </a:cxn>
                      <a:cxn ang="0">
                        <a:pos x="0" y="6"/>
                      </a:cxn>
                    </a:cxnLst>
                    <a:rect l="txL" t="txT" r="txR" b="txB"/>
                    <a:pathLst>
                      <a:path w="43" h="142">
                        <a:moveTo>
                          <a:pt x="0" y="132"/>
                        </a:moveTo>
                        <a:lnTo>
                          <a:pt x="38" y="0"/>
                        </a:lnTo>
                        <a:lnTo>
                          <a:pt x="43" y="142"/>
                        </a:lnTo>
                        <a:lnTo>
                          <a:pt x="0" y="132"/>
                        </a:lnTo>
                        <a:close/>
                      </a:path>
                    </a:pathLst>
                  </a:custGeom>
                  <a:solidFill>
                    <a:srgbClr val="000000">
                      <a:alpha val="100000"/>
                    </a:srgbClr>
                  </a:solidFill>
                  <a:ln w="9525">
                    <a:noFill/>
                  </a:ln>
                </p:spPr>
                <p:txBody>
                  <a:bodyPr/>
                  <a:lstStyle/>
                  <a:p>
                    <a:endParaRPr lang="zh-CN" altLang="en-US"/>
                  </a:p>
                </p:txBody>
              </p:sp>
              <p:sp>
                <p:nvSpPr>
                  <p:cNvPr id="34488" name="Freeform 1666"/>
                  <p:cNvSpPr>
                    <a:spLocks noChangeAspect="1"/>
                  </p:cNvSpPr>
                  <p:nvPr/>
                </p:nvSpPr>
                <p:spPr>
                  <a:xfrm>
                    <a:off x="1673" y="2130"/>
                    <a:ext cx="7" cy="29"/>
                  </a:xfrm>
                  <a:custGeom>
                    <a:avLst/>
                    <a:gdLst>
                      <a:gd name="txL" fmla="*/ 0 w 36"/>
                      <a:gd name="txT" fmla="*/ 0 h 142"/>
                      <a:gd name="txR" fmla="*/ 36 w 36"/>
                      <a:gd name="txB" fmla="*/ 142 h 142"/>
                    </a:gdLst>
                    <a:ahLst/>
                    <a:cxnLst>
                      <a:cxn ang="0">
                        <a:pos x="0" y="0"/>
                      </a:cxn>
                      <a:cxn ang="0">
                        <a:pos x="0" y="6"/>
                      </a:cxn>
                      <a:cxn ang="0">
                        <a:pos x="1" y="0"/>
                      </a:cxn>
                      <a:cxn ang="0">
                        <a:pos x="0" y="0"/>
                      </a:cxn>
                    </a:cxnLst>
                    <a:rect l="txL" t="txT" r="txR" b="txB"/>
                    <a:pathLst>
                      <a:path w="36" h="142">
                        <a:moveTo>
                          <a:pt x="0" y="0"/>
                        </a:moveTo>
                        <a:lnTo>
                          <a:pt x="5" y="142"/>
                        </a:lnTo>
                        <a:lnTo>
                          <a:pt x="36" y="9"/>
                        </a:lnTo>
                        <a:lnTo>
                          <a:pt x="0" y="0"/>
                        </a:lnTo>
                        <a:close/>
                      </a:path>
                    </a:pathLst>
                  </a:custGeom>
                  <a:solidFill>
                    <a:srgbClr val="000000">
                      <a:alpha val="100000"/>
                    </a:srgbClr>
                  </a:solidFill>
                  <a:ln w="9525">
                    <a:noFill/>
                  </a:ln>
                </p:spPr>
                <p:txBody>
                  <a:bodyPr/>
                  <a:lstStyle/>
                  <a:p>
                    <a:endParaRPr lang="zh-CN" altLang="en-US"/>
                  </a:p>
                </p:txBody>
              </p:sp>
              <p:sp>
                <p:nvSpPr>
                  <p:cNvPr id="34489" name="Freeform 1667"/>
                  <p:cNvSpPr>
                    <a:spLocks noChangeAspect="1"/>
                  </p:cNvSpPr>
                  <p:nvPr/>
                </p:nvSpPr>
                <p:spPr>
                  <a:xfrm>
                    <a:off x="1665" y="2130"/>
                    <a:ext cx="15" cy="29"/>
                  </a:xfrm>
                  <a:custGeom>
                    <a:avLst/>
                    <a:gdLst>
                      <a:gd name="txL" fmla="*/ 0 w 74"/>
                      <a:gd name="txT" fmla="*/ 0 h 142"/>
                      <a:gd name="txR" fmla="*/ 74 w 74"/>
                      <a:gd name="txB" fmla="*/ 142 h 142"/>
                    </a:gdLst>
                    <a:ahLst/>
                    <a:cxnLst>
                      <a:cxn ang="0">
                        <a:pos x="0" y="6"/>
                      </a:cxn>
                      <a:cxn ang="0">
                        <a:pos x="2" y="0"/>
                      </a:cxn>
                      <a:cxn ang="0">
                        <a:pos x="3" y="0"/>
                      </a:cxn>
                      <a:cxn ang="0">
                        <a:pos x="2" y="6"/>
                      </a:cxn>
                      <a:cxn ang="0">
                        <a:pos x="0" y="6"/>
                      </a:cxn>
                    </a:cxnLst>
                    <a:rect l="txL" t="txT" r="txR" b="txB"/>
                    <a:pathLst>
                      <a:path w="74" h="142">
                        <a:moveTo>
                          <a:pt x="0" y="132"/>
                        </a:moveTo>
                        <a:lnTo>
                          <a:pt x="38" y="0"/>
                        </a:lnTo>
                        <a:lnTo>
                          <a:pt x="74" y="9"/>
                        </a:lnTo>
                        <a:lnTo>
                          <a:pt x="43" y="142"/>
                        </a:lnTo>
                        <a:lnTo>
                          <a:pt x="0" y="1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90" name="Freeform 1668"/>
                  <p:cNvSpPr>
                    <a:spLocks noChangeAspect="1"/>
                  </p:cNvSpPr>
                  <p:nvPr/>
                </p:nvSpPr>
                <p:spPr>
                  <a:xfrm>
                    <a:off x="1674" y="2132"/>
                    <a:ext cx="8" cy="29"/>
                  </a:xfrm>
                  <a:custGeom>
                    <a:avLst/>
                    <a:gdLst>
                      <a:gd name="txL" fmla="*/ 0 w 42"/>
                      <a:gd name="txT" fmla="*/ 0 h 143"/>
                      <a:gd name="txR" fmla="*/ 42 w 42"/>
                      <a:gd name="txB" fmla="*/ 143 h 143"/>
                    </a:gdLst>
                    <a:ahLst/>
                    <a:cxnLst>
                      <a:cxn ang="0">
                        <a:pos x="0" y="5"/>
                      </a:cxn>
                      <a:cxn ang="0">
                        <a:pos x="1" y="0"/>
                      </a:cxn>
                      <a:cxn ang="0">
                        <a:pos x="2" y="6"/>
                      </a:cxn>
                      <a:cxn ang="0">
                        <a:pos x="0" y="5"/>
                      </a:cxn>
                    </a:cxnLst>
                    <a:rect l="txL" t="txT" r="txR" b="txB"/>
                    <a:pathLst>
                      <a:path w="42" h="143">
                        <a:moveTo>
                          <a:pt x="0" y="133"/>
                        </a:moveTo>
                        <a:lnTo>
                          <a:pt x="31" y="0"/>
                        </a:lnTo>
                        <a:lnTo>
                          <a:pt x="42" y="143"/>
                        </a:lnTo>
                        <a:lnTo>
                          <a:pt x="0" y="133"/>
                        </a:lnTo>
                        <a:close/>
                      </a:path>
                    </a:pathLst>
                  </a:custGeom>
                  <a:solidFill>
                    <a:srgbClr val="000000">
                      <a:alpha val="100000"/>
                    </a:srgbClr>
                  </a:solidFill>
                  <a:ln w="9525">
                    <a:noFill/>
                  </a:ln>
                </p:spPr>
                <p:txBody>
                  <a:bodyPr/>
                  <a:lstStyle/>
                  <a:p>
                    <a:endParaRPr lang="zh-CN" altLang="en-US"/>
                  </a:p>
                </p:txBody>
              </p:sp>
              <p:sp>
                <p:nvSpPr>
                  <p:cNvPr id="34491" name="Freeform 1669"/>
                  <p:cNvSpPr>
                    <a:spLocks noChangeAspect="1"/>
                  </p:cNvSpPr>
                  <p:nvPr/>
                </p:nvSpPr>
                <p:spPr>
                  <a:xfrm>
                    <a:off x="1680" y="2132"/>
                    <a:ext cx="8" cy="29"/>
                  </a:xfrm>
                  <a:custGeom>
                    <a:avLst/>
                    <a:gdLst>
                      <a:gd name="txL" fmla="*/ 0 w 37"/>
                      <a:gd name="txT" fmla="*/ 0 h 143"/>
                      <a:gd name="txR" fmla="*/ 37 w 37"/>
                      <a:gd name="txB" fmla="*/ 143 h 143"/>
                    </a:gdLst>
                    <a:ahLst/>
                    <a:cxnLst>
                      <a:cxn ang="0">
                        <a:pos x="0" y="0"/>
                      </a:cxn>
                      <a:cxn ang="0">
                        <a:pos x="0" y="6"/>
                      </a:cxn>
                      <a:cxn ang="0">
                        <a:pos x="2" y="0"/>
                      </a:cxn>
                      <a:cxn ang="0">
                        <a:pos x="0" y="0"/>
                      </a:cxn>
                    </a:cxnLst>
                    <a:rect l="txL" t="txT" r="txR" b="txB"/>
                    <a:pathLst>
                      <a:path w="37" h="143">
                        <a:moveTo>
                          <a:pt x="0" y="0"/>
                        </a:moveTo>
                        <a:lnTo>
                          <a:pt x="11" y="143"/>
                        </a:lnTo>
                        <a:lnTo>
                          <a:pt x="37" y="8"/>
                        </a:lnTo>
                        <a:lnTo>
                          <a:pt x="0" y="0"/>
                        </a:lnTo>
                        <a:close/>
                      </a:path>
                    </a:pathLst>
                  </a:custGeom>
                  <a:solidFill>
                    <a:srgbClr val="000000">
                      <a:alpha val="100000"/>
                    </a:srgbClr>
                  </a:solidFill>
                  <a:ln w="9525">
                    <a:noFill/>
                  </a:ln>
                </p:spPr>
                <p:txBody>
                  <a:bodyPr/>
                  <a:lstStyle/>
                  <a:p>
                    <a:endParaRPr lang="zh-CN" altLang="en-US"/>
                  </a:p>
                </p:txBody>
              </p:sp>
              <p:sp>
                <p:nvSpPr>
                  <p:cNvPr id="34492" name="Freeform 1670"/>
                  <p:cNvSpPr>
                    <a:spLocks noChangeAspect="1"/>
                  </p:cNvSpPr>
                  <p:nvPr/>
                </p:nvSpPr>
                <p:spPr>
                  <a:xfrm>
                    <a:off x="1674" y="2132"/>
                    <a:ext cx="14" cy="29"/>
                  </a:xfrm>
                  <a:custGeom>
                    <a:avLst/>
                    <a:gdLst>
                      <a:gd name="txL" fmla="*/ 0 w 68"/>
                      <a:gd name="txT" fmla="*/ 0 h 143"/>
                      <a:gd name="txR" fmla="*/ 68 w 68"/>
                      <a:gd name="txB" fmla="*/ 143 h 143"/>
                    </a:gdLst>
                    <a:ahLst/>
                    <a:cxnLst>
                      <a:cxn ang="0">
                        <a:pos x="0" y="5"/>
                      </a:cxn>
                      <a:cxn ang="0">
                        <a:pos x="1" y="0"/>
                      </a:cxn>
                      <a:cxn ang="0">
                        <a:pos x="3" y="0"/>
                      </a:cxn>
                      <a:cxn ang="0">
                        <a:pos x="2" y="6"/>
                      </a:cxn>
                      <a:cxn ang="0">
                        <a:pos x="0" y="5"/>
                      </a:cxn>
                    </a:cxnLst>
                    <a:rect l="txL" t="txT" r="txR" b="txB"/>
                    <a:pathLst>
                      <a:path w="68" h="143">
                        <a:moveTo>
                          <a:pt x="0" y="133"/>
                        </a:moveTo>
                        <a:lnTo>
                          <a:pt x="31" y="0"/>
                        </a:lnTo>
                        <a:lnTo>
                          <a:pt x="68" y="8"/>
                        </a:lnTo>
                        <a:lnTo>
                          <a:pt x="42" y="143"/>
                        </a:lnTo>
                        <a:lnTo>
                          <a:pt x="0"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93" name="Freeform 1671"/>
                  <p:cNvSpPr>
                    <a:spLocks noChangeAspect="1"/>
                  </p:cNvSpPr>
                  <p:nvPr/>
                </p:nvSpPr>
                <p:spPr>
                  <a:xfrm>
                    <a:off x="1682" y="2134"/>
                    <a:ext cx="9" cy="28"/>
                  </a:xfrm>
                  <a:custGeom>
                    <a:avLst/>
                    <a:gdLst>
                      <a:gd name="txL" fmla="*/ 0 w 42"/>
                      <a:gd name="txT" fmla="*/ 0 h 142"/>
                      <a:gd name="txR" fmla="*/ 42 w 42"/>
                      <a:gd name="txB" fmla="*/ 142 h 142"/>
                    </a:gdLst>
                    <a:ahLst/>
                    <a:cxnLst>
                      <a:cxn ang="0">
                        <a:pos x="0" y="5"/>
                      </a:cxn>
                      <a:cxn ang="0">
                        <a:pos x="1" y="0"/>
                      </a:cxn>
                      <a:cxn ang="0">
                        <a:pos x="2" y="6"/>
                      </a:cxn>
                      <a:cxn ang="0">
                        <a:pos x="0" y="5"/>
                      </a:cxn>
                    </a:cxnLst>
                    <a:rect l="txL" t="txT" r="txR" b="txB"/>
                    <a:pathLst>
                      <a:path w="42" h="142">
                        <a:moveTo>
                          <a:pt x="0" y="135"/>
                        </a:moveTo>
                        <a:lnTo>
                          <a:pt x="26" y="0"/>
                        </a:lnTo>
                        <a:lnTo>
                          <a:pt x="42" y="142"/>
                        </a:lnTo>
                        <a:lnTo>
                          <a:pt x="0" y="135"/>
                        </a:lnTo>
                        <a:close/>
                      </a:path>
                    </a:pathLst>
                  </a:custGeom>
                  <a:solidFill>
                    <a:srgbClr val="000000">
                      <a:alpha val="100000"/>
                    </a:srgbClr>
                  </a:solidFill>
                  <a:ln w="9525">
                    <a:noFill/>
                  </a:ln>
                </p:spPr>
                <p:txBody>
                  <a:bodyPr/>
                  <a:lstStyle/>
                  <a:p>
                    <a:endParaRPr lang="zh-CN" altLang="en-US"/>
                  </a:p>
                </p:txBody>
              </p:sp>
              <p:sp>
                <p:nvSpPr>
                  <p:cNvPr id="34494" name="Freeform 1672"/>
                  <p:cNvSpPr>
                    <a:spLocks noChangeAspect="1"/>
                  </p:cNvSpPr>
                  <p:nvPr/>
                </p:nvSpPr>
                <p:spPr>
                  <a:xfrm>
                    <a:off x="1688" y="2134"/>
                    <a:ext cx="7" cy="28"/>
                  </a:xfrm>
                  <a:custGeom>
                    <a:avLst/>
                    <a:gdLst>
                      <a:gd name="txL" fmla="*/ 0 w 38"/>
                      <a:gd name="txT" fmla="*/ 0 h 142"/>
                      <a:gd name="txR" fmla="*/ 38 w 38"/>
                      <a:gd name="txB" fmla="*/ 142 h 142"/>
                    </a:gdLst>
                    <a:ahLst/>
                    <a:cxnLst>
                      <a:cxn ang="0">
                        <a:pos x="0" y="0"/>
                      </a:cxn>
                      <a:cxn ang="0">
                        <a:pos x="1" y="6"/>
                      </a:cxn>
                      <a:cxn ang="0">
                        <a:pos x="1" y="0"/>
                      </a:cxn>
                      <a:cxn ang="0">
                        <a:pos x="0" y="0"/>
                      </a:cxn>
                    </a:cxnLst>
                    <a:rect l="txL" t="txT" r="txR" b="txB"/>
                    <a:pathLst>
                      <a:path w="38" h="142">
                        <a:moveTo>
                          <a:pt x="0" y="0"/>
                        </a:moveTo>
                        <a:lnTo>
                          <a:pt x="16" y="142"/>
                        </a:lnTo>
                        <a:lnTo>
                          <a:pt x="38" y="6"/>
                        </a:lnTo>
                        <a:lnTo>
                          <a:pt x="0" y="0"/>
                        </a:lnTo>
                        <a:close/>
                      </a:path>
                    </a:pathLst>
                  </a:custGeom>
                  <a:solidFill>
                    <a:srgbClr val="000000">
                      <a:alpha val="100000"/>
                    </a:srgbClr>
                  </a:solidFill>
                  <a:ln w="9525">
                    <a:noFill/>
                  </a:ln>
                </p:spPr>
                <p:txBody>
                  <a:bodyPr/>
                  <a:lstStyle/>
                  <a:p>
                    <a:endParaRPr lang="zh-CN" altLang="en-US"/>
                  </a:p>
                </p:txBody>
              </p:sp>
              <p:sp>
                <p:nvSpPr>
                  <p:cNvPr id="34495" name="Freeform 1673"/>
                  <p:cNvSpPr>
                    <a:spLocks noChangeAspect="1"/>
                  </p:cNvSpPr>
                  <p:nvPr/>
                </p:nvSpPr>
                <p:spPr>
                  <a:xfrm>
                    <a:off x="1682" y="2134"/>
                    <a:ext cx="13" cy="28"/>
                  </a:xfrm>
                  <a:custGeom>
                    <a:avLst/>
                    <a:gdLst>
                      <a:gd name="txL" fmla="*/ 0 w 64"/>
                      <a:gd name="txT" fmla="*/ 0 h 142"/>
                      <a:gd name="txR" fmla="*/ 64 w 64"/>
                      <a:gd name="txB" fmla="*/ 142 h 142"/>
                    </a:gdLst>
                    <a:ahLst/>
                    <a:cxnLst>
                      <a:cxn ang="0">
                        <a:pos x="0" y="5"/>
                      </a:cxn>
                      <a:cxn ang="0">
                        <a:pos x="1" y="0"/>
                      </a:cxn>
                      <a:cxn ang="0">
                        <a:pos x="3" y="0"/>
                      </a:cxn>
                      <a:cxn ang="0">
                        <a:pos x="2" y="6"/>
                      </a:cxn>
                      <a:cxn ang="0">
                        <a:pos x="0" y="5"/>
                      </a:cxn>
                    </a:cxnLst>
                    <a:rect l="txL" t="txT" r="txR" b="txB"/>
                    <a:pathLst>
                      <a:path w="64" h="142">
                        <a:moveTo>
                          <a:pt x="0" y="135"/>
                        </a:moveTo>
                        <a:lnTo>
                          <a:pt x="26" y="0"/>
                        </a:lnTo>
                        <a:lnTo>
                          <a:pt x="64" y="6"/>
                        </a:lnTo>
                        <a:lnTo>
                          <a:pt x="42" y="142"/>
                        </a:lnTo>
                        <a:lnTo>
                          <a:pt x="0" y="1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96" name="Freeform 1674"/>
                  <p:cNvSpPr>
                    <a:spLocks noChangeAspect="1"/>
                  </p:cNvSpPr>
                  <p:nvPr/>
                </p:nvSpPr>
                <p:spPr>
                  <a:xfrm>
                    <a:off x="1691" y="2135"/>
                    <a:ext cx="9" cy="28"/>
                  </a:xfrm>
                  <a:custGeom>
                    <a:avLst/>
                    <a:gdLst>
                      <a:gd name="txL" fmla="*/ 0 w 44"/>
                      <a:gd name="txT" fmla="*/ 0 h 142"/>
                      <a:gd name="txR" fmla="*/ 44 w 44"/>
                      <a:gd name="txB" fmla="*/ 142 h 142"/>
                    </a:gdLst>
                    <a:ahLst/>
                    <a:cxnLst>
                      <a:cxn ang="0">
                        <a:pos x="0" y="5"/>
                      </a:cxn>
                      <a:cxn ang="0">
                        <a:pos x="1" y="0"/>
                      </a:cxn>
                      <a:cxn ang="0">
                        <a:pos x="2" y="6"/>
                      </a:cxn>
                      <a:cxn ang="0">
                        <a:pos x="0" y="5"/>
                      </a:cxn>
                    </a:cxnLst>
                    <a:rect l="txL" t="txT" r="txR" b="txB"/>
                    <a:pathLst>
                      <a:path w="44" h="142">
                        <a:moveTo>
                          <a:pt x="0" y="136"/>
                        </a:moveTo>
                        <a:lnTo>
                          <a:pt x="22" y="0"/>
                        </a:lnTo>
                        <a:lnTo>
                          <a:pt x="44" y="142"/>
                        </a:lnTo>
                        <a:lnTo>
                          <a:pt x="0" y="136"/>
                        </a:lnTo>
                        <a:close/>
                      </a:path>
                    </a:pathLst>
                  </a:custGeom>
                  <a:solidFill>
                    <a:srgbClr val="000000">
                      <a:alpha val="100000"/>
                    </a:srgbClr>
                  </a:solidFill>
                  <a:ln w="9525">
                    <a:noFill/>
                  </a:ln>
                </p:spPr>
                <p:txBody>
                  <a:bodyPr/>
                  <a:lstStyle/>
                  <a:p>
                    <a:endParaRPr lang="zh-CN" altLang="en-US"/>
                  </a:p>
                </p:txBody>
              </p:sp>
              <p:sp>
                <p:nvSpPr>
                  <p:cNvPr id="34497" name="Freeform 1675"/>
                  <p:cNvSpPr>
                    <a:spLocks noChangeAspect="1"/>
                  </p:cNvSpPr>
                  <p:nvPr/>
                </p:nvSpPr>
                <p:spPr>
                  <a:xfrm>
                    <a:off x="1695" y="2135"/>
                    <a:ext cx="7" cy="28"/>
                  </a:xfrm>
                  <a:custGeom>
                    <a:avLst/>
                    <a:gdLst>
                      <a:gd name="txL" fmla="*/ 0 w 36"/>
                      <a:gd name="txT" fmla="*/ 0 h 142"/>
                      <a:gd name="txR" fmla="*/ 36 w 36"/>
                      <a:gd name="txB" fmla="*/ 142 h 142"/>
                    </a:gdLst>
                    <a:ahLst/>
                    <a:cxnLst>
                      <a:cxn ang="0">
                        <a:pos x="0" y="0"/>
                      </a:cxn>
                      <a:cxn ang="0">
                        <a:pos x="1" y="6"/>
                      </a:cxn>
                      <a:cxn ang="0">
                        <a:pos x="1" y="0"/>
                      </a:cxn>
                      <a:cxn ang="0">
                        <a:pos x="0" y="0"/>
                      </a:cxn>
                    </a:cxnLst>
                    <a:rect l="txL" t="txT" r="txR" b="txB"/>
                    <a:pathLst>
                      <a:path w="36" h="142">
                        <a:moveTo>
                          <a:pt x="0" y="0"/>
                        </a:moveTo>
                        <a:lnTo>
                          <a:pt x="22" y="142"/>
                        </a:lnTo>
                        <a:lnTo>
                          <a:pt x="36" y="5"/>
                        </a:lnTo>
                        <a:lnTo>
                          <a:pt x="0" y="0"/>
                        </a:lnTo>
                        <a:close/>
                      </a:path>
                    </a:pathLst>
                  </a:custGeom>
                  <a:solidFill>
                    <a:srgbClr val="000000">
                      <a:alpha val="100000"/>
                    </a:srgbClr>
                  </a:solidFill>
                  <a:ln w="9525">
                    <a:noFill/>
                  </a:ln>
                </p:spPr>
                <p:txBody>
                  <a:bodyPr/>
                  <a:lstStyle/>
                  <a:p>
                    <a:endParaRPr lang="zh-CN" altLang="en-US"/>
                  </a:p>
                </p:txBody>
              </p:sp>
              <p:sp>
                <p:nvSpPr>
                  <p:cNvPr id="34498" name="Freeform 1676"/>
                  <p:cNvSpPr>
                    <a:spLocks noChangeAspect="1"/>
                  </p:cNvSpPr>
                  <p:nvPr/>
                </p:nvSpPr>
                <p:spPr>
                  <a:xfrm>
                    <a:off x="1691" y="2135"/>
                    <a:ext cx="11" cy="28"/>
                  </a:xfrm>
                  <a:custGeom>
                    <a:avLst/>
                    <a:gdLst>
                      <a:gd name="txL" fmla="*/ 0 w 58"/>
                      <a:gd name="txT" fmla="*/ 0 h 142"/>
                      <a:gd name="txR" fmla="*/ 58 w 58"/>
                      <a:gd name="txB" fmla="*/ 142 h 142"/>
                    </a:gdLst>
                    <a:ahLst/>
                    <a:cxnLst>
                      <a:cxn ang="0">
                        <a:pos x="0" y="5"/>
                      </a:cxn>
                      <a:cxn ang="0">
                        <a:pos x="1" y="0"/>
                      </a:cxn>
                      <a:cxn ang="0">
                        <a:pos x="2" y="0"/>
                      </a:cxn>
                      <a:cxn ang="0">
                        <a:pos x="2" y="6"/>
                      </a:cxn>
                      <a:cxn ang="0">
                        <a:pos x="0" y="5"/>
                      </a:cxn>
                    </a:cxnLst>
                    <a:rect l="txL" t="txT" r="txR" b="txB"/>
                    <a:pathLst>
                      <a:path w="58" h="142">
                        <a:moveTo>
                          <a:pt x="0" y="136"/>
                        </a:moveTo>
                        <a:lnTo>
                          <a:pt x="22" y="0"/>
                        </a:lnTo>
                        <a:lnTo>
                          <a:pt x="58" y="5"/>
                        </a:lnTo>
                        <a:lnTo>
                          <a:pt x="44" y="142"/>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499" name="Freeform 1677"/>
                  <p:cNvSpPr>
                    <a:spLocks noChangeAspect="1"/>
                  </p:cNvSpPr>
                  <p:nvPr/>
                </p:nvSpPr>
                <p:spPr>
                  <a:xfrm>
                    <a:off x="1700" y="2136"/>
                    <a:ext cx="8" cy="28"/>
                  </a:xfrm>
                  <a:custGeom>
                    <a:avLst/>
                    <a:gdLst>
                      <a:gd name="txL" fmla="*/ 0 w 44"/>
                      <a:gd name="txT" fmla="*/ 0 h 140"/>
                      <a:gd name="txR" fmla="*/ 44 w 44"/>
                      <a:gd name="txB" fmla="*/ 140 h 140"/>
                    </a:gdLst>
                    <a:ahLst/>
                    <a:cxnLst>
                      <a:cxn ang="0">
                        <a:pos x="0" y="5"/>
                      </a:cxn>
                      <a:cxn ang="0">
                        <a:pos x="1" y="0"/>
                      </a:cxn>
                      <a:cxn ang="0">
                        <a:pos x="1" y="6"/>
                      </a:cxn>
                      <a:cxn ang="0">
                        <a:pos x="0" y="5"/>
                      </a:cxn>
                    </a:cxnLst>
                    <a:rect l="txL" t="txT" r="txR" b="txB"/>
                    <a:pathLst>
                      <a:path w="44" h="140">
                        <a:moveTo>
                          <a:pt x="0" y="137"/>
                        </a:moveTo>
                        <a:lnTo>
                          <a:pt x="14" y="0"/>
                        </a:lnTo>
                        <a:lnTo>
                          <a:pt x="44" y="140"/>
                        </a:lnTo>
                        <a:lnTo>
                          <a:pt x="0" y="137"/>
                        </a:lnTo>
                        <a:close/>
                      </a:path>
                    </a:pathLst>
                  </a:custGeom>
                  <a:solidFill>
                    <a:srgbClr val="000000">
                      <a:alpha val="100000"/>
                    </a:srgbClr>
                  </a:solidFill>
                  <a:ln w="9525">
                    <a:noFill/>
                  </a:ln>
                </p:spPr>
                <p:txBody>
                  <a:bodyPr/>
                  <a:lstStyle/>
                  <a:p>
                    <a:endParaRPr lang="zh-CN" altLang="en-US"/>
                  </a:p>
                </p:txBody>
              </p:sp>
              <p:sp>
                <p:nvSpPr>
                  <p:cNvPr id="34500" name="Freeform 1678"/>
                  <p:cNvSpPr>
                    <a:spLocks noChangeAspect="1"/>
                  </p:cNvSpPr>
                  <p:nvPr/>
                </p:nvSpPr>
                <p:spPr>
                  <a:xfrm>
                    <a:off x="1702" y="2136"/>
                    <a:ext cx="8" cy="28"/>
                  </a:xfrm>
                  <a:custGeom>
                    <a:avLst/>
                    <a:gdLst>
                      <a:gd name="txL" fmla="*/ 0 w 38"/>
                      <a:gd name="txT" fmla="*/ 0 h 140"/>
                      <a:gd name="txR" fmla="*/ 38 w 38"/>
                      <a:gd name="txB" fmla="*/ 140 h 140"/>
                    </a:gdLst>
                    <a:ahLst/>
                    <a:cxnLst>
                      <a:cxn ang="0">
                        <a:pos x="0" y="0"/>
                      </a:cxn>
                      <a:cxn ang="0">
                        <a:pos x="1" y="6"/>
                      </a:cxn>
                      <a:cxn ang="0">
                        <a:pos x="2" y="0"/>
                      </a:cxn>
                      <a:cxn ang="0">
                        <a:pos x="0" y="0"/>
                      </a:cxn>
                    </a:cxnLst>
                    <a:rect l="txL" t="txT" r="txR" b="txB"/>
                    <a:pathLst>
                      <a:path w="38" h="140">
                        <a:moveTo>
                          <a:pt x="0" y="0"/>
                        </a:moveTo>
                        <a:lnTo>
                          <a:pt x="30" y="140"/>
                        </a:lnTo>
                        <a:lnTo>
                          <a:pt x="38" y="3"/>
                        </a:lnTo>
                        <a:lnTo>
                          <a:pt x="0" y="0"/>
                        </a:lnTo>
                        <a:close/>
                      </a:path>
                    </a:pathLst>
                  </a:custGeom>
                  <a:solidFill>
                    <a:srgbClr val="000000">
                      <a:alpha val="100000"/>
                    </a:srgbClr>
                  </a:solidFill>
                  <a:ln w="9525">
                    <a:noFill/>
                  </a:ln>
                </p:spPr>
                <p:txBody>
                  <a:bodyPr/>
                  <a:lstStyle/>
                  <a:p>
                    <a:endParaRPr lang="zh-CN" altLang="en-US"/>
                  </a:p>
                </p:txBody>
              </p:sp>
              <p:sp>
                <p:nvSpPr>
                  <p:cNvPr id="34501" name="Freeform 1679"/>
                  <p:cNvSpPr>
                    <a:spLocks noChangeAspect="1"/>
                  </p:cNvSpPr>
                  <p:nvPr/>
                </p:nvSpPr>
                <p:spPr>
                  <a:xfrm>
                    <a:off x="1700" y="2136"/>
                    <a:ext cx="10" cy="28"/>
                  </a:xfrm>
                  <a:custGeom>
                    <a:avLst/>
                    <a:gdLst>
                      <a:gd name="txL" fmla="*/ 0 w 52"/>
                      <a:gd name="txT" fmla="*/ 0 h 140"/>
                      <a:gd name="txR" fmla="*/ 52 w 52"/>
                      <a:gd name="txB" fmla="*/ 140 h 140"/>
                    </a:gdLst>
                    <a:ahLst/>
                    <a:cxnLst>
                      <a:cxn ang="0">
                        <a:pos x="0" y="5"/>
                      </a:cxn>
                      <a:cxn ang="0">
                        <a:pos x="1" y="0"/>
                      </a:cxn>
                      <a:cxn ang="0">
                        <a:pos x="2" y="0"/>
                      </a:cxn>
                      <a:cxn ang="0">
                        <a:pos x="2" y="6"/>
                      </a:cxn>
                      <a:cxn ang="0">
                        <a:pos x="0" y="5"/>
                      </a:cxn>
                    </a:cxnLst>
                    <a:rect l="txL" t="txT" r="txR" b="txB"/>
                    <a:pathLst>
                      <a:path w="52" h="140">
                        <a:moveTo>
                          <a:pt x="0" y="137"/>
                        </a:moveTo>
                        <a:lnTo>
                          <a:pt x="14" y="0"/>
                        </a:lnTo>
                        <a:lnTo>
                          <a:pt x="52" y="3"/>
                        </a:lnTo>
                        <a:lnTo>
                          <a:pt x="44" y="140"/>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02" name="Freeform 1680"/>
                  <p:cNvSpPr>
                    <a:spLocks noChangeAspect="1"/>
                  </p:cNvSpPr>
                  <p:nvPr/>
                </p:nvSpPr>
                <p:spPr>
                  <a:xfrm>
                    <a:off x="1708" y="2137"/>
                    <a:ext cx="9" cy="28"/>
                  </a:xfrm>
                  <a:custGeom>
                    <a:avLst/>
                    <a:gdLst>
                      <a:gd name="txL" fmla="*/ 0 w 43"/>
                      <a:gd name="txT" fmla="*/ 0 h 140"/>
                      <a:gd name="txR" fmla="*/ 43 w 43"/>
                      <a:gd name="txB" fmla="*/ 140 h 140"/>
                    </a:gdLst>
                    <a:ahLst/>
                    <a:cxnLst>
                      <a:cxn ang="0">
                        <a:pos x="0" y="5"/>
                      </a:cxn>
                      <a:cxn ang="0">
                        <a:pos x="0" y="0"/>
                      </a:cxn>
                      <a:cxn ang="0">
                        <a:pos x="2" y="6"/>
                      </a:cxn>
                      <a:cxn ang="0">
                        <a:pos x="0" y="5"/>
                      </a:cxn>
                    </a:cxnLst>
                    <a:rect l="txL" t="txT" r="txR" b="txB"/>
                    <a:pathLst>
                      <a:path w="43" h="140">
                        <a:moveTo>
                          <a:pt x="0" y="137"/>
                        </a:moveTo>
                        <a:lnTo>
                          <a:pt x="8" y="0"/>
                        </a:lnTo>
                        <a:lnTo>
                          <a:pt x="43" y="140"/>
                        </a:lnTo>
                        <a:lnTo>
                          <a:pt x="0" y="137"/>
                        </a:lnTo>
                        <a:close/>
                      </a:path>
                    </a:pathLst>
                  </a:custGeom>
                  <a:solidFill>
                    <a:srgbClr val="000000">
                      <a:alpha val="100000"/>
                    </a:srgbClr>
                  </a:solidFill>
                  <a:ln w="9525">
                    <a:noFill/>
                  </a:ln>
                </p:spPr>
                <p:txBody>
                  <a:bodyPr/>
                  <a:lstStyle/>
                  <a:p>
                    <a:endParaRPr lang="zh-CN" altLang="en-US"/>
                  </a:p>
                </p:txBody>
              </p:sp>
              <p:sp>
                <p:nvSpPr>
                  <p:cNvPr id="34503" name="Freeform 1681"/>
                  <p:cNvSpPr>
                    <a:spLocks noChangeAspect="1"/>
                  </p:cNvSpPr>
                  <p:nvPr/>
                </p:nvSpPr>
                <p:spPr>
                  <a:xfrm>
                    <a:off x="1710" y="2137"/>
                    <a:ext cx="8" cy="28"/>
                  </a:xfrm>
                  <a:custGeom>
                    <a:avLst/>
                    <a:gdLst>
                      <a:gd name="txL" fmla="*/ 0 w 38"/>
                      <a:gd name="txT" fmla="*/ 0 h 140"/>
                      <a:gd name="txR" fmla="*/ 38 w 38"/>
                      <a:gd name="txB" fmla="*/ 140 h 140"/>
                    </a:gdLst>
                    <a:ahLst/>
                    <a:cxnLst>
                      <a:cxn ang="0">
                        <a:pos x="0" y="0"/>
                      </a:cxn>
                      <a:cxn ang="0">
                        <a:pos x="1" y="6"/>
                      </a:cxn>
                      <a:cxn ang="0">
                        <a:pos x="2" y="0"/>
                      </a:cxn>
                      <a:cxn ang="0">
                        <a:pos x="0" y="0"/>
                      </a:cxn>
                    </a:cxnLst>
                    <a:rect l="txL" t="txT" r="txR" b="txB"/>
                    <a:pathLst>
                      <a:path w="38" h="140">
                        <a:moveTo>
                          <a:pt x="0" y="0"/>
                        </a:moveTo>
                        <a:lnTo>
                          <a:pt x="35" y="140"/>
                        </a:lnTo>
                        <a:lnTo>
                          <a:pt x="38" y="2"/>
                        </a:lnTo>
                        <a:lnTo>
                          <a:pt x="0" y="0"/>
                        </a:lnTo>
                        <a:close/>
                      </a:path>
                    </a:pathLst>
                  </a:custGeom>
                  <a:solidFill>
                    <a:srgbClr val="000000">
                      <a:alpha val="100000"/>
                    </a:srgbClr>
                  </a:solidFill>
                  <a:ln w="9525">
                    <a:noFill/>
                  </a:ln>
                </p:spPr>
                <p:txBody>
                  <a:bodyPr/>
                  <a:lstStyle/>
                  <a:p>
                    <a:endParaRPr lang="zh-CN" altLang="en-US"/>
                  </a:p>
                </p:txBody>
              </p:sp>
              <p:sp>
                <p:nvSpPr>
                  <p:cNvPr id="34504" name="Freeform 1682"/>
                  <p:cNvSpPr>
                    <a:spLocks noChangeAspect="1"/>
                  </p:cNvSpPr>
                  <p:nvPr/>
                </p:nvSpPr>
                <p:spPr>
                  <a:xfrm>
                    <a:off x="1708" y="2137"/>
                    <a:ext cx="10" cy="28"/>
                  </a:xfrm>
                  <a:custGeom>
                    <a:avLst/>
                    <a:gdLst>
                      <a:gd name="txL" fmla="*/ 0 w 46"/>
                      <a:gd name="txT" fmla="*/ 0 h 140"/>
                      <a:gd name="txR" fmla="*/ 46 w 46"/>
                      <a:gd name="txB" fmla="*/ 140 h 140"/>
                    </a:gdLst>
                    <a:ahLst/>
                    <a:cxnLst>
                      <a:cxn ang="0">
                        <a:pos x="0" y="5"/>
                      </a:cxn>
                      <a:cxn ang="0">
                        <a:pos x="0" y="0"/>
                      </a:cxn>
                      <a:cxn ang="0">
                        <a:pos x="2" y="0"/>
                      </a:cxn>
                      <a:cxn ang="0">
                        <a:pos x="2" y="6"/>
                      </a:cxn>
                      <a:cxn ang="0">
                        <a:pos x="0" y="5"/>
                      </a:cxn>
                    </a:cxnLst>
                    <a:rect l="txL" t="txT" r="txR" b="txB"/>
                    <a:pathLst>
                      <a:path w="46" h="140">
                        <a:moveTo>
                          <a:pt x="0" y="137"/>
                        </a:moveTo>
                        <a:lnTo>
                          <a:pt x="8" y="0"/>
                        </a:lnTo>
                        <a:lnTo>
                          <a:pt x="46" y="2"/>
                        </a:lnTo>
                        <a:lnTo>
                          <a:pt x="43" y="140"/>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05" name="Freeform 1683"/>
                  <p:cNvSpPr>
                    <a:spLocks noChangeAspect="1"/>
                  </p:cNvSpPr>
                  <p:nvPr/>
                </p:nvSpPr>
                <p:spPr>
                  <a:xfrm>
                    <a:off x="1717" y="2137"/>
                    <a:ext cx="9" cy="28"/>
                  </a:xfrm>
                  <a:custGeom>
                    <a:avLst/>
                    <a:gdLst>
                      <a:gd name="txL" fmla="*/ 0 w 44"/>
                      <a:gd name="txT" fmla="*/ 0 h 138"/>
                      <a:gd name="txR" fmla="*/ 44 w 44"/>
                      <a:gd name="txB" fmla="*/ 138 h 138"/>
                    </a:gdLst>
                    <a:ahLst/>
                    <a:cxnLst>
                      <a:cxn ang="0">
                        <a:pos x="0" y="6"/>
                      </a:cxn>
                      <a:cxn ang="0">
                        <a:pos x="0" y="0"/>
                      </a:cxn>
                      <a:cxn ang="0">
                        <a:pos x="2" y="6"/>
                      </a:cxn>
                      <a:cxn ang="0">
                        <a:pos x="0" y="6"/>
                      </a:cxn>
                    </a:cxnLst>
                    <a:rect l="txL" t="txT" r="txR" b="txB"/>
                    <a:pathLst>
                      <a:path w="44" h="138">
                        <a:moveTo>
                          <a:pt x="0" y="138"/>
                        </a:moveTo>
                        <a:lnTo>
                          <a:pt x="3" y="0"/>
                        </a:lnTo>
                        <a:lnTo>
                          <a:pt x="44" y="138"/>
                        </a:lnTo>
                        <a:lnTo>
                          <a:pt x="0" y="138"/>
                        </a:lnTo>
                        <a:close/>
                      </a:path>
                    </a:pathLst>
                  </a:custGeom>
                  <a:solidFill>
                    <a:srgbClr val="000000">
                      <a:alpha val="100000"/>
                    </a:srgbClr>
                  </a:solidFill>
                  <a:ln w="9525">
                    <a:noFill/>
                  </a:ln>
                </p:spPr>
                <p:txBody>
                  <a:bodyPr/>
                  <a:lstStyle/>
                  <a:p>
                    <a:endParaRPr lang="zh-CN" altLang="en-US"/>
                  </a:p>
                </p:txBody>
              </p:sp>
              <p:sp>
                <p:nvSpPr>
                  <p:cNvPr id="34506" name="Freeform 1684"/>
                  <p:cNvSpPr>
                    <a:spLocks noChangeAspect="1"/>
                  </p:cNvSpPr>
                  <p:nvPr/>
                </p:nvSpPr>
                <p:spPr>
                  <a:xfrm>
                    <a:off x="1718" y="2137"/>
                    <a:ext cx="8" cy="28"/>
                  </a:xfrm>
                  <a:custGeom>
                    <a:avLst/>
                    <a:gdLst>
                      <a:gd name="txL" fmla="*/ 0 w 41"/>
                      <a:gd name="txT" fmla="*/ 0 h 138"/>
                      <a:gd name="txR" fmla="*/ 41 w 41"/>
                      <a:gd name="txB" fmla="*/ 138 h 138"/>
                    </a:gdLst>
                    <a:ahLst/>
                    <a:cxnLst>
                      <a:cxn ang="0">
                        <a:pos x="0" y="0"/>
                      </a:cxn>
                      <a:cxn ang="0">
                        <a:pos x="2" y="6"/>
                      </a:cxn>
                      <a:cxn ang="0">
                        <a:pos x="1" y="0"/>
                      </a:cxn>
                      <a:cxn ang="0">
                        <a:pos x="0" y="0"/>
                      </a:cxn>
                    </a:cxnLst>
                    <a:rect l="txL" t="txT" r="txR" b="txB"/>
                    <a:pathLst>
                      <a:path w="41" h="138">
                        <a:moveTo>
                          <a:pt x="0" y="0"/>
                        </a:moveTo>
                        <a:lnTo>
                          <a:pt x="41" y="138"/>
                        </a:lnTo>
                        <a:lnTo>
                          <a:pt x="37" y="0"/>
                        </a:lnTo>
                        <a:lnTo>
                          <a:pt x="0" y="0"/>
                        </a:lnTo>
                        <a:close/>
                      </a:path>
                    </a:pathLst>
                  </a:custGeom>
                  <a:solidFill>
                    <a:srgbClr val="000000">
                      <a:alpha val="100000"/>
                    </a:srgbClr>
                  </a:solidFill>
                  <a:ln w="9525">
                    <a:noFill/>
                  </a:ln>
                </p:spPr>
                <p:txBody>
                  <a:bodyPr/>
                  <a:lstStyle/>
                  <a:p>
                    <a:endParaRPr lang="zh-CN" altLang="en-US"/>
                  </a:p>
                </p:txBody>
              </p:sp>
              <p:sp>
                <p:nvSpPr>
                  <p:cNvPr id="34507" name="Freeform 1685"/>
                  <p:cNvSpPr>
                    <a:spLocks noChangeAspect="1"/>
                  </p:cNvSpPr>
                  <p:nvPr/>
                </p:nvSpPr>
                <p:spPr>
                  <a:xfrm>
                    <a:off x="1717" y="2137"/>
                    <a:ext cx="9" cy="28"/>
                  </a:xfrm>
                  <a:custGeom>
                    <a:avLst/>
                    <a:gdLst>
                      <a:gd name="txL" fmla="*/ 0 w 44"/>
                      <a:gd name="txT" fmla="*/ 0 h 138"/>
                      <a:gd name="txR" fmla="*/ 44 w 44"/>
                      <a:gd name="txB" fmla="*/ 138 h 138"/>
                    </a:gdLst>
                    <a:ahLst/>
                    <a:cxnLst>
                      <a:cxn ang="0">
                        <a:pos x="0" y="6"/>
                      </a:cxn>
                      <a:cxn ang="0">
                        <a:pos x="0" y="0"/>
                      </a:cxn>
                      <a:cxn ang="0">
                        <a:pos x="2" y="0"/>
                      </a:cxn>
                      <a:cxn ang="0">
                        <a:pos x="2" y="6"/>
                      </a:cxn>
                      <a:cxn ang="0">
                        <a:pos x="0" y="6"/>
                      </a:cxn>
                    </a:cxnLst>
                    <a:rect l="txL" t="txT" r="txR" b="txB"/>
                    <a:pathLst>
                      <a:path w="44" h="138">
                        <a:moveTo>
                          <a:pt x="0" y="138"/>
                        </a:moveTo>
                        <a:lnTo>
                          <a:pt x="3" y="0"/>
                        </a:lnTo>
                        <a:lnTo>
                          <a:pt x="40" y="0"/>
                        </a:lnTo>
                        <a:lnTo>
                          <a:pt x="44" y="138"/>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08" name="Freeform 1686"/>
                  <p:cNvSpPr>
                    <a:spLocks noChangeAspect="1"/>
                  </p:cNvSpPr>
                  <p:nvPr/>
                </p:nvSpPr>
                <p:spPr>
                  <a:xfrm>
                    <a:off x="1725" y="2137"/>
                    <a:ext cx="10" cy="28"/>
                  </a:xfrm>
                  <a:custGeom>
                    <a:avLst/>
                    <a:gdLst>
                      <a:gd name="txL" fmla="*/ 0 w 48"/>
                      <a:gd name="txT" fmla="*/ 0 h 138"/>
                      <a:gd name="txR" fmla="*/ 48 w 48"/>
                      <a:gd name="txB" fmla="*/ 138 h 138"/>
                    </a:gdLst>
                    <a:ahLst/>
                    <a:cxnLst>
                      <a:cxn ang="0">
                        <a:pos x="0" y="6"/>
                      </a:cxn>
                      <a:cxn ang="0">
                        <a:pos x="0" y="0"/>
                      </a:cxn>
                      <a:cxn ang="0">
                        <a:pos x="2" y="5"/>
                      </a:cxn>
                      <a:cxn ang="0">
                        <a:pos x="0" y="6"/>
                      </a:cxn>
                    </a:cxnLst>
                    <a:rect l="txL" t="txT" r="txR" b="txB"/>
                    <a:pathLst>
                      <a:path w="48" h="138">
                        <a:moveTo>
                          <a:pt x="4" y="138"/>
                        </a:moveTo>
                        <a:lnTo>
                          <a:pt x="0" y="0"/>
                        </a:lnTo>
                        <a:lnTo>
                          <a:pt x="48" y="135"/>
                        </a:lnTo>
                        <a:lnTo>
                          <a:pt x="4" y="138"/>
                        </a:lnTo>
                        <a:close/>
                      </a:path>
                    </a:pathLst>
                  </a:custGeom>
                  <a:solidFill>
                    <a:srgbClr val="000000">
                      <a:alpha val="100000"/>
                    </a:srgbClr>
                  </a:solidFill>
                  <a:ln w="9525">
                    <a:noFill/>
                  </a:ln>
                </p:spPr>
                <p:txBody>
                  <a:bodyPr/>
                  <a:lstStyle/>
                  <a:p>
                    <a:endParaRPr lang="zh-CN" altLang="en-US"/>
                  </a:p>
                </p:txBody>
              </p:sp>
              <p:sp>
                <p:nvSpPr>
                  <p:cNvPr id="34509" name="Freeform 1687"/>
                  <p:cNvSpPr>
                    <a:spLocks noChangeAspect="1"/>
                  </p:cNvSpPr>
                  <p:nvPr/>
                </p:nvSpPr>
                <p:spPr>
                  <a:xfrm>
                    <a:off x="1725" y="2137"/>
                    <a:ext cx="10" cy="27"/>
                  </a:xfrm>
                  <a:custGeom>
                    <a:avLst/>
                    <a:gdLst>
                      <a:gd name="txL" fmla="*/ 0 w 48"/>
                      <a:gd name="txT" fmla="*/ 0 h 137"/>
                      <a:gd name="txR" fmla="*/ 48 w 48"/>
                      <a:gd name="txB" fmla="*/ 137 h 137"/>
                    </a:gdLst>
                    <a:ahLst/>
                    <a:cxnLst>
                      <a:cxn ang="0">
                        <a:pos x="0" y="0"/>
                      </a:cxn>
                      <a:cxn ang="0">
                        <a:pos x="2" y="5"/>
                      </a:cxn>
                      <a:cxn ang="0">
                        <a:pos x="2" y="0"/>
                      </a:cxn>
                      <a:cxn ang="0">
                        <a:pos x="0" y="0"/>
                      </a:cxn>
                    </a:cxnLst>
                    <a:rect l="txL" t="txT" r="txR" b="txB"/>
                    <a:pathLst>
                      <a:path w="48" h="137">
                        <a:moveTo>
                          <a:pt x="0" y="2"/>
                        </a:moveTo>
                        <a:lnTo>
                          <a:pt x="48" y="137"/>
                        </a:lnTo>
                        <a:lnTo>
                          <a:pt x="38" y="0"/>
                        </a:lnTo>
                        <a:lnTo>
                          <a:pt x="0" y="2"/>
                        </a:lnTo>
                        <a:close/>
                      </a:path>
                    </a:pathLst>
                  </a:custGeom>
                  <a:solidFill>
                    <a:srgbClr val="000000">
                      <a:alpha val="100000"/>
                    </a:srgbClr>
                  </a:solidFill>
                  <a:ln w="9525">
                    <a:noFill/>
                  </a:ln>
                </p:spPr>
                <p:txBody>
                  <a:bodyPr/>
                  <a:lstStyle/>
                  <a:p>
                    <a:endParaRPr lang="zh-CN" altLang="en-US"/>
                  </a:p>
                </p:txBody>
              </p:sp>
              <p:sp>
                <p:nvSpPr>
                  <p:cNvPr id="34510" name="Freeform 1688"/>
                  <p:cNvSpPr>
                    <a:spLocks noChangeAspect="1"/>
                  </p:cNvSpPr>
                  <p:nvPr/>
                </p:nvSpPr>
                <p:spPr>
                  <a:xfrm>
                    <a:off x="1725" y="2137"/>
                    <a:ext cx="10" cy="28"/>
                  </a:xfrm>
                  <a:custGeom>
                    <a:avLst/>
                    <a:gdLst>
                      <a:gd name="txL" fmla="*/ 0 w 48"/>
                      <a:gd name="txT" fmla="*/ 0 h 140"/>
                      <a:gd name="txR" fmla="*/ 48 w 48"/>
                      <a:gd name="txB" fmla="*/ 140 h 140"/>
                    </a:gdLst>
                    <a:ahLst/>
                    <a:cxnLst>
                      <a:cxn ang="0">
                        <a:pos x="0" y="6"/>
                      </a:cxn>
                      <a:cxn ang="0">
                        <a:pos x="0" y="0"/>
                      </a:cxn>
                      <a:cxn ang="0">
                        <a:pos x="2" y="0"/>
                      </a:cxn>
                      <a:cxn ang="0">
                        <a:pos x="2" y="5"/>
                      </a:cxn>
                      <a:cxn ang="0">
                        <a:pos x="0" y="6"/>
                      </a:cxn>
                    </a:cxnLst>
                    <a:rect l="txL" t="txT" r="txR" b="txB"/>
                    <a:pathLst>
                      <a:path w="48" h="140">
                        <a:moveTo>
                          <a:pt x="4" y="140"/>
                        </a:moveTo>
                        <a:lnTo>
                          <a:pt x="0" y="2"/>
                        </a:lnTo>
                        <a:lnTo>
                          <a:pt x="38" y="0"/>
                        </a:lnTo>
                        <a:lnTo>
                          <a:pt x="48" y="137"/>
                        </a:lnTo>
                        <a:lnTo>
                          <a:pt x="4"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11" name="Freeform 1689"/>
                  <p:cNvSpPr>
                    <a:spLocks noChangeAspect="1"/>
                  </p:cNvSpPr>
                  <p:nvPr/>
                </p:nvSpPr>
                <p:spPr>
                  <a:xfrm>
                    <a:off x="1733" y="2137"/>
                    <a:ext cx="10" cy="27"/>
                  </a:xfrm>
                  <a:custGeom>
                    <a:avLst/>
                    <a:gdLst>
                      <a:gd name="txL" fmla="*/ 0 w 53"/>
                      <a:gd name="txT" fmla="*/ 0 h 137"/>
                      <a:gd name="txR" fmla="*/ 53 w 53"/>
                      <a:gd name="txB" fmla="*/ 137 h 137"/>
                    </a:gdLst>
                    <a:ahLst/>
                    <a:cxnLst>
                      <a:cxn ang="0">
                        <a:pos x="0" y="5"/>
                      </a:cxn>
                      <a:cxn ang="0">
                        <a:pos x="0" y="0"/>
                      </a:cxn>
                      <a:cxn ang="0">
                        <a:pos x="2" y="5"/>
                      </a:cxn>
                      <a:cxn ang="0">
                        <a:pos x="0" y="5"/>
                      </a:cxn>
                    </a:cxnLst>
                    <a:rect l="txL" t="txT" r="txR" b="txB"/>
                    <a:pathLst>
                      <a:path w="53" h="137">
                        <a:moveTo>
                          <a:pt x="10" y="137"/>
                        </a:moveTo>
                        <a:lnTo>
                          <a:pt x="0" y="0"/>
                        </a:lnTo>
                        <a:lnTo>
                          <a:pt x="53" y="134"/>
                        </a:lnTo>
                        <a:lnTo>
                          <a:pt x="10" y="137"/>
                        </a:lnTo>
                        <a:close/>
                      </a:path>
                    </a:pathLst>
                  </a:custGeom>
                  <a:solidFill>
                    <a:srgbClr val="000000">
                      <a:alpha val="100000"/>
                    </a:srgbClr>
                  </a:solidFill>
                  <a:ln w="9525">
                    <a:noFill/>
                  </a:ln>
                </p:spPr>
                <p:txBody>
                  <a:bodyPr/>
                  <a:lstStyle/>
                  <a:p>
                    <a:endParaRPr lang="zh-CN" altLang="en-US"/>
                  </a:p>
                </p:txBody>
              </p:sp>
              <p:sp>
                <p:nvSpPr>
                  <p:cNvPr id="34512" name="Freeform 1690"/>
                  <p:cNvSpPr>
                    <a:spLocks noChangeAspect="1"/>
                  </p:cNvSpPr>
                  <p:nvPr/>
                </p:nvSpPr>
                <p:spPr>
                  <a:xfrm>
                    <a:off x="1733" y="2136"/>
                    <a:ext cx="10" cy="27"/>
                  </a:xfrm>
                  <a:custGeom>
                    <a:avLst/>
                    <a:gdLst>
                      <a:gd name="txL" fmla="*/ 0 w 53"/>
                      <a:gd name="txT" fmla="*/ 0 h 137"/>
                      <a:gd name="txR" fmla="*/ 53 w 53"/>
                      <a:gd name="txB" fmla="*/ 137 h 137"/>
                    </a:gdLst>
                    <a:ahLst/>
                    <a:cxnLst>
                      <a:cxn ang="0">
                        <a:pos x="0" y="0"/>
                      </a:cxn>
                      <a:cxn ang="0">
                        <a:pos x="2" y="5"/>
                      </a:cxn>
                      <a:cxn ang="0">
                        <a:pos x="1" y="0"/>
                      </a:cxn>
                      <a:cxn ang="0">
                        <a:pos x="0" y="0"/>
                      </a:cxn>
                    </a:cxnLst>
                    <a:rect l="txL" t="txT" r="txR" b="txB"/>
                    <a:pathLst>
                      <a:path w="53" h="137">
                        <a:moveTo>
                          <a:pt x="0" y="3"/>
                        </a:moveTo>
                        <a:lnTo>
                          <a:pt x="53" y="137"/>
                        </a:lnTo>
                        <a:lnTo>
                          <a:pt x="38" y="0"/>
                        </a:lnTo>
                        <a:lnTo>
                          <a:pt x="0" y="3"/>
                        </a:lnTo>
                        <a:close/>
                      </a:path>
                    </a:pathLst>
                  </a:custGeom>
                  <a:solidFill>
                    <a:srgbClr val="000000">
                      <a:alpha val="100000"/>
                    </a:srgbClr>
                  </a:solidFill>
                  <a:ln w="9525">
                    <a:noFill/>
                  </a:ln>
                </p:spPr>
                <p:txBody>
                  <a:bodyPr/>
                  <a:lstStyle/>
                  <a:p>
                    <a:endParaRPr lang="zh-CN" altLang="en-US"/>
                  </a:p>
                </p:txBody>
              </p:sp>
              <p:sp>
                <p:nvSpPr>
                  <p:cNvPr id="34513" name="Freeform 1691"/>
                  <p:cNvSpPr>
                    <a:spLocks noChangeAspect="1"/>
                  </p:cNvSpPr>
                  <p:nvPr/>
                </p:nvSpPr>
                <p:spPr>
                  <a:xfrm>
                    <a:off x="1733" y="2136"/>
                    <a:ext cx="10" cy="28"/>
                  </a:xfrm>
                  <a:custGeom>
                    <a:avLst/>
                    <a:gdLst>
                      <a:gd name="txL" fmla="*/ 0 w 53"/>
                      <a:gd name="txT" fmla="*/ 0 h 140"/>
                      <a:gd name="txR" fmla="*/ 53 w 53"/>
                      <a:gd name="txB" fmla="*/ 140 h 140"/>
                    </a:gdLst>
                    <a:ahLst/>
                    <a:cxnLst>
                      <a:cxn ang="0">
                        <a:pos x="0" y="6"/>
                      </a:cxn>
                      <a:cxn ang="0">
                        <a:pos x="0" y="0"/>
                      </a:cxn>
                      <a:cxn ang="0">
                        <a:pos x="1" y="0"/>
                      </a:cxn>
                      <a:cxn ang="0">
                        <a:pos x="2" y="5"/>
                      </a:cxn>
                      <a:cxn ang="0">
                        <a:pos x="0" y="6"/>
                      </a:cxn>
                    </a:cxnLst>
                    <a:rect l="txL" t="txT" r="txR" b="txB"/>
                    <a:pathLst>
                      <a:path w="53" h="140">
                        <a:moveTo>
                          <a:pt x="10" y="140"/>
                        </a:moveTo>
                        <a:lnTo>
                          <a:pt x="0" y="3"/>
                        </a:lnTo>
                        <a:lnTo>
                          <a:pt x="38" y="0"/>
                        </a:lnTo>
                        <a:lnTo>
                          <a:pt x="53" y="137"/>
                        </a:lnTo>
                        <a:lnTo>
                          <a:pt x="10"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14" name="Freeform 1692"/>
                  <p:cNvSpPr>
                    <a:spLocks noChangeAspect="1"/>
                  </p:cNvSpPr>
                  <p:nvPr/>
                </p:nvSpPr>
                <p:spPr>
                  <a:xfrm>
                    <a:off x="1740" y="2136"/>
                    <a:ext cx="12" cy="27"/>
                  </a:xfrm>
                  <a:custGeom>
                    <a:avLst/>
                    <a:gdLst>
                      <a:gd name="txL" fmla="*/ 0 w 58"/>
                      <a:gd name="txT" fmla="*/ 0 h 137"/>
                      <a:gd name="txR" fmla="*/ 58 w 58"/>
                      <a:gd name="txB" fmla="*/ 137 h 137"/>
                    </a:gdLst>
                    <a:ahLst/>
                    <a:cxnLst>
                      <a:cxn ang="0">
                        <a:pos x="1" y="5"/>
                      </a:cxn>
                      <a:cxn ang="0">
                        <a:pos x="0" y="0"/>
                      </a:cxn>
                      <a:cxn ang="0">
                        <a:pos x="2" y="5"/>
                      </a:cxn>
                      <a:cxn ang="0">
                        <a:pos x="1" y="5"/>
                      </a:cxn>
                    </a:cxnLst>
                    <a:rect l="txL" t="txT" r="txR" b="txB"/>
                    <a:pathLst>
                      <a:path w="58" h="137">
                        <a:moveTo>
                          <a:pt x="15" y="137"/>
                        </a:moveTo>
                        <a:lnTo>
                          <a:pt x="0" y="0"/>
                        </a:lnTo>
                        <a:lnTo>
                          <a:pt x="58" y="131"/>
                        </a:lnTo>
                        <a:lnTo>
                          <a:pt x="15" y="137"/>
                        </a:lnTo>
                        <a:close/>
                      </a:path>
                    </a:pathLst>
                  </a:custGeom>
                  <a:solidFill>
                    <a:srgbClr val="000000">
                      <a:alpha val="100000"/>
                    </a:srgbClr>
                  </a:solidFill>
                  <a:ln w="9525">
                    <a:noFill/>
                  </a:ln>
                </p:spPr>
                <p:txBody>
                  <a:bodyPr/>
                  <a:lstStyle/>
                  <a:p>
                    <a:endParaRPr lang="zh-CN" altLang="en-US"/>
                  </a:p>
                </p:txBody>
              </p:sp>
              <p:sp>
                <p:nvSpPr>
                  <p:cNvPr id="34515" name="Freeform 1693"/>
                  <p:cNvSpPr>
                    <a:spLocks noChangeAspect="1"/>
                  </p:cNvSpPr>
                  <p:nvPr/>
                </p:nvSpPr>
                <p:spPr>
                  <a:xfrm>
                    <a:off x="1740" y="2135"/>
                    <a:ext cx="12" cy="27"/>
                  </a:xfrm>
                  <a:custGeom>
                    <a:avLst/>
                    <a:gdLst>
                      <a:gd name="txL" fmla="*/ 0 w 58"/>
                      <a:gd name="txT" fmla="*/ 0 h 136"/>
                      <a:gd name="txR" fmla="*/ 58 w 58"/>
                      <a:gd name="txB" fmla="*/ 136 h 136"/>
                    </a:gdLst>
                    <a:ahLst/>
                    <a:cxnLst>
                      <a:cxn ang="0">
                        <a:pos x="0" y="0"/>
                      </a:cxn>
                      <a:cxn ang="0">
                        <a:pos x="2" y="5"/>
                      </a:cxn>
                      <a:cxn ang="0">
                        <a:pos x="2" y="0"/>
                      </a:cxn>
                      <a:cxn ang="0">
                        <a:pos x="0" y="0"/>
                      </a:cxn>
                    </a:cxnLst>
                    <a:rect l="txL" t="txT" r="txR" b="txB"/>
                    <a:pathLst>
                      <a:path w="58" h="136">
                        <a:moveTo>
                          <a:pt x="0" y="5"/>
                        </a:moveTo>
                        <a:lnTo>
                          <a:pt x="58" y="136"/>
                        </a:lnTo>
                        <a:lnTo>
                          <a:pt x="38" y="0"/>
                        </a:lnTo>
                        <a:lnTo>
                          <a:pt x="0" y="5"/>
                        </a:lnTo>
                        <a:close/>
                      </a:path>
                    </a:pathLst>
                  </a:custGeom>
                  <a:solidFill>
                    <a:srgbClr val="000000">
                      <a:alpha val="100000"/>
                    </a:srgbClr>
                  </a:solidFill>
                  <a:ln w="9525">
                    <a:noFill/>
                  </a:ln>
                </p:spPr>
                <p:txBody>
                  <a:bodyPr/>
                  <a:lstStyle/>
                  <a:p>
                    <a:endParaRPr lang="zh-CN" altLang="en-US"/>
                  </a:p>
                </p:txBody>
              </p:sp>
              <p:sp>
                <p:nvSpPr>
                  <p:cNvPr id="34516" name="Freeform 1694"/>
                  <p:cNvSpPr>
                    <a:spLocks noChangeAspect="1"/>
                  </p:cNvSpPr>
                  <p:nvPr/>
                </p:nvSpPr>
                <p:spPr>
                  <a:xfrm>
                    <a:off x="1740" y="2135"/>
                    <a:ext cx="12" cy="28"/>
                  </a:xfrm>
                  <a:custGeom>
                    <a:avLst/>
                    <a:gdLst>
                      <a:gd name="txL" fmla="*/ 0 w 58"/>
                      <a:gd name="txT" fmla="*/ 0 h 142"/>
                      <a:gd name="txR" fmla="*/ 58 w 58"/>
                      <a:gd name="txB" fmla="*/ 142 h 142"/>
                    </a:gdLst>
                    <a:ahLst/>
                    <a:cxnLst>
                      <a:cxn ang="0">
                        <a:pos x="1" y="6"/>
                      </a:cxn>
                      <a:cxn ang="0">
                        <a:pos x="0" y="0"/>
                      </a:cxn>
                      <a:cxn ang="0">
                        <a:pos x="2" y="0"/>
                      </a:cxn>
                      <a:cxn ang="0">
                        <a:pos x="2" y="5"/>
                      </a:cxn>
                      <a:cxn ang="0">
                        <a:pos x="1" y="6"/>
                      </a:cxn>
                    </a:cxnLst>
                    <a:rect l="txL" t="txT" r="txR" b="txB"/>
                    <a:pathLst>
                      <a:path w="58" h="142">
                        <a:moveTo>
                          <a:pt x="15" y="142"/>
                        </a:moveTo>
                        <a:lnTo>
                          <a:pt x="0" y="5"/>
                        </a:lnTo>
                        <a:lnTo>
                          <a:pt x="38" y="0"/>
                        </a:lnTo>
                        <a:lnTo>
                          <a:pt x="58" y="136"/>
                        </a:lnTo>
                        <a:lnTo>
                          <a:pt x="15"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17" name="Freeform 1695"/>
                  <p:cNvSpPr>
                    <a:spLocks noChangeAspect="1"/>
                  </p:cNvSpPr>
                  <p:nvPr/>
                </p:nvSpPr>
                <p:spPr>
                  <a:xfrm>
                    <a:off x="1748" y="2135"/>
                    <a:ext cx="12" cy="27"/>
                  </a:xfrm>
                  <a:custGeom>
                    <a:avLst/>
                    <a:gdLst>
                      <a:gd name="txL" fmla="*/ 0 w 63"/>
                      <a:gd name="txT" fmla="*/ 0 h 136"/>
                      <a:gd name="txR" fmla="*/ 63 w 63"/>
                      <a:gd name="txB" fmla="*/ 136 h 136"/>
                    </a:gdLst>
                    <a:ahLst/>
                    <a:cxnLst>
                      <a:cxn ang="0">
                        <a:pos x="1" y="5"/>
                      </a:cxn>
                      <a:cxn ang="0">
                        <a:pos x="0" y="0"/>
                      </a:cxn>
                      <a:cxn ang="0">
                        <a:pos x="2" y="5"/>
                      </a:cxn>
                      <a:cxn ang="0">
                        <a:pos x="1" y="5"/>
                      </a:cxn>
                    </a:cxnLst>
                    <a:rect l="txL" t="txT" r="txR" b="txB"/>
                    <a:pathLst>
                      <a:path w="63" h="136">
                        <a:moveTo>
                          <a:pt x="20" y="136"/>
                        </a:moveTo>
                        <a:lnTo>
                          <a:pt x="0" y="0"/>
                        </a:lnTo>
                        <a:lnTo>
                          <a:pt x="63" y="129"/>
                        </a:lnTo>
                        <a:lnTo>
                          <a:pt x="20" y="136"/>
                        </a:lnTo>
                        <a:close/>
                      </a:path>
                    </a:pathLst>
                  </a:custGeom>
                  <a:solidFill>
                    <a:srgbClr val="000000">
                      <a:alpha val="100000"/>
                    </a:srgbClr>
                  </a:solidFill>
                  <a:ln w="9525">
                    <a:noFill/>
                  </a:ln>
                </p:spPr>
                <p:txBody>
                  <a:bodyPr/>
                  <a:lstStyle/>
                  <a:p>
                    <a:endParaRPr lang="zh-CN" altLang="en-US"/>
                  </a:p>
                </p:txBody>
              </p:sp>
              <p:sp>
                <p:nvSpPr>
                  <p:cNvPr id="34518" name="Freeform 1696"/>
                  <p:cNvSpPr>
                    <a:spLocks noChangeAspect="1"/>
                  </p:cNvSpPr>
                  <p:nvPr/>
                </p:nvSpPr>
                <p:spPr>
                  <a:xfrm>
                    <a:off x="1748" y="2134"/>
                    <a:ext cx="12" cy="27"/>
                  </a:xfrm>
                  <a:custGeom>
                    <a:avLst/>
                    <a:gdLst>
                      <a:gd name="txL" fmla="*/ 0 w 63"/>
                      <a:gd name="txT" fmla="*/ 0 h 135"/>
                      <a:gd name="txR" fmla="*/ 63 w 63"/>
                      <a:gd name="txB" fmla="*/ 135 h 135"/>
                    </a:gdLst>
                    <a:ahLst/>
                    <a:cxnLst>
                      <a:cxn ang="0">
                        <a:pos x="0" y="0"/>
                      </a:cxn>
                      <a:cxn ang="0">
                        <a:pos x="2" y="5"/>
                      </a:cxn>
                      <a:cxn ang="0">
                        <a:pos x="1" y="0"/>
                      </a:cxn>
                      <a:cxn ang="0">
                        <a:pos x="0" y="0"/>
                      </a:cxn>
                    </a:cxnLst>
                    <a:rect l="txL" t="txT" r="txR" b="txB"/>
                    <a:pathLst>
                      <a:path w="63" h="135">
                        <a:moveTo>
                          <a:pt x="0" y="6"/>
                        </a:moveTo>
                        <a:lnTo>
                          <a:pt x="63" y="135"/>
                        </a:lnTo>
                        <a:lnTo>
                          <a:pt x="37" y="0"/>
                        </a:lnTo>
                        <a:lnTo>
                          <a:pt x="0" y="6"/>
                        </a:lnTo>
                        <a:close/>
                      </a:path>
                    </a:pathLst>
                  </a:custGeom>
                  <a:solidFill>
                    <a:srgbClr val="000000">
                      <a:alpha val="100000"/>
                    </a:srgbClr>
                  </a:solidFill>
                  <a:ln w="9525">
                    <a:noFill/>
                  </a:ln>
                </p:spPr>
                <p:txBody>
                  <a:bodyPr/>
                  <a:lstStyle/>
                  <a:p>
                    <a:endParaRPr lang="zh-CN" altLang="en-US"/>
                  </a:p>
                </p:txBody>
              </p:sp>
              <p:sp>
                <p:nvSpPr>
                  <p:cNvPr id="34519" name="Freeform 1697"/>
                  <p:cNvSpPr>
                    <a:spLocks noChangeAspect="1"/>
                  </p:cNvSpPr>
                  <p:nvPr/>
                </p:nvSpPr>
                <p:spPr>
                  <a:xfrm>
                    <a:off x="1748" y="2134"/>
                    <a:ext cx="12" cy="28"/>
                  </a:xfrm>
                  <a:custGeom>
                    <a:avLst/>
                    <a:gdLst>
                      <a:gd name="txL" fmla="*/ 0 w 63"/>
                      <a:gd name="txT" fmla="*/ 0 h 142"/>
                      <a:gd name="txR" fmla="*/ 63 w 63"/>
                      <a:gd name="txB" fmla="*/ 142 h 142"/>
                    </a:gdLst>
                    <a:ahLst/>
                    <a:cxnLst>
                      <a:cxn ang="0">
                        <a:pos x="1" y="6"/>
                      </a:cxn>
                      <a:cxn ang="0">
                        <a:pos x="0" y="0"/>
                      </a:cxn>
                      <a:cxn ang="0">
                        <a:pos x="1" y="0"/>
                      </a:cxn>
                      <a:cxn ang="0">
                        <a:pos x="2" y="5"/>
                      </a:cxn>
                      <a:cxn ang="0">
                        <a:pos x="1" y="6"/>
                      </a:cxn>
                    </a:cxnLst>
                    <a:rect l="txL" t="txT" r="txR" b="txB"/>
                    <a:pathLst>
                      <a:path w="63" h="142">
                        <a:moveTo>
                          <a:pt x="20" y="142"/>
                        </a:moveTo>
                        <a:lnTo>
                          <a:pt x="0" y="6"/>
                        </a:lnTo>
                        <a:lnTo>
                          <a:pt x="37" y="0"/>
                        </a:lnTo>
                        <a:lnTo>
                          <a:pt x="63" y="135"/>
                        </a:lnTo>
                        <a:lnTo>
                          <a:pt x="20"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20" name="Freeform 1698"/>
                  <p:cNvSpPr>
                    <a:spLocks noChangeAspect="1"/>
                  </p:cNvSpPr>
                  <p:nvPr/>
                </p:nvSpPr>
                <p:spPr>
                  <a:xfrm>
                    <a:off x="1755" y="2134"/>
                    <a:ext cx="14" cy="27"/>
                  </a:xfrm>
                  <a:custGeom>
                    <a:avLst/>
                    <a:gdLst>
                      <a:gd name="txL" fmla="*/ 0 w 69"/>
                      <a:gd name="txT" fmla="*/ 0 h 135"/>
                      <a:gd name="txR" fmla="*/ 69 w 69"/>
                      <a:gd name="txB" fmla="*/ 135 h 135"/>
                    </a:gdLst>
                    <a:ahLst/>
                    <a:cxnLst>
                      <a:cxn ang="0">
                        <a:pos x="1" y="5"/>
                      </a:cxn>
                      <a:cxn ang="0">
                        <a:pos x="0" y="0"/>
                      </a:cxn>
                      <a:cxn ang="0">
                        <a:pos x="3" y="5"/>
                      </a:cxn>
                      <a:cxn ang="0">
                        <a:pos x="1" y="5"/>
                      </a:cxn>
                    </a:cxnLst>
                    <a:rect l="txL" t="txT" r="txR" b="txB"/>
                    <a:pathLst>
                      <a:path w="69" h="135">
                        <a:moveTo>
                          <a:pt x="26" y="135"/>
                        </a:moveTo>
                        <a:lnTo>
                          <a:pt x="0" y="0"/>
                        </a:lnTo>
                        <a:lnTo>
                          <a:pt x="69" y="125"/>
                        </a:lnTo>
                        <a:lnTo>
                          <a:pt x="26" y="135"/>
                        </a:lnTo>
                        <a:close/>
                      </a:path>
                    </a:pathLst>
                  </a:custGeom>
                  <a:solidFill>
                    <a:srgbClr val="000000">
                      <a:alpha val="100000"/>
                    </a:srgbClr>
                  </a:solidFill>
                  <a:ln w="9525">
                    <a:noFill/>
                  </a:ln>
                </p:spPr>
                <p:txBody>
                  <a:bodyPr/>
                  <a:lstStyle/>
                  <a:p>
                    <a:endParaRPr lang="zh-CN" altLang="en-US"/>
                  </a:p>
                </p:txBody>
              </p:sp>
              <p:sp>
                <p:nvSpPr>
                  <p:cNvPr id="34521" name="Freeform 1699"/>
                  <p:cNvSpPr>
                    <a:spLocks noChangeAspect="1"/>
                  </p:cNvSpPr>
                  <p:nvPr/>
                </p:nvSpPr>
                <p:spPr>
                  <a:xfrm>
                    <a:off x="1755" y="2132"/>
                    <a:ext cx="14" cy="27"/>
                  </a:xfrm>
                  <a:custGeom>
                    <a:avLst/>
                    <a:gdLst>
                      <a:gd name="txL" fmla="*/ 0 w 69"/>
                      <a:gd name="txT" fmla="*/ 0 h 133"/>
                      <a:gd name="txR" fmla="*/ 69 w 69"/>
                      <a:gd name="txB" fmla="*/ 133 h 133"/>
                    </a:gdLst>
                    <a:ahLst/>
                    <a:cxnLst>
                      <a:cxn ang="0">
                        <a:pos x="0" y="0"/>
                      </a:cxn>
                      <a:cxn ang="0">
                        <a:pos x="3" y="5"/>
                      </a:cxn>
                      <a:cxn ang="0">
                        <a:pos x="2" y="0"/>
                      </a:cxn>
                      <a:cxn ang="0">
                        <a:pos x="0" y="0"/>
                      </a:cxn>
                    </a:cxnLst>
                    <a:rect l="txL" t="txT" r="txR" b="txB"/>
                    <a:pathLst>
                      <a:path w="69" h="133">
                        <a:moveTo>
                          <a:pt x="0" y="8"/>
                        </a:moveTo>
                        <a:lnTo>
                          <a:pt x="69" y="133"/>
                        </a:lnTo>
                        <a:lnTo>
                          <a:pt x="37" y="0"/>
                        </a:lnTo>
                        <a:lnTo>
                          <a:pt x="0" y="8"/>
                        </a:lnTo>
                        <a:close/>
                      </a:path>
                    </a:pathLst>
                  </a:custGeom>
                  <a:solidFill>
                    <a:srgbClr val="000000">
                      <a:alpha val="100000"/>
                    </a:srgbClr>
                  </a:solidFill>
                  <a:ln w="9525">
                    <a:noFill/>
                  </a:ln>
                </p:spPr>
                <p:txBody>
                  <a:bodyPr/>
                  <a:lstStyle/>
                  <a:p>
                    <a:endParaRPr lang="zh-CN" altLang="en-US"/>
                  </a:p>
                </p:txBody>
              </p:sp>
              <p:sp>
                <p:nvSpPr>
                  <p:cNvPr id="34522" name="Freeform 1700"/>
                  <p:cNvSpPr>
                    <a:spLocks noChangeAspect="1"/>
                  </p:cNvSpPr>
                  <p:nvPr/>
                </p:nvSpPr>
                <p:spPr>
                  <a:xfrm>
                    <a:off x="1755" y="2132"/>
                    <a:ext cx="14" cy="29"/>
                  </a:xfrm>
                  <a:custGeom>
                    <a:avLst/>
                    <a:gdLst>
                      <a:gd name="txL" fmla="*/ 0 w 69"/>
                      <a:gd name="txT" fmla="*/ 0 h 143"/>
                      <a:gd name="txR" fmla="*/ 69 w 69"/>
                      <a:gd name="txB" fmla="*/ 143 h 143"/>
                    </a:gdLst>
                    <a:ahLst/>
                    <a:cxnLst>
                      <a:cxn ang="0">
                        <a:pos x="1" y="6"/>
                      </a:cxn>
                      <a:cxn ang="0">
                        <a:pos x="0" y="0"/>
                      </a:cxn>
                      <a:cxn ang="0">
                        <a:pos x="2" y="0"/>
                      </a:cxn>
                      <a:cxn ang="0">
                        <a:pos x="3" y="5"/>
                      </a:cxn>
                      <a:cxn ang="0">
                        <a:pos x="1" y="6"/>
                      </a:cxn>
                    </a:cxnLst>
                    <a:rect l="txL" t="txT" r="txR" b="txB"/>
                    <a:pathLst>
                      <a:path w="69" h="143">
                        <a:moveTo>
                          <a:pt x="26" y="143"/>
                        </a:moveTo>
                        <a:lnTo>
                          <a:pt x="0" y="8"/>
                        </a:lnTo>
                        <a:lnTo>
                          <a:pt x="37" y="0"/>
                        </a:lnTo>
                        <a:lnTo>
                          <a:pt x="69" y="133"/>
                        </a:lnTo>
                        <a:lnTo>
                          <a:pt x="26"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23" name="Freeform 1701"/>
                  <p:cNvSpPr>
                    <a:spLocks noChangeAspect="1"/>
                  </p:cNvSpPr>
                  <p:nvPr/>
                </p:nvSpPr>
                <p:spPr>
                  <a:xfrm>
                    <a:off x="1763" y="2132"/>
                    <a:ext cx="14" cy="27"/>
                  </a:xfrm>
                  <a:custGeom>
                    <a:avLst/>
                    <a:gdLst>
                      <a:gd name="txL" fmla="*/ 0 w 74"/>
                      <a:gd name="txT" fmla="*/ 0 h 133"/>
                      <a:gd name="txR" fmla="*/ 74 w 74"/>
                      <a:gd name="txB" fmla="*/ 133 h 133"/>
                    </a:gdLst>
                    <a:ahLst/>
                    <a:cxnLst>
                      <a:cxn ang="0">
                        <a:pos x="1" y="5"/>
                      </a:cxn>
                      <a:cxn ang="0">
                        <a:pos x="0" y="0"/>
                      </a:cxn>
                      <a:cxn ang="0">
                        <a:pos x="3" y="5"/>
                      </a:cxn>
                      <a:cxn ang="0">
                        <a:pos x="1" y="5"/>
                      </a:cxn>
                    </a:cxnLst>
                    <a:rect l="txL" t="txT" r="txR" b="txB"/>
                    <a:pathLst>
                      <a:path w="74" h="133">
                        <a:moveTo>
                          <a:pt x="32" y="133"/>
                        </a:moveTo>
                        <a:lnTo>
                          <a:pt x="0" y="0"/>
                        </a:lnTo>
                        <a:lnTo>
                          <a:pt x="74" y="123"/>
                        </a:lnTo>
                        <a:lnTo>
                          <a:pt x="32" y="133"/>
                        </a:lnTo>
                        <a:close/>
                      </a:path>
                    </a:pathLst>
                  </a:custGeom>
                  <a:solidFill>
                    <a:srgbClr val="000000">
                      <a:alpha val="100000"/>
                    </a:srgbClr>
                  </a:solidFill>
                  <a:ln w="9525">
                    <a:noFill/>
                  </a:ln>
                </p:spPr>
                <p:txBody>
                  <a:bodyPr/>
                  <a:lstStyle/>
                  <a:p>
                    <a:endParaRPr lang="zh-CN" altLang="en-US"/>
                  </a:p>
                </p:txBody>
              </p:sp>
              <p:sp>
                <p:nvSpPr>
                  <p:cNvPr id="34524" name="Freeform 1702"/>
                  <p:cNvSpPr>
                    <a:spLocks noChangeAspect="1"/>
                  </p:cNvSpPr>
                  <p:nvPr/>
                </p:nvSpPr>
                <p:spPr>
                  <a:xfrm>
                    <a:off x="1763" y="2130"/>
                    <a:ext cx="14" cy="27"/>
                  </a:xfrm>
                  <a:custGeom>
                    <a:avLst/>
                    <a:gdLst>
                      <a:gd name="txL" fmla="*/ 0 w 74"/>
                      <a:gd name="txT" fmla="*/ 0 h 132"/>
                      <a:gd name="txR" fmla="*/ 74 w 74"/>
                      <a:gd name="txB" fmla="*/ 132 h 132"/>
                    </a:gdLst>
                    <a:ahLst/>
                    <a:cxnLst>
                      <a:cxn ang="0">
                        <a:pos x="0" y="0"/>
                      </a:cxn>
                      <a:cxn ang="0">
                        <a:pos x="3" y="6"/>
                      </a:cxn>
                      <a:cxn ang="0">
                        <a:pos x="1" y="0"/>
                      </a:cxn>
                      <a:cxn ang="0">
                        <a:pos x="0" y="0"/>
                      </a:cxn>
                    </a:cxnLst>
                    <a:rect l="txL" t="txT" r="txR" b="txB"/>
                    <a:pathLst>
                      <a:path w="74" h="132">
                        <a:moveTo>
                          <a:pt x="0" y="9"/>
                        </a:moveTo>
                        <a:lnTo>
                          <a:pt x="74" y="132"/>
                        </a:lnTo>
                        <a:lnTo>
                          <a:pt x="36" y="0"/>
                        </a:lnTo>
                        <a:lnTo>
                          <a:pt x="0" y="9"/>
                        </a:lnTo>
                        <a:close/>
                      </a:path>
                    </a:pathLst>
                  </a:custGeom>
                  <a:solidFill>
                    <a:srgbClr val="000000">
                      <a:alpha val="100000"/>
                    </a:srgbClr>
                  </a:solidFill>
                  <a:ln w="9525">
                    <a:noFill/>
                  </a:ln>
                </p:spPr>
                <p:txBody>
                  <a:bodyPr/>
                  <a:lstStyle/>
                  <a:p>
                    <a:endParaRPr lang="zh-CN" altLang="en-US"/>
                  </a:p>
                </p:txBody>
              </p:sp>
              <p:sp>
                <p:nvSpPr>
                  <p:cNvPr id="34525" name="Freeform 1703"/>
                  <p:cNvSpPr>
                    <a:spLocks noChangeAspect="1"/>
                  </p:cNvSpPr>
                  <p:nvPr/>
                </p:nvSpPr>
                <p:spPr>
                  <a:xfrm>
                    <a:off x="1763" y="2130"/>
                    <a:ext cx="14" cy="29"/>
                  </a:xfrm>
                  <a:custGeom>
                    <a:avLst/>
                    <a:gdLst>
                      <a:gd name="txL" fmla="*/ 0 w 74"/>
                      <a:gd name="txT" fmla="*/ 0 h 142"/>
                      <a:gd name="txR" fmla="*/ 74 w 74"/>
                      <a:gd name="txB" fmla="*/ 142 h 142"/>
                    </a:gdLst>
                    <a:ahLst/>
                    <a:cxnLst>
                      <a:cxn ang="0">
                        <a:pos x="1" y="6"/>
                      </a:cxn>
                      <a:cxn ang="0">
                        <a:pos x="0" y="0"/>
                      </a:cxn>
                      <a:cxn ang="0">
                        <a:pos x="1" y="0"/>
                      </a:cxn>
                      <a:cxn ang="0">
                        <a:pos x="3" y="6"/>
                      </a:cxn>
                      <a:cxn ang="0">
                        <a:pos x="1" y="6"/>
                      </a:cxn>
                    </a:cxnLst>
                    <a:rect l="txL" t="txT" r="txR" b="txB"/>
                    <a:pathLst>
                      <a:path w="74" h="142">
                        <a:moveTo>
                          <a:pt x="32" y="142"/>
                        </a:moveTo>
                        <a:lnTo>
                          <a:pt x="0" y="9"/>
                        </a:lnTo>
                        <a:lnTo>
                          <a:pt x="36" y="0"/>
                        </a:lnTo>
                        <a:lnTo>
                          <a:pt x="74" y="132"/>
                        </a:lnTo>
                        <a:lnTo>
                          <a:pt x="32"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26" name="Freeform 1704"/>
                  <p:cNvSpPr>
                    <a:spLocks noChangeAspect="1"/>
                  </p:cNvSpPr>
                  <p:nvPr/>
                </p:nvSpPr>
                <p:spPr>
                  <a:xfrm>
                    <a:off x="1770" y="2130"/>
                    <a:ext cx="16" cy="27"/>
                  </a:xfrm>
                  <a:custGeom>
                    <a:avLst/>
                    <a:gdLst>
                      <a:gd name="txL" fmla="*/ 0 w 79"/>
                      <a:gd name="txT" fmla="*/ 0 h 132"/>
                      <a:gd name="txR" fmla="*/ 79 w 79"/>
                      <a:gd name="txB" fmla="*/ 132 h 132"/>
                    </a:gdLst>
                    <a:ahLst/>
                    <a:cxnLst>
                      <a:cxn ang="0">
                        <a:pos x="2" y="6"/>
                      </a:cxn>
                      <a:cxn ang="0">
                        <a:pos x="0" y="0"/>
                      </a:cxn>
                      <a:cxn ang="0">
                        <a:pos x="3" y="5"/>
                      </a:cxn>
                      <a:cxn ang="0">
                        <a:pos x="2" y="6"/>
                      </a:cxn>
                    </a:cxnLst>
                    <a:rect l="txL" t="txT" r="txR" b="txB"/>
                    <a:pathLst>
                      <a:path w="79" h="132">
                        <a:moveTo>
                          <a:pt x="38" y="132"/>
                        </a:moveTo>
                        <a:lnTo>
                          <a:pt x="0" y="0"/>
                        </a:lnTo>
                        <a:lnTo>
                          <a:pt x="79" y="119"/>
                        </a:lnTo>
                        <a:lnTo>
                          <a:pt x="38" y="132"/>
                        </a:lnTo>
                        <a:close/>
                      </a:path>
                    </a:pathLst>
                  </a:custGeom>
                  <a:solidFill>
                    <a:srgbClr val="000000">
                      <a:alpha val="100000"/>
                    </a:srgbClr>
                  </a:solidFill>
                  <a:ln w="9525">
                    <a:noFill/>
                  </a:ln>
                </p:spPr>
                <p:txBody>
                  <a:bodyPr/>
                  <a:lstStyle/>
                  <a:p>
                    <a:endParaRPr lang="zh-CN" altLang="en-US"/>
                  </a:p>
                </p:txBody>
              </p:sp>
              <p:sp>
                <p:nvSpPr>
                  <p:cNvPr id="34527" name="Freeform 1705"/>
                  <p:cNvSpPr>
                    <a:spLocks noChangeAspect="1"/>
                  </p:cNvSpPr>
                  <p:nvPr/>
                </p:nvSpPr>
                <p:spPr>
                  <a:xfrm>
                    <a:off x="1770" y="2128"/>
                    <a:ext cx="16" cy="26"/>
                  </a:xfrm>
                  <a:custGeom>
                    <a:avLst/>
                    <a:gdLst>
                      <a:gd name="txL" fmla="*/ 0 w 79"/>
                      <a:gd name="txT" fmla="*/ 0 h 130"/>
                      <a:gd name="txR" fmla="*/ 79 w 79"/>
                      <a:gd name="txB" fmla="*/ 130 h 130"/>
                    </a:gdLst>
                    <a:ahLst/>
                    <a:cxnLst>
                      <a:cxn ang="0">
                        <a:pos x="0" y="0"/>
                      </a:cxn>
                      <a:cxn ang="0">
                        <a:pos x="3" y="5"/>
                      </a:cxn>
                      <a:cxn ang="0">
                        <a:pos x="1" y="0"/>
                      </a:cxn>
                      <a:cxn ang="0">
                        <a:pos x="0" y="0"/>
                      </a:cxn>
                    </a:cxnLst>
                    <a:rect l="txL" t="txT" r="txR" b="txB"/>
                    <a:pathLst>
                      <a:path w="79" h="130">
                        <a:moveTo>
                          <a:pt x="0" y="11"/>
                        </a:moveTo>
                        <a:lnTo>
                          <a:pt x="79" y="130"/>
                        </a:lnTo>
                        <a:lnTo>
                          <a:pt x="37" y="0"/>
                        </a:lnTo>
                        <a:lnTo>
                          <a:pt x="0" y="11"/>
                        </a:lnTo>
                        <a:close/>
                      </a:path>
                    </a:pathLst>
                  </a:custGeom>
                  <a:solidFill>
                    <a:srgbClr val="000000">
                      <a:alpha val="100000"/>
                    </a:srgbClr>
                  </a:solidFill>
                  <a:ln w="9525">
                    <a:noFill/>
                  </a:ln>
                </p:spPr>
                <p:txBody>
                  <a:bodyPr/>
                  <a:lstStyle/>
                  <a:p>
                    <a:endParaRPr lang="zh-CN" altLang="en-US"/>
                  </a:p>
                </p:txBody>
              </p:sp>
              <p:sp>
                <p:nvSpPr>
                  <p:cNvPr id="34528" name="Freeform 1706"/>
                  <p:cNvSpPr>
                    <a:spLocks noChangeAspect="1"/>
                  </p:cNvSpPr>
                  <p:nvPr/>
                </p:nvSpPr>
                <p:spPr>
                  <a:xfrm>
                    <a:off x="1770" y="2128"/>
                    <a:ext cx="16" cy="29"/>
                  </a:xfrm>
                  <a:custGeom>
                    <a:avLst/>
                    <a:gdLst>
                      <a:gd name="txL" fmla="*/ 0 w 79"/>
                      <a:gd name="txT" fmla="*/ 0 h 143"/>
                      <a:gd name="txR" fmla="*/ 79 w 79"/>
                      <a:gd name="txB" fmla="*/ 143 h 143"/>
                    </a:gdLst>
                    <a:ahLst/>
                    <a:cxnLst>
                      <a:cxn ang="0">
                        <a:pos x="2" y="6"/>
                      </a:cxn>
                      <a:cxn ang="0">
                        <a:pos x="0" y="0"/>
                      </a:cxn>
                      <a:cxn ang="0">
                        <a:pos x="1" y="0"/>
                      </a:cxn>
                      <a:cxn ang="0">
                        <a:pos x="3" y="5"/>
                      </a:cxn>
                      <a:cxn ang="0">
                        <a:pos x="2" y="6"/>
                      </a:cxn>
                    </a:cxnLst>
                    <a:rect l="txL" t="txT" r="txR" b="txB"/>
                    <a:pathLst>
                      <a:path w="79" h="143">
                        <a:moveTo>
                          <a:pt x="38" y="143"/>
                        </a:moveTo>
                        <a:lnTo>
                          <a:pt x="0" y="11"/>
                        </a:lnTo>
                        <a:lnTo>
                          <a:pt x="37" y="0"/>
                        </a:lnTo>
                        <a:lnTo>
                          <a:pt x="79" y="130"/>
                        </a:lnTo>
                        <a:lnTo>
                          <a:pt x="38"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29" name="Freeform 1707"/>
                  <p:cNvSpPr>
                    <a:spLocks noChangeAspect="1"/>
                  </p:cNvSpPr>
                  <p:nvPr/>
                </p:nvSpPr>
                <p:spPr>
                  <a:xfrm>
                    <a:off x="1777" y="2128"/>
                    <a:ext cx="17" cy="26"/>
                  </a:xfrm>
                  <a:custGeom>
                    <a:avLst/>
                    <a:gdLst>
                      <a:gd name="txL" fmla="*/ 0 w 84"/>
                      <a:gd name="txT" fmla="*/ 0 h 130"/>
                      <a:gd name="txR" fmla="*/ 84 w 84"/>
                      <a:gd name="txB" fmla="*/ 130 h 130"/>
                    </a:gdLst>
                    <a:ahLst/>
                    <a:cxnLst>
                      <a:cxn ang="0">
                        <a:pos x="2" y="5"/>
                      </a:cxn>
                      <a:cxn ang="0">
                        <a:pos x="0" y="0"/>
                      </a:cxn>
                      <a:cxn ang="0">
                        <a:pos x="3" y="5"/>
                      </a:cxn>
                      <a:cxn ang="0">
                        <a:pos x="2" y="5"/>
                      </a:cxn>
                    </a:cxnLst>
                    <a:rect l="txL" t="txT" r="txR" b="txB"/>
                    <a:pathLst>
                      <a:path w="84" h="130">
                        <a:moveTo>
                          <a:pt x="42" y="130"/>
                        </a:moveTo>
                        <a:lnTo>
                          <a:pt x="0" y="0"/>
                        </a:lnTo>
                        <a:lnTo>
                          <a:pt x="84" y="116"/>
                        </a:lnTo>
                        <a:lnTo>
                          <a:pt x="42" y="130"/>
                        </a:lnTo>
                        <a:close/>
                      </a:path>
                    </a:pathLst>
                  </a:custGeom>
                  <a:solidFill>
                    <a:srgbClr val="000000">
                      <a:alpha val="100000"/>
                    </a:srgbClr>
                  </a:solidFill>
                  <a:ln w="9525">
                    <a:noFill/>
                  </a:ln>
                </p:spPr>
                <p:txBody>
                  <a:bodyPr/>
                  <a:lstStyle/>
                  <a:p>
                    <a:endParaRPr lang="zh-CN" altLang="en-US"/>
                  </a:p>
                </p:txBody>
              </p:sp>
              <p:sp>
                <p:nvSpPr>
                  <p:cNvPr id="34530" name="Freeform 1708"/>
                  <p:cNvSpPr>
                    <a:spLocks noChangeAspect="1"/>
                  </p:cNvSpPr>
                  <p:nvPr/>
                </p:nvSpPr>
                <p:spPr>
                  <a:xfrm>
                    <a:off x="1777" y="2126"/>
                    <a:ext cx="17" cy="25"/>
                  </a:xfrm>
                  <a:custGeom>
                    <a:avLst/>
                    <a:gdLst>
                      <a:gd name="txL" fmla="*/ 0 w 84"/>
                      <a:gd name="txT" fmla="*/ 0 h 129"/>
                      <a:gd name="txR" fmla="*/ 84 w 84"/>
                      <a:gd name="txB" fmla="*/ 129 h 129"/>
                    </a:gdLst>
                    <a:ahLst/>
                    <a:cxnLst>
                      <a:cxn ang="0">
                        <a:pos x="0" y="1"/>
                      </a:cxn>
                      <a:cxn ang="0">
                        <a:pos x="3" y="5"/>
                      </a:cxn>
                      <a:cxn ang="0">
                        <a:pos x="1" y="0"/>
                      </a:cxn>
                      <a:cxn ang="0">
                        <a:pos x="0" y="1"/>
                      </a:cxn>
                    </a:cxnLst>
                    <a:rect l="txL" t="txT" r="txR" b="txB"/>
                    <a:pathLst>
                      <a:path w="84" h="129">
                        <a:moveTo>
                          <a:pt x="0" y="13"/>
                        </a:moveTo>
                        <a:lnTo>
                          <a:pt x="84" y="129"/>
                        </a:lnTo>
                        <a:lnTo>
                          <a:pt x="35" y="0"/>
                        </a:lnTo>
                        <a:lnTo>
                          <a:pt x="0" y="13"/>
                        </a:lnTo>
                        <a:close/>
                      </a:path>
                    </a:pathLst>
                  </a:custGeom>
                  <a:solidFill>
                    <a:srgbClr val="000000">
                      <a:alpha val="100000"/>
                    </a:srgbClr>
                  </a:solidFill>
                  <a:ln w="9525">
                    <a:noFill/>
                  </a:ln>
                </p:spPr>
                <p:txBody>
                  <a:bodyPr/>
                  <a:lstStyle/>
                  <a:p>
                    <a:endParaRPr lang="zh-CN" altLang="en-US"/>
                  </a:p>
                </p:txBody>
              </p:sp>
              <p:sp>
                <p:nvSpPr>
                  <p:cNvPr id="34531" name="Freeform 1709"/>
                  <p:cNvSpPr>
                    <a:spLocks noChangeAspect="1"/>
                  </p:cNvSpPr>
                  <p:nvPr/>
                </p:nvSpPr>
                <p:spPr>
                  <a:xfrm>
                    <a:off x="1777" y="2126"/>
                    <a:ext cx="17" cy="28"/>
                  </a:xfrm>
                  <a:custGeom>
                    <a:avLst/>
                    <a:gdLst>
                      <a:gd name="txL" fmla="*/ 0 w 84"/>
                      <a:gd name="txT" fmla="*/ 0 h 143"/>
                      <a:gd name="txR" fmla="*/ 84 w 84"/>
                      <a:gd name="txB" fmla="*/ 143 h 143"/>
                    </a:gdLst>
                    <a:ahLst/>
                    <a:cxnLst>
                      <a:cxn ang="0">
                        <a:pos x="2" y="5"/>
                      </a:cxn>
                      <a:cxn ang="0">
                        <a:pos x="0" y="1"/>
                      </a:cxn>
                      <a:cxn ang="0">
                        <a:pos x="1" y="0"/>
                      </a:cxn>
                      <a:cxn ang="0">
                        <a:pos x="3" y="5"/>
                      </a:cxn>
                      <a:cxn ang="0">
                        <a:pos x="2" y="5"/>
                      </a:cxn>
                    </a:cxnLst>
                    <a:rect l="txL" t="txT" r="txR" b="txB"/>
                    <a:pathLst>
                      <a:path w="84" h="143">
                        <a:moveTo>
                          <a:pt x="42" y="143"/>
                        </a:moveTo>
                        <a:lnTo>
                          <a:pt x="0" y="13"/>
                        </a:lnTo>
                        <a:lnTo>
                          <a:pt x="35" y="0"/>
                        </a:lnTo>
                        <a:lnTo>
                          <a:pt x="84" y="129"/>
                        </a:lnTo>
                        <a:lnTo>
                          <a:pt x="42"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32" name="Freeform 1710"/>
                  <p:cNvSpPr>
                    <a:spLocks noChangeAspect="1"/>
                  </p:cNvSpPr>
                  <p:nvPr/>
                </p:nvSpPr>
                <p:spPr>
                  <a:xfrm>
                    <a:off x="1784" y="2126"/>
                    <a:ext cx="18" cy="25"/>
                  </a:xfrm>
                  <a:custGeom>
                    <a:avLst/>
                    <a:gdLst>
                      <a:gd name="txL" fmla="*/ 0 w 89"/>
                      <a:gd name="txT" fmla="*/ 0 h 129"/>
                      <a:gd name="txR" fmla="*/ 89 w 89"/>
                      <a:gd name="txB" fmla="*/ 129 h 129"/>
                    </a:gdLst>
                    <a:ahLst/>
                    <a:cxnLst>
                      <a:cxn ang="0">
                        <a:pos x="2" y="5"/>
                      </a:cxn>
                      <a:cxn ang="0">
                        <a:pos x="0" y="0"/>
                      </a:cxn>
                      <a:cxn ang="0">
                        <a:pos x="4" y="4"/>
                      </a:cxn>
                      <a:cxn ang="0">
                        <a:pos x="2" y="5"/>
                      </a:cxn>
                    </a:cxnLst>
                    <a:rect l="txL" t="txT" r="txR" b="txB"/>
                    <a:pathLst>
                      <a:path w="89" h="129">
                        <a:moveTo>
                          <a:pt x="49" y="129"/>
                        </a:moveTo>
                        <a:lnTo>
                          <a:pt x="0" y="0"/>
                        </a:lnTo>
                        <a:lnTo>
                          <a:pt x="89" y="112"/>
                        </a:lnTo>
                        <a:lnTo>
                          <a:pt x="49" y="129"/>
                        </a:lnTo>
                        <a:close/>
                      </a:path>
                    </a:pathLst>
                  </a:custGeom>
                  <a:solidFill>
                    <a:srgbClr val="000000">
                      <a:alpha val="100000"/>
                    </a:srgbClr>
                  </a:solidFill>
                  <a:ln w="9525">
                    <a:noFill/>
                  </a:ln>
                </p:spPr>
                <p:txBody>
                  <a:bodyPr/>
                  <a:lstStyle/>
                  <a:p>
                    <a:endParaRPr lang="zh-CN" altLang="en-US"/>
                  </a:p>
                </p:txBody>
              </p:sp>
              <p:sp>
                <p:nvSpPr>
                  <p:cNvPr id="34533" name="Freeform 1711"/>
                  <p:cNvSpPr>
                    <a:spLocks noChangeAspect="1"/>
                  </p:cNvSpPr>
                  <p:nvPr/>
                </p:nvSpPr>
                <p:spPr>
                  <a:xfrm>
                    <a:off x="1784" y="2123"/>
                    <a:ext cx="18" cy="25"/>
                  </a:xfrm>
                  <a:custGeom>
                    <a:avLst/>
                    <a:gdLst>
                      <a:gd name="txL" fmla="*/ 0 w 89"/>
                      <a:gd name="txT" fmla="*/ 0 h 126"/>
                      <a:gd name="txR" fmla="*/ 89 w 89"/>
                      <a:gd name="txB" fmla="*/ 126 h 126"/>
                    </a:gdLst>
                    <a:ahLst/>
                    <a:cxnLst>
                      <a:cxn ang="0">
                        <a:pos x="0" y="1"/>
                      </a:cxn>
                      <a:cxn ang="0">
                        <a:pos x="4" y="5"/>
                      </a:cxn>
                      <a:cxn ang="0">
                        <a:pos x="1" y="0"/>
                      </a:cxn>
                      <a:cxn ang="0">
                        <a:pos x="0" y="1"/>
                      </a:cxn>
                    </a:cxnLst>
                    <a:rect l="txL" t="txT" r="txR" b="txB"/>
                    <a:pathLst>
                      <a:path w="89" h="126">
                        <a:moveTo>
                          <a:pt x="0" y="14"/>
                        </a:moveTo>
                        <a:lnTo>
                          <a:pt x="89" y="126"/>
                        </a:lnTo>
                        <a:lnTo>
                          <a:pt x="36" y="0"/>
                        </a:lnTo>
                        <a:lnTo>
                          <a:pt x="0" y="14"/>
                        </a:lnTo>
                        <a:close/>
                      </a:path>
                    </a:pathLst>
                  </a:custGeom>
                  <a:solidFill>
                    <a:srgbClr val="000000">
                      <a:alpha val="100000"/>
                    </a:srgbClr>
                  </a:solidFill>
                  <a:ln w="9525">
                    <a:noFill/>
                  </a:ln>
                </p:spPr>
                <p:txBody>
                  <a:bodyPr/>
                  <a:lstStyle/>
                  <a:p>
                    <a:endParaRPr lang="zh-CN" altLang="en-US"/>
                  </a:p>
                </p:txBody>
              </p:sp>
              <p:sp>
                <p:nvSpPr>
                  <p:cNvPr id="34534" name="Freeform 1712"/>
                  <p:cNvSpPr>
                    <a:spLocks noChangeAspect="1"/>
                  </p:cNvSpPr>
                  <p:nvPr/>
                </p:nvSpPr>
                <p:spPr>
                  <a:xfrm>
                    <a:off x="1784" y="2123"/>
                    <a:ext cx="18" cy="28"/>
                  </a:xfrm>
                  <a:custGeom>
                    <a:avLst/>
                    <a:gdLst>
                      <a:gd name="txL" fmla="*/ 0 w 89"/>
                      <a:gd name="txT" fmla="*/ 0 h 143"/>
                      <a:gd name="txR" fmla="*/ 89 w 89"/>
                      <a:gd name="txB" fmla="*/ 143 h 143"/>
                    </a:gdLst>
                    <a:ahLst/>
                    <a:cxnLst>
                      <a:cxn ang="0">
                        <a:pos x="2" y="5"/>
                      </a:cxn>
                      <a:cxn ang="0">
                        <a:pos x="0" y="1"/>
                      </a:cxn>
                      <a:cxn ang="0">
                        <a:pos x="1" y="0"/>
                      </a:cxn>
                      <a:cxn ang="0">
                        <a:pos x="4" y="5"/>
                      </a:cxn>
                      <a:cxn ang="0">
                        <a:pos x="2" y="5"/>
                      </a:cxn>
                    </a:cxnLst>
                    <a:rect l="txL" t="txT" r="txR" b="txB"/>
                    <a:pathLst>
                      <a:path w="89" h="143">
                        <a:moveTo>
                          <a:pt x="49" y="143"/>
                        </a:moveTo>
                        <a:lnTo>
                          <a:pt x="0" y="14"/>
                        </a:lnTo>
                        <a:lnTo>
                          <a:pt x="36" y="0"/>
                        </a:lnTo>
                        <a:lnTo>
                          <a:pt x="89" y="126"/>
                        </a:lnTo>
                        <a:lnTo>
                          <a:pt x="49"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35" name="Freeform 1713"/>
                  <p:cNvSpPr>
                    <a:spLocks noChangeAspect="1"/>
                  </p:cNvSpPr>
                  <p:nvPr/>
                </p:nvSpPr>
                <p:spPr>
                  <a:xfrm>
                    <a:off x="1791" y="2123"/>
                    <a:ext cx="19" cy="25"/>
                  </a:xfrm>
                  <a:custGeom>
                    <a:avLst/>
                    <a:gdLst>
                      <a:gd name="txL" fmla="*/ 0 w 93"/>
                      <a:gd name="txT" fmla="*/ 0 h 126"/>
                      <a:gd name="txR" fmla="*/ 93 w 93"/>
                      <a:gd name="txB" fmla="*/ 126 h 126"/>
                    </a:gdLst>
                    <a:ahLst/>
                    <a:cxnLst>
                      <a:cxn ang="0">
                        <a:pos x="2" y="5"/>
                      </a:cxn>
                      <a:cxn ang="0">
                        <a:pos x="0" y="0"/>
                      </a:cxn>
                      <a:cxn ang="0">
                        <a:pos x="4" y="4"/>
                      </a:cxn>
                      <a:cxn ang="0">
                        <a:pos x="2" y="5"/>
                      </a:cxn>
                    </a:cxnLst>
                    <a:rect l="txL" t="txT" r="txR" b="txB"/>
                    <a:pathLst>
                      <a:path w="93" h="126">
                        <a:moveTo>
                          <a:pt x="53" y="126"/>
                        </a:moveTo>
                        <a:lnTo>
                          <a:pt x="0" y="0"/>
                        </a:lnTo>
                        <a:lnTo>
                          <a:pt x="93" y="108"/>
                        </a:lnTo>
                        <a:lnTo>
                          <a:pt x="53" y="126"/>
                        </a:lnTo>
                        <a:close/>
                      </a:path>
                    </a:pathLst>
                  </a:custGeom>
                  <a:solidFill>
                    <a:srgbClr val="000000">
                      <a:alpha val="100000"/>
                    </a:srgbClr>
                  </a:solidFill>
                  <a:ln w="9525">
                    <a:noFill/>
                  </a:ln>
                </p:spPr>
                <p:txBody>
                  <a:bodyPr/>
                  <a:lstStyle/>
                  <a:p>
                    <a:endParaRPr lang="zh-CN" altLang="en-US"/>
                  </a:p>
                </p:txBody>
              </p:sp>
              <p:sp>
                <p:nvSpPr>
                  <p:cNvPr id="34536" name="Freeform 1714"/>
                  <p:cNvSpPr>
                    <a:spLocks noChangeAspect="1"/>
                  </p:cNvSpPr>
                  <p:nvPr/>
                </p:nvSpPr>
                <p:spPr>
                  <a:xfrm>
                    <a:off x="1791" y="2120"/>
                    <a:ext cx="19" cy="24"/>
                  </a:xfrm>
                  <a:custGeom>
                    <a:avLst/>
                    <a:gdLst>
                      <a:gd name="txL" fmla="*/ 0 w 93"/>
                      <a:gd name="txT" fmla="*/ 0 h 124"/>
                      <a:gd name="txR" fmla="*/ 93 w 93"/>
                      <a:gd name="txB" fmla="*/ 124 h 124"/>
                    </a:gdLst>
                    <a:ahLst/>
                    <a:cxnLst>
                      <a:cxn ang="0">
                        <a:pos x="0" y="1"/>
                      </a:cxn>
                      <a:cxn ang="0">
                        <a:pos x="4" y="5"/>
                      </a:cxn>
                      <a:cxn ang="0">
                        <a:pos x="1" y="0"/>
                      </a:cxn>
                      <a:cxn ang="0">
                        <a:pos x="0" y="1"/>
                      </a:cxn>
                    </a:cxnLst>
                    <a:rect l="txL" t="txT" r="txR" b="txB"/>
                    <a:pathLst>
                      <a:path w="93" h="124">
                        <a:moveTo>
                          <a:pt x="0" y="16"/>
                        </a:moveTo>
                        <a:lnTo>
                          <a:pt x="93" y="124"/>
                        </a:lnTo>
                        <a:lnTo>
                          <a:pt x="34" y="0"/>
                        </a:lnTo>
                        <a:lnTo>
                          <a:pt x="0" y="16"/>
                        </a:lnTo>
                        <a:close/>
                      </a:path>
                    </a:pathLst>
                  </a:custGeom>
                  <a:solidFill>
                    <a:srgbClr val="000000">
                      <a:alpha val="100000"/>
                    </a:srgbClr>
                  </a:solidFill>
                  <a:ln w="9525">
                    <a:noFill/>
                  </a:ln>
                </p:spPr>
                <p:txBody>
                  <a:bodyPr/>
                  <a:lstStyle/>
                  <a:p>
                    <a:endParaRPr lang="zh-CN" altLang="en-US"/>
                  </a:p>
                </p:txBody>
              </p:sp>
              <p:sp>
                <p:nvSpPr>
                  <p:cNvPr id="34537" name="Freeform 1715"/>
                  <p:cNvSpPr>
                    <a:spLocks noChangeAspect="1"/>
                  </p:cNvSpPr>
                  <p:nvPr/>
                </p:nvSpPr>
                <p:spPr>
                  <a:xfrm>
                    <a:off x="1791" y="2120"/>
                    <a:ext cx="19" cy="28"/>
                  </a:xfrm>
                  <a:custGeom>
                    <a:avLst/>
                    <a:gdLst>
                      <a:gd name="txL" fmla="*/ 0 w 93"/>
                      <a:gd name="txT" fmla="*/ 0 h 142"/>
                      <a:gd name="txR" fmla="*/ 93 w 93"/>
                      <a:gd name="txB" fmla="*/ 142 h 142"/>
                    </a:gdLst>
                    <a:ahLst/>
                    <a:cxnLst>
                      <a:cxn ang="0">
                        <a:pos x="2" y="6"/>
                      </a:cxn>
                      <a:cxn ang="0">
                        <a:pos x="0" y="1"/>
                      </a:cxn>
                      <a:cxn ang="0">
                        <a:pos x="1" y="0"/>
                      </a:cxn>
                      <a:cxn ang="0">
                        <a:pos x="4" y="5"/>
                      </a:cxn>
                      <a:cxn ang="0">
                        <a:pos x="2" y="6"/>
                      </a:cxn>
                    </a:cxnLst>
                    <a:rect l="txL" t="txT" r="txR" b="txB"/>
                    <a:pathLst>
                      <a:path w="93" h="142">
                        <a:moveTo>
                          <a:pt x="53" y="142"/>
                        </a:moveTo>
                        <a:lnTo>
                          <a:pt x="0" y="16"/>
                        </a:lnTo>
                        <a:lnTo>
                          <a:pt x="34" y="0"/>
                        </a:lnTo>
                        <a:lnTo>
                          <a:pt x="93" y="124"/>
                        </a:lnTo>
                        <a:lnTo>
                          <a:pt x="53"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38" name="Freeform 1716"/>
                  <p:cNvSpPr>
                    <a:spLocks noChangeAspect="1"/>
                  </p:cNvSpPr>
                  <p:nvPr/>
                </p:nvSpPr>
                <p:spPr>
                  <a:xfrm>
                    <a:off x="1798" y="2120"/>
                    <a:ext cx="20" cy="24"/>
                  </a:xfrm>
                  <a:custGeom>
                    <a:avLst/>
                    <a:gdLst>
                      <a:gd name="txL" fmla="*/ 0 w 98"/>
                      <a:gd name="txT" fmla="*/ 0 h 124"/>
                      <a:gd name="txR" fmla="*/ 98 w 98"/>
                      <a:gd name="txB" fmla="*/ 124 h 124"/>
                    </a:gdLst>
                    <a:ahLst/>
                    <a:cxnLst>
                      <a:cxn ang="0">
                        <a:pos x="2" y="5"/>
                      </a:cxn>
                      <a:cxn ang="0">
                        <a:pos x="0" y="0"/>
                      </a:cxn>
                      <a:cxn ang="0">
                        <a:pos x="4" y="4"/>
                      </a:cxn>
                      <a:cxn ang="0">
                        <a:pos x="2" y="5"/>
                      </a:cxn>
                    </a:cxnLst>
                    <a:rect l="txL" t="txT" r="txR" b="txB"/>
                    <a:pathLst>
                      <a:path w="98" h="124">
                        <a:moveTo>
                          <a:pt x="59" y="124"/>
                        </a:moveTo>
                        <a:lnTo>
                          <a:pt x="0" y="0"/>
                        </a:lnTo>
                        <a:lnTo>
                          <a:pt x="98" y="104"/>
                        </a:lnTo>
                        <a:lnTo>
                          <a:pt x="59" y="124"/>
                        </a:lnTo>
                        <a:close/>
                      </a:path>
                    </a:pathLst>
                  </a:custGeom>
                  <a:solidFill>
                    <a:srgbClr val="000000">
                      <a:alpha val="100000"/>
                    </a:srgbClr>
                  </a:solidFill>
                  <a:ln w="9525">
                    <a:noFill/>
                  </a:ln>
                </p:spPr>
                <p:txBody>
                  <a:bodyPr/>
                  <a:lstStyle/>
                  <a:p>
                    <a:endParaRPr lang="zh-CN" altLang="en-US"/>
                  </a:p>
                </p:txBody>
              </p:sp>
              <p:sp>
                <p:nvSpPr>
                  <p:cNvPr id="34539" name="Freeform 1717"/>
                  <p:cNvSpPr>
                    <a:spLocks noChangeAspect="1"/>
                  </p:cNvSpPr>
                  <p:nvPr/>
                </p:nvSpPr>
                <p:spPr>
                  <a:xfrm>
                    <a:off x="1798" y="2116"/>
                    <a:ext cx="20" cy="24"/>
                  </a:xfrm>
                  <a:custGeom>
                    <a:avLst/>
                    <a:gdLst>
                      <a:gd name="txL" fmla="*/ 0 w 98"/>
                      <a:gd name="txT" fmla="*/ 0 h 121"/>
                      <a:gd name="txR" fmla="*/ 98 w 98"/>
                      <a:gd name="txB" fmla="*/ 121 h 121"/>
                    </a:gdLst>
                    <a:ahLst/>
                    <a:cxnLst>
                      <a:cxn ang="0">
                        <a:pos x="0" y="1"/>
                      </a:cxn>
                      <a:cxn ang="0">
                        <a:pos x="4" y="5"/>
                      </a:cxn>
                      <a:cxn ang="0">
                        <a:pos x="1" y="0"/>
                      </a:cxn>
                      <a:cxn ang="0">
                        <a:pos x="0" y="1"/>
                      </a:cxn>
                    </a:cxnLst>
                    <a:rect l="txL" t="txT" r="txR" b="txB"/>
                    <a:pathLst>
                      <a:path w="98" h="121">
                        <a:moveTo>
                          <a:pt x="0" y="17"/>
                        </a:moveTo>
                        <a:lnTo>
                          <a:pt x="98" y="121"/>
                        </a:lnTo>
                        <a:lnTo>
                          <a:pt x="33" y="0"/>
                        </a:lnTo>
                        <a:lnTo>
                          <a:pt x="0" y="17"/>
                        </a:lnTo>
                        <a:close/>
                      </a:path>
                    </a:pathLst>
                  </a:custGeom>
                  <a:solidFill>
                    <a:srgbClr val="000000">
                      <a:alpha val="100000"/>
                    </a:srgbClr>
                  </a:solidFill>
                  <a:ln w="9525">
                    <a:noFill/>
                  </a:ln>
                </p:spPr>
                <p:txBody>
                  <a:bodyPr/>
                  <a:lstStyle/>
                  <a:p>
                    <a:endParaRPr lang="zh-CN" altLang="en-US"/>
                  </a:p>
                </p:txBody>
              </p:sp>
              <p:sp>
                <p:nvSpPr>
                  <p:cNvPr id="34540" name="Freeform 1718"/>
                  <p:cNvSpPr>
                    <a:spLocks noChangeAspect="1"/>
                  </p:cNvSpPr>
                  <p:nvPr/>
                </p:nvSpPr>
                <p:spPr>
                  <a:xfrm>
                    <a:off x="1798" y="2116"/>
                    <a:ext cx="20" cy="28"/>
                  </a:xfrm>
                  <a:custGeom>
                    <a:avLst/>
                    <a:gdLst>
                      <a:gd name="txL" fmla="*/ 0 w 98"/>
                      <a:gd name="txT" fmla="*/ 0 h 141"/>
                      <a:gd name="txR" fmla="*/ 98 w 98"/>
                      <a:gd name="txB" fmla="*/ 141 h 141"/>
                    </a:gdLst>
                    <a:ahLst/>
                    <a:cxnLst>
                      <a:cxn ang="0">
                        <a:pos x="2" y="6"/>
                      </a:cxn>
                      <a:cxn ang="0">
                        <a:pos x="0" y="1"/>
                      </a:cxn>
                      <a:cxn ang="0">
                        <a:pos x="1" y="0"/>
                      </a:cxn>
                      <a:cxn ang="0">
                        <a:pos x="4" y="5"/>
                      </a:cxn>
                      <a:cxn ang="0">
                        <a:pos x="2" y="6"/>
                      </a:cxn>
                    </a:cxnLst>
                    <a:rect l="txL" t="txT" r="txR" b="txB"/>
                    <a:pathLst>
                      <a:path w="98" h="141">
                        <a:moveTo>
                          <a:pt x="59" y="141"/>
                        </a:moveTo>
                        <a:lnTo>
                          <a:pt x="0" y="17"/>
                        </a:lnTo>
                        <a:lnTo>
                          <a:pt x="33" y="0"/>
                        </a:lnTo>
                        <a:lnTo>
                          <a:pt x="98" y="121"/>
                        </a:lnTo>
                        <a:lnTo>
                          <a:pt x="59" y="1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41" name="Freeform 1719"/>
                  <p:cNvSpPr>
                    <a:spLocks noChangeAspect="1"/>
                  </p:cNvSpPr>
                  <p:nvPr/>
                </p:nvSpPr>
                <p:spPr>
                  <a:xfrm>
                    <a:off x="1805" y="2116"/>
                    <a:ext cx="20" cy="24"/>
                  </a:xfrm>
                  <a:custGeom>
                    <a:avLst/>
                    <a:gdLst>
                      <a:gd name="txL" fmla="*/ 0 w 103"/>
                      <a:gd name="txT" fmla="*/ 0 h 121"/>
                      <a:gd name="txR" fmla="*/ 103 w 103"/>
                      <a:gd name="txB" fmla="*/ 121 h 121"/>
                    </a:gdLst>
                    <a:ahLst/>
                    <a:cxnLst>
                      <a:cxn ang="0">
                        <a:pos x="3" y="5"/>
                      </a:cxn>
                      <a:cxn ang="0">
                        <a:pos x="0" y="0"/>
                      </a:cxn>
                      <a:cxn ang="0">
                        <a:pos x="4" y="4"/>
                      </a:cxn>
                      <a:cxn ang="0">
                        <a:pos x="3" y="5"/>
                      </a:cxn>
                    </a:cxnLst>
                    <a:rect l="txL" t="txT" r="txR" b="txB"/>
                    <a:pathLst>
                      <a:path w="103" h="121">
                        <a:moveTo>
                          <a:pt x="65" y="121"/>
                        </a:moveTo>
                        <a:lnTo>
                          <a:pt x="0" y="0"/>
                        </a:lnTo>
                        <a:lnTo>
                          <a:pt x="103" y="100"/>
                        </a:lnTo>
                        <a:lnTo>
                          <a:pt x="65" y="121"/>
                        </a:lnTo>
                        <a:close/>
                      </a:path>
                    </a:pathLst>
                  </a:custGeom>
                  <a:solidFill>
                    <a:srgbClr val="000000">
                      <a:alpha val="100000"/>
                    </a:srgbClr>
                  </a:solidFill>
                  <a:ln w="9525">
                    <a:noFill/>
                  </a:ln>
                </p:spPr>
                <p:txBody>
                  <a:bodyPr/>
                  <a:lstStyle/>
                  <a:p>
                    <a:endParaRPr lang="zh-CN" altLang="en-US"/>
                  </a:p>
                </p:txBody>
              </p:sp>
              <p:sp>
                <p:nvSpPr>
                  <p:cNvPr id="34542" name="Freeform 1720"/>
                  <p:cNvSpPr>
                    <a:spLocks noChangeAspect="1"/>
                  </p:cNvSpPr>
                  <p:nvPr/>
                </p:nvSpPr>
                <p:spPr>
                  <a:xfrm>
                    <a:off x="1805" y="2113"/>
                    <a:ext cx="20" cy="23"/>
                  </a:xfrm>
                  <a:custGeom>
                    <a:avLst/>
                    <a:gdLst>
                      <a:gd name="txL" fmla="*/ 0 w 103"/>
                      <a:gd name="txT" fmla="*/ 0 h 118"/>
                      <a:gd name="txR" fmla="*/ 103 w 103"/>
                      <a:gd name="txB" fmla="*/ 118 h 118"/>
                    </a:gdLst>
                    <a:ahLst/>
                    <a:cxnLst>
                      <a:cxn ang="0">
                        <a:pos x="0" y="1"/>
                      </a:cxn>
                      <a:cxn ang="0">
                        <a:pos x="4" y="4"/>
                      </a:cxn>
                      <a:cxn ang="0">
                        <a:pos x="1" y="0"/>
                      </a:cxn>
                      <a:cxn ang="0">
                        <a:pos x="0" y="1"/>
                      </a:cxn>
                    </a:cxnLst>
                    <a:rect l="txL" t="txT" r="txR" b="txB"/>
                    <a:pathLst>
                      <a:path w="103" h="118">
                        <a:moveTo>
                          <a:pt x="0" y="18"/>
                        </a:moveTo>
                        <a:lnTo>
                          <a:pt x="103" y="118"/>
                        </a:lnTo>
                        <a:lnTo>
                          <a:pt x="33" y="0"/>
                        </a:lnTo>
                        <a:lnTo>
                          <a:pt x="0" y="18"/>
                        </a:lnTo>
                        <a:close/>
                      </a:path>
                    </a:pathLst>
                  </a:custGeom>
                  <a:solidFill>
                    <a:srgbClr val="000000">
                      <a:alpha val="100000"/>
                    </a:srgbClr>
                  </a:solidFill>
                  <a:ln w="9525">
                    <a:noFill/>
                  </a:ln>
                </p:spPr>
                <p:txBody>
                  <a:bodyPr/>
                  <a:lstStyle/>
                  <a:p>
                    <a:endParaRPr lang="zh-CN" altLang="en-US"/>
                  </a:p>
                </p:txBody>
              </p:sp>
              <p:sp>
                <p:nvSpPr>
                  <p:cNvPr id="34543" name="Freeform 1721"/>
                  <p:cNvSpPr>
                    <a:spLocks noChangeAspect="1"/>
                  </p:cNvSpPr>
                  <p:nvPr/>
                </p:nvSpPr>
                <p:spPr>
                  <a:xfrm>
                    <a:off x="1805" y="2113"/>
                    <a:ext cx="20" cy="27"/>
                  </a:xfrm>
                  <a:custGeom>
                    <a:avLst/>
                    <a:gdLst>
                      <a:gd name="txL" fmla="*/ 0 w 103"/>
                      <a:gd name="txT" fmla="*/ 0 h 139"/>
                      <a:gd name="txR" fmla="*/ 103 w 103"/>
                      <a:gd name="txB" fmla="*/ 139 h 139"/>
                    </a:gdLst>
                    <a:ahLst/>
                    <a:cxnLst>
                      <a:cxn ang="0">
                        <a:pos x="3" y="5"/>
                      </a:cxn>
                      <a:cxn ang="0">
                        <a:pos x="0" y="1"/>
                      </a:cxn>
                      <a:cxn ang="0">
                        <a:pos x="1" y="0"/>
                      </a:cxn>
                      <a:cxn ang="0">
                        <a:pos x="4" y="4"/>
                      </a:cxn>
                      <a:cxn ang="0">
                        <a:pos x="3" y="5"/>
                      </a:cxn>
                    </a:cxnLst>
                    <a:rect l="txL" t="txT" r="txR" b="txB"/>
                    <a:pathLst>
                      <a:path w="103" h="139">
                        <a:moveTo>
                          <a:pt x="65" y="139"/>
                        </a:moveTo>
                        <a:lnTo>
                          <a:pt x="0" y="18"/>
                        </a:lnTo>
                        <a:lnTo>
                          <a:pt x="33" y="0"/>
                        </a:lnTo>
                        <a:lnTo>
                          <a:pt x="103" y="118"/>
                        </a:lnTo>
                        <a:lnTo>
                          <a:pt x="65" y="1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44" name="Freeform 1722"/>
                  <p:cNvSpPr>
                    <a:spLocks noChangeAspect="1"/>
                  </p:cNvSpPr>
                  <p:nvPr/>
                </p:nvSpPr>
                <p:spPr>
                  <a:xfrm>
                    <a:off x="1811" y="2113"/>
                    <a:ext cx="22" cy="23"/>
                  </a:xfrm>
                  <a:custGeom>
                    <a:avLst/>
                    <a:gdLst>
                      <a:gd name="txL" fmla="*/ 0 w 107"/>
                      <a:gd name="txT" fmla="*/ 0 h 118"/>
                      <a:gd name="txR" fmla="*/ 107 w 107"/>
                      <a:gd name="txB" fmla="*/ 118 h 118"/>
                    </a:gdLst>
                    <a:ahLst/>
                    <a:cxnLst>
                      <a:cxn ang="0">
                        <a:pos x="3" y="4"/>
                      </a:cxn>
                      <a:cxn ang="0">
                        <a:pos x="0" y="0"/>
                      </a:cxn>
                      <a:cxn ang="0">
                        <a:pos x="5" y="4"/>
                      </a:cxn>
                      <a:cxn ang="0">
                        <a:pos x="3" y="4"/>
                      </a:cxn>
                    </a:cxnLst>
                    <a:rect l="txL" t="txT" r="txR" b="txB"/>
                    <a:pathLst>
                      <a:path w="107" h="118">
                        <a:moveTo>
                          <a:pt x="70" y="118"/>
                        </a:moveTo>
                        <a:lnTo>
                          <a:pt x="0" y="0"/>
                        </a:lnTo>
                        <a:lnTo>
                          <a:pt x="107" y="96"/>
                        </a:lnTo>
                        <a:lnTo>
                          <a:pt x="70" y="118"/>
                        </a:lnTo>
                        <a:close/>
                      </a:path>
                    </a:pathLst>
                  </a:custGeom>
                  <a:solidFill>
                    <a:srgbClr val="000000">
                      <a:alpha val="100000"/>
                    </a:srgbClr>
                  </a:solidFill>
                  <a:ln w="9525">
                    <a:noFill/>
                  </a:ln>
                </p:spPr>
                <p:txBody>
                  <a:bodyPr/>
                  <a:lstStyle/>
                  <a:p>
                    <a:endParaRPr lang="zh-CN" altLang="en-US"/>
                  </a:p>
                </p:txBody>
              </p:sp>
              <p:sp>
                <p:nvSpPr>
                  <p:cNvPr id="34545" name="Freeform 1723"/>
                  <p:cNvSpPr>
                    <a:spLocks noChangeAspect="1"/>
                  </p:cNvSpPr>
                  <p:nvPr/>
                </p:nvSpPr>
                <p:spPr>
                  <a:xfrm>
                    <a:off x="1811" y="2109"/>
                    <a:ext cx="22" cy="23"/>
                  </a:xfrm>
                  <a:custGeom>
                    <a:avLst/>
                    <a:gdLst>
                      <a:gd name="txL" fmla="*/ 0 w 107"/>
                      <a:gd name="txT" fmla="*/ 0 h 116"/>
                      <a:gd name="txR" fmla="*/ 107 w 107"/>
                      <a:gd name="txB" fmla="*/ 116 h 116"/>
                    </a:gdLst>
                    <a:ahLst/>
                    <a:cxnLst>
                      <a:cxn ang="0">
                        <a:pos x="0" y="1"/>
                      </a:cxn>
                      <a:cxn ang="0">
                        <a:pos x="5" y="5"/>
                      </a:cxn>
                      <a:cxn ang="0">
                        <a:pos x="1" y="0"/>
                      </a:cxn>
                      <a:cxn ang="0">
                        <a:pos x="0" y="1"/>
                      </a:cxn>
                    </a:cxnLst>
                    <a:rect l="txL" t="txT" r="txR" b="txB"/>
                    <a:pathLst>
                      <a:path w="107" h="116">
                        <a:moveTo>
                          <a:pt x="0" y="20"/>
                        </a:moveTo>
                        <a:lnTo>
                          <a:pt x="107" y="116"/>
                        </a:lnTo>
                        <a:lnTo>
                          <a:pt x="33" y="0"/>
                        </a:lnTo>
                        <a:lnTo>
                          <a:pt x="0" y="20"/>
                        </a:lnTo>
                        <a:close/>
                      </a:path>
                    </a:pathLst>
                  </a:custGeom>
                  <a:solidFill>
                    <a:srgbClr val="000000">
                      <a:alpha val="100000"/>
                    </a:srgbClr>
                  </a:solidFill>
                  <a:ln w="9525">
                    <a:noFill/>
                  </a:ln>
                </p:spPr>
                <p:txBody>
                  <a:bodyPr/>
                  <a:lstStyle/>
                  <a:p>
                    <a:endParaRPr lang="zh-CN" altLang="en-US"/>
                  </a:p>
                </p:txBody>
              </p:sp>
              <p:sp>
                <p:nvSpPr>
                  <p:cNvPr id="34546" name="Freeform 1724"/>
                  <p:cNvSpPr>
                    <a:spLocks noChangeAspect="1"/>
                  </p:cNvSpPr>
                  <p:nvPr/>
                </p:nvSpPr>
                <p:spPr>
                  <a:xfrm>
                    <a:off x="1811" y="2109"/>
                    <a:ext cx="22" cy="27"/>
                  </a:xfrm>
                  <a:custGeom>
                    <a:avLst/>
                    <a:gdLst>
                      <a:gd name="txL" fmla="*/ 0 w 107"/>
                      <a:gd name="txT" fmla="*/ 0 h 138"/>
                      <a:gd name="txR" fmla="*/ 107 w 107"/>
                      <a:gd name="txB" fmla="*/ 138 h 138"/>
                    </a:gdLst>
                    <a:ahLst/>
                    <a:cxnLst>
                      <a:cxn ang="0">
                        <a:pos x="3" y="5"/>
                      </a:cxn>
                      <a:cxn ang="0">
                        <a:pos x="0" y="1"/>
                      </a:cxn>
                      <a:cxn ang="0">
                        <a:pos x="1" y="0"/>
                      </a:cxn>
                      <a:cxn ang="0">
                        <a:pos x="5" y="4"/>
                      </a:cxn>
                      <a:cxn ang="0">
                        <a:pos x="3" y="5"/>
                      </a:cxn>
                    </a:cxnLst>
                    <a:rect l="txL" t="txT" r="txR" b="txB"/>
                    <a:pathLst>
                      <a:path w="107" h="138">
                        <a:moveTo>
                          <a:pt x="70" y="138"/>
                        </a:moveTo>
                        <a:lnTo>
                          <a:pt x="0" y="20"/>
                        </a:lnTo>
                        <a:lnTo>
                          <a:pt x="33" y="0"/>
                        </a:lnTo>
                        <a:lnTo>
                          <a:pt x="107" y="116"/>
                        </a:lnTo>
                        <a:lnTo>
                          <a:pt x="7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47" name="Freeform 1725"/>
                  <p:cNvSpPr>
                    <a:spLocks noChangeAspect="1"/>
                  </p:cNvSpPr>
                  <p:nvPr/>
                </p:nvSpPr>
                <p:spPr>
                  <a:xfrm>
                    <a:off x="1818" y="2109"/>
                    <a:ext cx="22" cy="23"/>
                  </a:xfrm>
                  <a:custGeom>
                    <a:avLst/>
                    <a:gdLst>
                      <a:gd name="txL" fmla="*/ 0 w 110"/>
                      <a:gd name="txT" fmla="*/ 0 h 116"/>
                      <a:gd name="txR" fmla="*/ 110 w 110"/>
                      <a:gd name="txB" fmla="*/ 116 h 116"/>
                    </a:gdLst>
                    <a:ahLst/>
                    <a:cxnLst>
                      <a:cxn ang="0">
                        <a:pos x="3" y="5"/>
                      </a:cxn>
                      <a:cxn ang="0">
                        <a:pos x="0" y="0"/>
                      </a:cxn>
                      <a:cxn ang="0">
                        <a:pos x="4" y="4"/>
                      </a:cxn>
                      <a:cxn ang="0">
                        <a:pos x="3" y="5"/>
                      </a:cxn>
                    </a:cxnLst>
                    <a:rect l="txL" t="txT" r="txR" b="txB"/>
                    <a:pathLst>
                      <a:path w="110" h="116">
                        <a:moveTo>
                          <a:pt x="74" y="116"/>
                        </a:moveTo>
                        <a:lnTo>
                          <a:pt x="0" y="0"/>
                        </a:lnTo>
                        <a:lnTo>
                          <a:pt x="110" y="91"/>
                        </a:lnTo>
                        <a:lnTo>
                          <a:pt x="74" y="116"/>
                        </a:lnTo>
                        <a:close/>
                      </a:path>
                    </a:pathLst>
                  </a:custGeom>
                  <a:solidFill>
                    <a:srgbClr val="000000">
                      <a:alpha val="100000"/>
                    </a:srgbClr>
                  </a:solidFill>
                  <a:ln w="9525">
                    <a:noFill/>
                  </a:ln>
                </p:spPr>
                <p:txBody>
                  <a:bodyPr/>
                  <a:lstStyle/>
                  <a:p>
                    <a:endParaRPr lang="zh-CN" altLang="en-US"/>
                  </a:p>
                </p:txBody>
              </p:sp>
              <p:sp>
                <p:nvSpPr>
                  <p:cNvPr id="34548" name="Freeform 1726"/>
                  <p:cNvSpPr>
                    <a:spLocks noChangeAspect="1"/>
                  </p:cNvSpPr>
                  <p:nvPr/>
                </p:nvSpPr>
                <p:spPr>
                  <a:xfrm>
                    <a:off x="1818" y="2104"/>
                    <a:ext cx="22" cy="23"/>
                  </a:xfrm>
                  <a:custGeom>
                    <a:avLst/>
                    <a:gdLst>
                      <a:gd name="txL" fmla="*/ 0 w 110"/>
                      <a:gd name="txT" fmla="*/ 0 h 112"/>
                      <a:gd name="txR" fmla="*/ 110 w 110"/>
                      <a:gd name="txB" fmla="*/ 112 h 112"/>
                    </a:gdLst>
                    <a:ahLst/>
                    <a:cxnLst>
                      <a:cxn ang="0">
                        <a:pos x="0" y="1"/>
                      </a:cxn>
                      <a:cxn ang="0">
                        <a:pos x="4" y="5"/>
                      </a:cxn>
                      <a:cxn ang="0">
                        <a:pos x="1" y="0"/>
                      </a:cxn>
                      <a:cxn ang="0">
                        <a:pos x="0" y="1"/>
                      </a:cxn>
                    </a:cxnLst>
                    <a:rect l="txL" t="txT" r="txR" b="txB"/>
                    <a:pathLst>
                      <a:path w="110" h="112">
                        <a:moveTo>
                          <a:pt x="0" y="21"/>
                        </a:moveTo>
                        <a:lnTo>
                          <a:pt x="110" y="112"/>
                        </a:lnTo>
                        <a:lnTo>
                          <a:pt x="31" y="0"/>
                        </a:lnTo>
                        <a:lnTo>
                          <a:pt x="0" y="21"/>
                        </a:lnTo>
                        <a:close/>
                      </a:path>
                    </a:pathLst>
                  </a:custGeom>
                  <a:solidFill>
                    <a:srgbClr val="000000">
                      <a:alpha val="100000"/>
                    </a:srgbClr>
                  </a:solidFill>
                  <a:ln w="9525">
                    <a:noFill/>
                  </a:ln>
                </p:spPr>
                <p:txBody>
                  <a:bodyPr/>
                  <a:lstStyle/>
                  <a:p>
                    <a:endParaRPr lang="zh-CN" altLang="en-US"/>
                  </a:p>
                </p:txBody>
              </p:sp>
              <p:sp>
                <p:nvSpPr>
                  <p:cNvPr id="34549" name="Freeform 1727"/>
                  <p:cNvSpPr>
                    <a:spLocks noChangeAspect="1"/>
                  </p:cNvSpPr>
                  <p:nvPr/>
                </p:nvSpPr>
                <p:spPr>
                  <a:xfrm>
                    <a:off x="1818" y="2104"/>
                    <a:ext cx="22" cy="28"/>
                  </a:xfrm>
                  <a:custGeom>
                    <a:avLst/>
                    <a:gdLst>
                      <a:gd name="txL" fmla="*/ 0 w 110"/>
                      <a:gd name="txT" fmla="*/ 0 h 137"/>
                      <a:gd name="txR" fmla="*/ 110 w 110"/>
                      <a:gd name="txB" fmla="*/ 137 h 137"/>
                    </a:gdLst>
                    <a:ahLst/>
                    <a:cxnLst>
                      <a:cxn ang="0">
                        <a:pos x="3" y="6"/>
                      </a:cxn>
                      <a:cxn ang="0">
                        <a:pos x="0" y="1"/>
                      </a:cxn>
                      <a:cxn ang="0">
                        <a:pos x="1" y="0"/>
                      </a:cxn>
                      <a:cxn ang="0">
                        <a:pos x="4" y="5"/>
                      </a:cxn>
                      <a:cxn ang="0">
                        <a:pos x="3" y="6"/>
                      </a:cxn>
                    </a:cxnLst>
                    <a:rect l="txL" t="txT" r="txR" b="txB"/>
                    <a:pathLst>
                      <a:path w="110" h="137">
                        <a:moveTo>
                          <a:pt x="74" y="137"/>
                        </a:moveTo>
                        <a:lnTo>
                          <a:pt x="0" y="21"/>
                        </a:lnTo>
                        <a:lnTo>
                          <a:pt x="31" y="0"/>
                        </a:lnTo>
                        <a:lnTo>
                          <a:pt x="110" y="112"/>
                        </a:lnTo>
                        <a:lnTo>
                          <a:pt x="74"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50" name="Freeform 1728"/>
                  <p:cNvSpPr>
                    <a:spLocks noChangeAspect="1"/>
                  </p:cNvSpPr>
                  <p:nvPr/>
                </p:nvSpPr>
                <p:spPr>
                  <a:xfrm>
                    <a:off x="1824" y="2104"/>
                    <a:ext cx="23" cy="23"/>
                  </a:xfrm>
                  <a:custGeom>
                    <a:avLst/>
                    <a:gdLst>
                      <a:gd name="txL" fmla="*/ 0 w 114"/>
                      <a:gd name="txT" fmla="*/ 0 h 112"/>
                      <a:gd name="txR" fmla="*/ 114 w 114"/>
                      <a:gd name="txB" fmla="*/ 112 h 112"/>
                    </a:gdLst>
                    <a:ahLst/>
                    <a:cxnLst>
                      <a:cxn ang="0">
                        <a:pos x="3" y="5"/>
                      </a:cxn>
                      <a:cxn ang="0">
                        <a:pos x="0" y="0"/>
                      </a:cxn>
                      <a:cxn ang="0">
                        <a:pos x="5" y="4"/>
                      </a:cxn>
                      <a:cxn ang="0">
                        <a:pos x="3" y="5"/>
                      </a:cxn>
                    </a:cxnLst>
                    <a:rect l="txL" t="txT" r="txR" b="txB"/>
                    <a:pathLst>
                      <a:path w="114" h="112">
                        <a:moveTo>
                          <a:pt x="79" y="112"/>
                        </a:moveTo>
                        <a:lnTo>
                          <a:pt x="0" y="0"/>
                        </a:lnTo>
                        <a:lnTo>
                          <a:pt x="114" y="86"/>
                        </a:lnTo>
                        <a:lnTo>
                          <a:pt x="79" y="112"/>
                        </a:lnTo>
                        <a:close/>
                      </a:path>
                    </a:pathLst>
                  </a:custGeom>
                  <a:solidFill>
                    <a:srgbClr val="000000">
                      <a:alpha val="100000"/>
                    </a:srgbClr>
                  </a:solidFill>
                  <a:ln w="9525">
                    <a:noFill/>
                  </a:ln>
                </p:spPr>
                <p:txBody>
                  <a:bodyPr/>
                  <a:lstStyle/>
                  <a:p>
                    <a:endParaRPr lang="zh-CN" altLang="en-US"/>
                  </a:p>
                </p:txBody>
              </p:sp>
              <p:sp>
                <p:nvSpPr>
                  <p:cNvPr id="34551" name="Freeform 1729"/>
                  <p:cNvSpPr>
                    <a:spLocks noChangeAspect="1"/>
                  </p:cNvSpPr>
                  <p:nvPr/>
                </p:nvSpPr>
                <p:spPr>
                  <a:xfrm>
                    <a:off x="1824" y="2100"/>
                    <a:ext cx="23" cy="22"/>
                  </a:xfrm>
                  <a:custGeom>
                    <a:avLst/>
                    <a:gdLst>
                      <a:gd name="txL" fmla="*/ 0 w 114"/>
                      <a:gd name="txT" fmla="*/ 0 h 109"/>
                      <a:gd name="txR" fmla="*/ 114 w 114"/>
                      <a:gd name="txB" fmla="*/ 109 h 109"/>
                    </a:gdLst>
                    <a:ahLst/>
                    <a:cxnLst>
                      <a:cxn ang="0">
                        <a:pos x="0" y="1"/>
                      </a:cxn>
                      <a:cxn ang="0">
                        <a:pos x="5" y="4"/>
                      </a:cxn>
                      <a:cxn ang="0">
                        <a:pos x="1" y="0"/>
                      </a:cxn>
                      <a:cxn ang="0">
                        <a:pos x="0" y="1"/>
                      </a:cxn>
                    </a:cxnLst>
                    <a:rect l="txL" t="txT" r="txR" b="txB"/>
                    <a:pathLst>
                      <a:path w="114" h="109">
                        <a:moveTo>
                          <a:pt x="0" y="23"/>
                        </a:moveTo>
                        <a:lnTo>
                          <a:pt x="114" y="109"/>
                        </a:lnTo>
                        <a:lnTo>
                          <a:pt x="30" y="0"/>
                        </a:lnTo>
                        <a:lnTo>
                          <a:pt x="0" y="23"/>
                        </a:lnTo>
                        <a:close/>
                      </a:path>
                    </a:pathLst>
                  </a:custGeom>
                  <a:solidFill>
                    <a:srgbClr val="000000">
                      <a:alpha val="100000"/>
                    </a:srgbClr>
                  </a:solidFill>
                  <a:ln w="9525">
                    <a:noFill/>
                  </a:ln>
                </p:spPr>
                <p:txBody>
                  <a:bodyPr/>
                  <a:lstStyle/>
                  <a:p>
                    <a:endParaRPr lang="zh-CN" altLang="en-US"/>
                  </a:p>
                </p:txBody>
              </p:sp>
              <p:sp>
                <p:nvSpPr>
                  <p:cNvPr id="34552" name="Freeform 1730"/>
                  <p:cNvSpPr>
                    <a:spLocks noChangeAspect="1"/>
                  </p:cNvSpPr>
                  <p:nvPr/>
                </p:nvSpPr>
                <p:spPr>
                  <a:xfrm>
                    <a:off x="1824" y="2100"/>
                    <a:ext cx="23" cy="27"/>
                  </a:xfrm>
                  <a:custGeom>
                    <a:avLst/>
                    <a:gdLst>
                      <a:gd name="txL" fmla="*/ 0 w 114"/>
                      <a:gd name="txT" fmla="*/ 0 h 135"/>
                      <a:gd name="txR" fmla="*/ 114 w 114"/>
                      <a:gd name="txB" fmla="*/ 135 h 135"/>
                    </a:gdLst>
                    <a:ahLst/>
                    <a:cxnLst>
                      <a:cxn ang="0">
                        <a:pos x="3" y="5"/>
                      </a:cxn>
                      <a:cxn ang="0">
                        <a:pos x="0" y="1"/>
                      </a:cxn>
                      <a:cxn ang="0">
                        <a:pos x="1" y="0"/>
                      </a:cxn>
                      <a:cxn ang="0">
                        <a:pos x="5" y="4"/>
                      </a:cxn>
                      <a:cxn ang="0">
                        <a:pos x="3" y="5"/>
                      </a:cxn>
                    </a:cxnLst>
                    <a:rect l="txL" t="txT" r="txR" b="txB"/>
                    <a:pathLst>
                      <a:path w="114" h="135">
                        <a:moveTo>
                          <a:pt x="79" y="135"/>
                        </a:moveTo>
                        <a:lnTo>
                          <a:pt x="0" y="23"/>
                        </a:lnTo>
                        <a:lnTo>
                          <a:pt x="30" y="0"/>
                        </a:lnTo>
                        <a:lnTo>
                          <a:pt x="114" y="109"/>
                        </a:lnTo>
                        <a:lnTo>
                          <a:pt x="79" y="1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53" name="Freeform 1731"/>
                  <p:cNvSpPr>
                    <a:spLocks noChangeAspect="1"/>
                  </p:cNvSpPr>
                  <p:nvPr/>
                </p:nvSpPr>
                <p:spPr>
                  <a:xfrm>
                    <a:off x="1830" y="2100"/>
                    <a:ext cx="24" cy="22"/>
                  </a:xfrm>
                  <a:custGeom>
                    <a:avLst/>
                    <a:gdLst>
                      <a:gd name="txL" fmla="*/ 0 w 118"/>
                      <a:gd name="txT" fmla="*/ 0 h 109"/>
                      <a:gd name="txR" fmla="*/ 118 w 118"/>
                      <a:gd name="txB" fmla="*/ 109 h 109"/>
                    </a:gdLst>
                    <a:ahLst/>
                    <a:cxnLst>
                      <a:cxn ang="0">
                        <a:pos x="3" y="4"/>
                      </a:cxn>
                      <a:cxn ang="0">
                        <a:pos x="0" y="0"/>
                      </a:cxn>
                      <a:cxn ang="0">
                        <a:pos x="5" y="3"/>
                      </a:cxn>
                      <a:cxn ang="0">
                        <a:pos x="3" y="4"/>
                      </a:cxn>
                    </a:cxnLst>
                    <a:rect l="txL" t="txT" r="txR" b="txB"/>
                    <a:pathLst>
                      <a:path w="118" h="109">
                        <a:moveTo>
                          <a:pt x="84" y="109"/>
                        </a:moveTo>
                        <a:lnTo>
                          <a:pt x="0" y="0"/>
                        </a:lnTo>
                        <a:lnTo>
                          <a:pt x="118" y="82"/>
                        </a:lnTo>
                        <a:lnTo>
                          <a:pt x="84" y="109"/>
                        </a:lnTo>
                        <a:close/>
                      </a:path>
                    </a:pathLst>
                  </a:custGeom>
                  <a:solidFill>
                    <a:srgbClr val="000000">
                      <a:alpha val="100000"/>
                    </a:srgbClr>
                  </a:solidFill>
                  <a:ln w="9525">
                    <a:noFill/>
                  </a:ln>
                </p:spPr>
                <p:txBody>
                  <a:bodyPr/>
                  <a:lstStyle/>
                  <a:p>
                    <a:endParaRPr lang="zh-CN" altLang="en-US"/>
                  </a:p>
                </p:txBody>
              </p:sp>
              <p:sp>
                <p:nvSpPr>
                  <p:cNvPr id="34554" name="Freeform 1732"/>
                  <p:cNvSpPr>
                    <a:spLocks noChangeAspect="1"/>
                  </p:cNvSpPr>
                  <p:nvPr/>
                </p:nvSpPr>
                <p:spPr>
                  <a:xfrm>
                    <a:off x="1830" y="2095"/>
                    <a:ext cx="24" cy="21"/>
                  </a:xfrm>
                  <a:custGeom>
                    <a:avLst/>
                    <a:gdLst>
                      <a:gd name="txL" fmla="*/ 0 w 118"/>
                      <a:gd name="txT" fmla="*/ 0 h 105"/>
                      <a:gd name="txR" fmla="*/ 118 w 118"/>
                      <a:gd name="txB" fmla="*/ 105 h 105"/>
                    </a:gdLst>
                    <a:ahLst/>
                    <a:cxnLst>
                      <a:cxn ang="0">
                        <a:pos x="0" y="1"/>
                      </a:cxn>
                      <a:cxn ang="0">
                        <a:pos x="5" y="4"/>
                      </a:cxn>
                      <a:cxn ang="0">
                        <a:pos x="1" y="0"/>
                      </a:cxn>
                      <a:cxn ang="0">
                        <a:pos x="0" y="1"/>
                      </a:cxn>
                    </a:cxnLst>
                    <a:rect l="txL" t="txT" r="txR" b="txB"/>
                    <a:pathLst>
                      <a:path w="118" h="105">
                        <a:moveTo>
                          <a:pt x="0" y="23"/>
                        </a:moveTo>
                        <a:lnTo>
                          <a:pt x="118" y="105"/>
                        </a:lnTo>
                        <a:lnTo>
                          <a:pt x="30" y="0"/>
                        </a:lnTo>
                        <a:lnTo>
                          <a:pt x="0" y="23"/>
                        </a:lnTo>
                        <a:close/>
                      </a:path>
                    </a:pathLst>
                  </a:custGeom>
                  <a:solidFill>
                    <a:srgbClr val="000000">
                      <a:alpha val="100000"/>
                    </a:srgbClr>
                  </a:solidFill>
                  <a:ln w="9525">
                    <a:noFill/>
                  </a:ln>
                </p:spPr>
                <p:txBody>
                  <a:bodyPr/>
                  <a:lstStyle/>
                  <a:p>
                    <a:endParaRPr lang="zh-CN" altLang="en-US"/>
                  </a:p>
                </p:txBody>
              </p:sp>
              <p:sp>
                <p:nvSpPr>
                  <p:cNvPr id="34555" name="Freeform 1733"/>
                  <p:cNvSpPr>
                    <a:spLocks noChangeAspect="1"/>
                  </p:cNvSpPr>
                  <p:nvPr/>
                </p:nvSpPr>
                <p:spPr>
                  <a:xfrm>
                    <a:off x="1830" y="2095"/>
                    <a:ext cx="24" cy="27"/>
                  </a:xfrm>
                  <a:custGeom>
                    <a:avLst/>
                    <a:gdLst>
                      <a:gd name="txL" fmla="*/ 0 w 118"/>
                      <a:gd name="txT" fmla="*/ 0 h 132"/>
                      <a:gd name="txR" fmla="*/ 118 w 118"/>
                      <a:gd name="txB" fmla="*/ 132 h 132"/>
                    </a:gdLst>
                    <a:ahLst/>
                    <a:cxnLst>
                      <a:cxn ang="0">
                        <a:pos x="3" y="6"/>
                      </a:cxn>
                      <a:cxn ang="0">
                        <a:pos x="0" y="1"/>
                      </a:cxn>
                      <a:cxn ang="0">
                        <a:pos x="1" y="0"/>
                      </a:cxn>
                      <a:cxn ang="0">
                        <a:pos x="5" y="4"/>
                      </a:cxn>
                      <a:cxn ang="0">
                        <a:pos x="3" y="6"/>
                      </a:cxn>
                    </a:cxnLst>
                    <a:rect l="txL" t="txT" r="txR" b="txB"/>
                    <a:pathLst>
                      <a:path w="118" h="132">
                        <a:moveTo>
                          <a:pt x="84" y="132"/>
                        </a:moveTo>
                        <a:lnTo>
                          <a:pt x="0" y="23"/>
                        </a:lnTo>
                        <a:lnTo>
                          <a:pt x="30" y="0"/>
                        </a:lnTo>
                        <a:lnTo>
                          <a:pt x="118" y="105"/>
                        </a:lnTo>
                        <a:lnTo>
                          <a:pt x="84" y="1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56" name="Freeform 1734"/>
                  <p:cNvSpPr>
                    <a:spLocks noChangeAspect="1"/>
                  </p:cNvSpPr>
                  <p:nvPr/>
                </p:nvSpPr>
                <p:spPr>
                  <a:xfrm>
                    <a:off x="1836" y="2095"/>
                    <a:ext cx="24" cy="21"/>
                  </a:xfrm>
                  <a:custGeom>
                    <a:avLst/>
                    <a:gdLst>
                      <a:gd name="txL" fmla="*/ 0 w 121"/>
                      <a:gd name="txT" fmla="*/ 0 h 105"/>
                      <a:gd name="txR" fmla="*/ 121 w 121"/>
                      <a:gd name="txB" fmla="*/ 105 h 105"/>
                    </a:gdLst>
                    <a:ahLst/>
                    <a:cxnLst>
                      <a:cxn ang="0">
                        <a:pos x="3" y="4"/>
                      </a:cxn>
                      <a:cxn ang="0">
                        <a:pos x="0" y="0"/>
                      </a:cxn>
                      <a:cxn ang="0">
                        <a:pos x="5" y="3"/>
                      </a:cxn>
                      <a:cxn ang="0">
                        <a:pos x="3" y="4"/>
                      </a:cxn>
                    </a:cxnLst>
                    <a:rect l="txL" t="txT" r="txR" b="txB"/>
                    <a:pathLst>
                      <a:path w="121" h="105">
                        <a:moveTo>
                          <a:pt x="88" y="105"/>
                        </a:moveTo>
                        <a:lnTo>
                          <a:pt x="0" y="0"/>
                        </a:lnTo>
                        <a:lnTo>
                          <a:pt x="121" y="76"/>
                        </a:lnTo>
                        <a:lnTo>
                          <a:pt x="88" y="105"/>
                        </a:lnTo>
                        <a:close/>
                      </a:path>
                    </a:pathLst>
                  </a:custGeom>
                  <a:solidFill>
                    <a:srgbClr val="000000">
                      <a:alpha val="100000"/>
                    </a:srgbClr>
                  </a:solidFill>
                  <a:ln w="9525">
                    <a:noFill/>
                  </a:ln>
                </p:spPr>
                <p:txBody>
                  <a:bodyPr/>
                  <a:lstStyle/>
                  <a:p>
                    <a:endParaRPr lang="zh-CN" altLang="en-US"/>
                  </a:p>
                </p:txBody>
              </p:sp>
              <p:sp>
                <p:nvSpPr>
                  <p:cNvPr id="34557" name="Freeform 1735"/>
                  <p:cNvSpPr>
                    <a:spLocks noChangeAspect="1"/>
                  </p:cNvSpPr>
                  <p:nvPr/>
                </p:nvSpPr>
                <p:spPr>
                  <a:xfrm>
                    <a:off x="1836" y="2090"/>
                    <a:ext cx="24" cy="20"/>
                  </a:xfrm>
                  <a:custGeom>
                    <a:avLst/>
                    <a:gdLst>
                      <a:gd name="txL" fmla="*/ 0 w 121"/>
                      <a:gd name="txT" fmla="*/ 0 h 101"/>
                      <a:gd name="txR" fmla="*/ 121 w 121"/>
                      <a:gd name="txB" fmla="*/ 101 h 101"/>
                    </a:gdLst>
                    <a:ahLst/>
                    <a:cxnLst>
                      <a:cxn ang="0">
                        <a:pos x="0" y="1"/>
                      </a:cxn>
                      <a:cxn ang="0">
                        <a:pos x="5" y="4"/>
                      </a:cxn>
                      <a:cxn ang="0">
                        <a:pos x="1" y="0"/>
                      </a:cxn>
                      <a:cxn ang="0">
                        <a:pos x="0" y="1"/>
                      </a:cxn>
                    </a:cxnLst>
                    <a:rect l="txL" t="txT" r="txR" b="txB"/>
                    <a:pathLst>
                      <a:path w="121" h="101">
                        <a:moveTo>
                          <a:pt x="0" y="25"/>
                        </a:moveTo>
                        <a:lnTo>
                          <a:pt x="121" y="101"/>
                        </a:lnTo>
                        <a:lnTo>
                          <a:pt x="28" y="0"/>
                        </a:lnTo>
                        <a:lnTo>
                          <a:pt x="0" y="25"/>
                        </a:lnTo>
                        <a:close/>
                      </a:path>
                    </a:pathLst>
                  </a:custGeom>
                  <a:solidFill>
                    <a:srgbClr val="000000">
                      <a:alpha val="100000"/>
                    </a:srgbClr>
                  </a:solidFill>
                  <a:ln w="9525">
                    <a:noFill/>
                  </a:ln>
                </p:spPr>
                <p:txBody>
                  <a:bodyPr/>
                  <a:lstStyle/>
                  <a:p>
                    <a:endParaRPr lang="zh-CN" altLang="en-US"/>
                  </a:p>
                </p:txBody>
              </p:sp>
              <p:sp>
                <p:nvSpPr>
                  <p:cNvPr id="34558" name="Freeform 1736"/>
                  <p:cNvSpPr>
                    <a:spLocks noChangeAspect="1"/>
                  </p:cNvSpPr>
                  <p:nvPr/>
                </p:nvSpPr>
                <p:spPr>
                  <a:xfrm>
                    <a:off x="1836" y="2090"/>
                    <a:ext cx="24" cy="26"/>
                  </a:xfrm>
                  <a:custGeom>
                    <a:avLst/>
                    <a:gdLst>
                      <a:gd name="txL" fmla="*/ 0 w 121"/>
                      <a:gd name="txT" fmla="*/ 0 h 130"/>
                      <a:gd name="txR" fmla="*/ 121 w 121"/>
                      <a:gd name="txB" fmla="*/ 130 h 130"/>
                    </a:gdLst>
                    <a:ahLst/>
                    <a:cxnLst>
                      <a:cxn ang="0">
                        <a:pos x="3" y="5"/>
                      </a:cxn>
                      <a:cxn ang="0">
                        <a:pos x="0" y="1"/>
                      </a:cxn>
                      <a:cxn ang="0">
                        <a:pos x="1" y="0"/>
                      </a:cxn>
                      <a:cxn ang="0">
                        <a:pos x="5" y="4"/>
                      </a:cxn>
                      <a:cxn ang="0">
                        <a:pos x="3" y="5"/>
                      </a:cxn>
                    </a:cxnLst>
                    <a:rect l="txL" t="txT" r="txR" b="txB"/>
                    <a:pathLst>
                      <a:path w="121" h="130">
                        <a:moveTo>
                          <a:pt x="88" y="130"/>
                        </a:moveTo>
                        <a:lnTo>
                          <a:pt x="0" y="25"/>
                        </a:lnTo>
                        <a:lnTo>
                          <a:pt x="28" y="0"/>
                        </a:lnTo>
                        <a:lnTo>
                          <a:pt x="121" y="101"/>
                        </a:lnTo>
                        <a:lnTo>
                          <a:pt x="88"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59" name="Freeform 1737"/>
                  <p:cNvSpPr>
                    <a:spLocks noChangeAspect="1"/>
                  </p:cNvSpPr>
                  <p:nvPr/>
                </p:nvSpPr>
                <p:spPr>
                  <a:xfrm>
                    <a:off x="1842" y="2090"/>
                    <a:ext cx="25" cy="20"/>
                  </a:xfrm>
                  <a:custGeom>
                    <a:avLst/>
                    <a:gdLst>
                      <a:gd name="txL" fmla="*/ 0 w 124"/>
                      <a:gd name="txT" fmla="*/ 0 h 101"/>
                      <a:gd name="txR" fmla="*/ 124 w 124"/>
                      <a:gd name="txB" fmla="*/ 101 h 101"/>
                    </a:gdLst>
                    <a:ahLst/>
                    <a:cxnLst>
                      <a:cxn ang="0">
                        <a:pos x="4" y="4"/>
                      </a:cxn>
                      <a:cxn ang="0">
                        <a:pos x="0" y="0"/>
                      </a:cxn>
                      <a:cxn ang="0">
                        <a:pos x="5" y="3"/>
                      </a:cxn>
                      <a:cxn ang="0">
                        <a:pos x="4" y="4"/>
                      </a:cxn>
                    </a:cxnLst>
                    <a:rect l="txL" t="txT" r="txR" b="txB"/>
                    <a:pathLst>
                      <a:path w="124" h="101">
                        <a:moveTo>
                          <a:pt x="93" y="101"/>
                        </a:moveTo>
                        <a:lnTo>
                          <a:pt x="0" y="0"/>
                        </a:lnTo>
                        <a:lnTo>
                          <a:pt x="124" y="71"/>
                        </a:lnTo>
                        <a:lnTo>
                          <a:pt x="93" y="101"/>
                        </a:lnTo>
                        <a:close/>
                      </a:path>
                    </a:pathLst>
                  </a:custGeom>
                  <a:solidFill>
                    <a:srgbClr val="000000">
                      <a:alpha val="100000"/>
                    </a:srgbClr>
                  </a:solidFill>
                  <a:ln w="9525">
                    <a:noFill/>
                  </a:ln>
                </p:spPr>
                <p:txBody>
                  <a:bodyPr/>
                  <a:lstStyle/>
                  <a:p>
                    <a:endParaRPr lang="zh-CN" altLang="en-US"/>
                  </a:p>
                </p:txBody>
              </p:sp>
              <p:sp>
                <p:nvSpPr>
                  <p:cNvPr id="34560" name="Freeform 1738"/>
                  <p:cNvSpPr>
                    <a:spLocks noChangeAspect="1"/>
                  </p:cNvSpPr>
                  <p:nvPr/>
                </p:nvSpPr>
                <p:spPr>
                  <a:xfrm>
                    <a:off x="1842" y="2085"/>
                    <a:ext cx="25" cy="19"/>
                  </a:xfrm>
                  <a:custGeom>
                    <a:avLst/>
                    <a:gdLst>
                      <a:gd name="txL" fmla="*/ 0 w 124"/>
                      <a:gd name="txT" fmla="*/ 0 h 97"/>
                      <a:gd name="txR" fmla="*/ 124 w 124"/>
                      <a:gd name="txB" fmla="*/ 97 h 97"/>
                    </a:gdLst>
                    <a:ahLst/>
                    <a:cxnLst>
                      <a:cxn ang="0">
                        <a:pos x="0" y="1"/>
                      </a:cxn>
                      <a:cxn ang="0">
                        <a:pos x="5" y="4"/>
                      </a:cxn>
                      <a:cxn ang="0">
                        <a:pos x="1" y="0"/>
                      </a:cxn>
                      <a:cxn ang="0">
                        <a:pos x="0" y="1"/>
                      </a:cxn>
                    </a:cxnLst>
                    <a:rect l="txL" t="txT" r="txR" b="txB"/>
                    <a:pathLst>
                      <a:path w="124" h="97">
                        <a:moveTo>
                          <a:pt x="0" y="26"/>
                        </a:moveTo>
                        <a:lnTo>
                          <a:pt x="124" y="97"/>
                        </a:lnTo>
                        <a:lnTo>
                          <a:pt x="27" y="0"/>
                        </a:lnTo>
                        <a:lnTo>
                          <a:pt x="0" y="26"/>
                        </a:lnTo>
                        <a:close/>
                      </a:path>
                    </a:pathLst>
                  </a:custGeom>
                  <a:solidFill>
                    <a:srgbClr val="000000">
                      <a:alpha val="100000"/>
                    </a:srgbClr>
                  </a:solidFill>
                  <a:ln w="9525">
                    <a:noFill/>
                  </a:ln>
                </p:spPr>
                <p:txBody>
                  <a:bodyPr/>
                  <a:lstStyle/>
                  <a:p>
                    <a:endParaRPr lang="zh-CN" altLang="en-US"/>
                  </a:p>
                </p:txBody>
              </p:sp>
              <p:sp>
                <p:nvSpPr>
                  <p:cNvPr id="34561" name="Freeform 1739"/>
                  <p:cNvSpPr>
                    <a:spLocks noChangeAspect="1"/>
                  </p:cNvSpPr>
                  <p:nvPr/>
                </p:nvSpPr>
                <p:spPr>
                  <a:xfrm>
                    <a:off x="1842" y="2085"/>
                    <a:ext cx="25" cy="25"/>
                  </a:xfrm>
                  <a:custGeom>
                    <a:avLst/>
                    <a:gdLst>
                      <a:gd name="txL" fmla="*/ 0 w 124"/>
                      <a:gd name="txT" fmla="*/ 0 h 127"/>
                      <a:gd name="txR" fmla="*/ 124 w 124"/>
                      <a:gd name="txB" fmla="*/ 127 h 127"/>
                    </a:gdLst>
                    <a:ahLst/>
                    <a:cxnLst>
                      <a:cxn ang="0">
                        <a:pos x="4" y="5"/>
                      </a:cxn>
                      <a:cxn ang="0">
                        <a:pos x="0" y="1"/>
                      </a:cxn>
                      <a:cxn ang="0">
                        <a:pos x="1" y="0"/>
                      </a:cxn>
                      <a:cxn ang="0">
                        <a:pos x="5" y="4"/>
                      </a:cxn>
                      <a:cxn ang="0">
                        <a:pos x="4" y="5"/>
                      </a:cxn>
                    </a:cxnLst>
                    <a:rect l="txL" t="txT" r="txR" b="txB"/>
                    <a:pathLst>
                      <a:path w="124" h="127">
                        <a:moveTo>
                          <a:pt x="93" y="127"/>
                        </a:moveTo>
                        <a:lnTo>
                          <a:pt x="0" y="26"/>
                        </a:lnTo>
                        <a:lnTo>
                          <a:pt x="27" y="0"/>
                        </a:lnTo>
                        <a:lnTo>
                          <a:pt x="124" y="97"/>
                        </a:lnTo>
                        <a:lnTo>
                          <a:pt x="93" y="12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62" name="Freeform 1740"/>
                  <p:cNvSpPr>
                    <a:spLocks noChangeAspect="1"/>
                  </p:cNvSpPr>
                  <p:nvPr/>
                </p:nvSpPr>
                <p:spPr>
                  <a:xfrm>
                    <a:off x="1847" y="2085"/>
                    <a:ext cx="26" cy="19"/>
                  </a:xfrm>
                  <a:custGeom>
                    <a:avLst/>
                    <a:gdLst>
                      <a:gd name="txL" fmla="*/ 0 w 128"/>
                      <a:gd name="txT" fmla="*/ 0 h 97"/>
                      <a:gd name="txR" fmla="*/ 128 w 128"/>
                      <a:gd name="txB" fmla="*/ 97 h 97"/>
                    </a:gdLst>
                    <a:ahLst/>
                    <a:cxnLst>
                      <a:cxn ang="0">
                        <a:pos x="4" y="4"/>
                      </a:cxn>
                      <a:cxn ang="0">
                        <a:pos x="0" y="0"/>
                      </a:cxn>
                      <a:cxn ang="0">
                        <a:pos x="5" y="3"/>
                      </a:cxn>
                      <a:cxn ang="0">
                        <a:pos x="4" y="4"/>
                      </a:cxn>
                    </a:cxnLst>
                    <a:rect l="txL" t="txT" r="txR" b="txB"/>
                    <a:pathLst>
                      <a:path w="128" h="97">
                        <a:moveTo>
                          <a:pt x="97" y="97"/>
                        </a:moveTo>
                        <a:lnTo>
                          <a:pt x="0" y="0"/>
                        </a:lnTo>
                        <a:lnTo>
                          <a:pt x="128" y="66"/>
                        </a:lnTo>
                        <a:lnTo>
                          <a:pt x="97" y="97"/>
                        </a:lnTo>
                        <a:close/>
                      </a:path>
                    </a:pathLst>
                  </a:custGeom>
                  <a:solidFill>
                    <a:srgbClr val="000000">
                      <a:alpha val="100000"/>
                    </a:srgbClr>
                  </a:solidFill>
                  <a:ln w="9525">
                    <a:noFill/>
                  </a:ln>
                </p:spPr>
                <p:txBody>
                  <a:bodyPr/>
                  <a:lstStyle/>
                  <a:p>
                    <a:endParaRPr lang="zh-CN" altLang="en-US"/>
                  </a:p>
                </p:txBody>
              </p:sp>
              <p:sp>
                <p:nvSpPr>
                  <p:cNvPr id="34563" name="Freeform 1741"/>
                  <p:cNvSpPr>
                    <a:spLocks noChangeAspect="1"/>
                  </p:cNvSpPr>
                  <p:nvPr/>
                </p:nvSpPr>
                <p:spPr>
                  <a:xfrm>
                    <a:off x="1847" y="2080"/>
                    <a:ext cx="26" cy="18"/>
                  </a:xfrm>
                  <a:custGeom>
                    <a:avLst/>
                    <a:gdLst>
                      <a:gd name="txL" fmla="*/ 0 w 128"/>
                      <a:gd name="txT" fmla="*/ 0 h 93"/>
                      <a:gd name="txR" fmla="*/ 128 w 128"/>
                      <a:gd name="txB" fmla="*/ 93 h 93"/>
                    </a:gdLst>
                    <a:ahLst/>
                    <a:cxnLst>
                      <a:cxn ang="0">
                        <a:pos x="0" y="1"/>
                      </a:cxn>
                      <a:cxn ang="0">
                        <a:pos x="5" y="3"/>
                      </a:cxn>
                      <a:cxn ang="0">
                        <a:pos x="1" y="0"/>
                      </a:cxn>
                      <a:cxn ang="0">
                        <a:pos x="0" y="1"/>
                      </a:cxn>
                    </a:cxnLst>
                    <a:rect l="txL" t="txT" r="txR" b="txB"/>
                    <a:pathLst>
                      <a:path w="128" h="93">
                        <a:moveTo>
                          <a:pt x="0" y="27"/>
                        </a:moveTo>
                        <a:lnTo>
                          <a:pt x="128" y="93"/>
                        </a:lnTo>
                        <a:lnTo>
                          <a:pt x="26" y="0"/>
                        </a:lnTo>
                        <a:lnTo>
                          <a:pt x="0" y="27"/>
                        </a:lnTo>
                        <a:close/>
                      </a:path>
                    </a:pathLst>
                  </a:custGeom>
                  <a:solidFill>
                    <a:srgbClr val="000000">
                      <a:alpha val="100000"/>
                    </a:srgbClr>
                  </a:solidFill>
                  <a:ln w="9525">
                    <a:noFill/>
                  </a:ln>
                </p:spPr>
                <p:txBody>
                  <a:bodyPr/>
                  <a:lstStyle/>
                  <a:p>
                    <a:endParaRPr lang="zh-CN" altLang="en-US"/>
                  </a:p>
                </p:txBody>
              </p:sp>
              <p:sp>
                <p:nvSpPr>
                  <p:cNvPr id="34564" name="Freeform 1742"/>
                  <p:cNvSpPr>
                    <a:spLocks noChangeAspect="1"/>
                  </p:cNvSpPr>
                  <p:nvPr/>
                </p:nvSpPr>
                <p:spPr>
                  <a:xfrm>
                    <a:off x="1847" y="2080"/>
                    <a:ext cx="26" cy="24"/>
                  </a:xfrm>
                  <a:custGeom>
                    <a:avLst/>
                    <a:gdLst>
                      <a:gd name="txL" fmla="*/ 0 w 128"/>
                      <a:gd name="txT" fmla="*/ 0 h 124"/>
                      <a:gd name="txR" fmla="*/ 128 w 128"/>
                      <a:gd name="txB" fmla="*/ 124 h 124"/>
                    </a:gdLst>
                    <a:ahLst/>
                    <a:cxnLst>
                      <a:cxn ang="0">
                        <a:pos x="4" y="5"/>
                      </a:cxn>
                      <a:cxn ang="0">
                        <a:pos x="0" y="1"/>
                      </a:cxn>
                      <a:cxn ang="0">
                        <a:pos x="1" y="0"/>
                      </a:cxn>
                      <a:cxn ang="0">
                        <a:pos x="5" y="3"/>
                      </a:cxn>
                      <a:cxn ang="0">
                        <a:pos x="4" y="5"/>
                      </a:cxn>
                    </a:cxnLst>
                    <a:rect l="txL" t="txT" r="txR" b="txB"/>
                    <a:pathLst>
                      <a:path w="128" h="124">
                        <a:moveTo>
                          <a:pt x="97" y="124"/>
                        </a:moveTo>
                        <a:lnTo>
                          <a:pt x="0" y="27"/>
                        </a:lnTo>
                        <a:lnTo>
                          <a:pt x="26" y="0"/>
                        </a:lnTo>
                        <a:lnTo>
                          <a:pt x="128" y="93"/>
                        </a:lnTo>
                        <a:lnTo>
                          <a:pt x="97"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65" name="Freeform 1743"/>
                  <p:cNvSpPr>
                    <a:spLocks noChangeAspect="1"/>
                  </p:cNvSpPr>
                  <p:nvPr/>
                </p:nvSpPr>
                <p:spPr>
                  <a:xfrm>
                    <a:off x="1852" y="2080"/>
                    <a:ext cx="27" cy="18"/>
                  </a:xfrm>
                  <a:custGeom>
                    <a:avLst/>
                    <a:gdLst>
                      <a:gd name="txL" fmla="*/ 0 w 131"/>
                      <a:gd name="txT" fmla="*/ 0 h 93"/>
                      <a:gd name="txR" fmla="*/ 131 w 131"/>
                      <a:gd name="txB" fmla="*/ 93 h 93"/>
                    </a:gdLst>
                    <a:ahLst/>
                    <a:cxnLst>
                      <a:cxn ang="0">
                        <a:pos x="4" y="3"/>
                      </a:cxn>
                      <a:cxn ang="0">
                        <a:pos x="0" y="0"/>
                      </a:cxn>
                      <a:cxn ang="0">
                        <a:pos x="6" y="2"/>
                      </a:cxn>
                      <a:cxn ang="0">
                        <a:pos x="4" y="3"/>
                      </a:cxn>
                    </a:cxnLst>
                    <a:rect l="txL" t="txT" r="txR" b="txB"/>
                    <a:pathLst>
                      <a:path w="131" h="93">
                        <a:moveTo>
                          <a:pt x="102" y="93"/>
                        </a:moveTo>
                        <a:lnTo>
                          <a:pt x="0" y="0"/>
                        </a:lnTo>
                        <a:lnTo>
                          <a:pt x="131" y="60"/>
                        </a:lnTo>
                        <a:lnTo>
                          <a:pt x="102" y="93"/>
                        </a:lnTo>
                        <a:close/>
                      </a:path>
                    </a:pathLst>
                  </a:custGeom>
                  <a:solidFill>
                    <a:srgbClr val="000000">
                      <a:alpha val="100000"/>
                    </a:srgbClr>
                  </a:solidFill>
                  <a:ln w="9525">
                    <a:noFill/>
                  </a:ln>
                </p:spPr>
                <p:txBody>
                  <a:bodyPr/>
                  <a:lstStyle/>
                  <a:p>
                    <a:endParaRPr lang="zh-CN" altLang="en-US"/>
                  </a:p>
                </p:txBody>
              </p:sp>
              <p:sp>
                <p:nvSpPr>
                  <p:cNvPr id="34566" name="Freeform 1744"/>
                  <p:cNvSpPr>
                    <a:spLocks noChangeAspect="1"/>
                  </p:cNvSpPr>
                  <p:nvPr/>
                </p:nvSpPr>
                <p:spPr>
                  <a:xfrm>
                    <a:off x="1852" y="2074"/>
                    <a:ext cx="27" cy="18"/>
                  </a:xfrm>
                  <a:custGeom>
                    <a:avLst/>
                    <a:gdLst>
                      <a:gd name="txL" fmla="*/ 0 w 131"/>
                      <a:gd name="txT" fmla="*/ 0 h 88"/>
                      <a:gd name="txR" fmla="*/ 131 w 131"/>
                      <a:gd name="txB" fmla="*/ 88 h 88"/>
                    </a:gdLst>
                    <a:ahLst/>
                    <a:cxnLst>
                      <a:cxn ang="0">
                        <a:pos x="0" y="1"/>
                      </a:cxn>
                      <a:cxn ang="0">
                        <a:pos x="6" y="4"/>
                      </a:cxn>
                      <a:cxn ang="0">
                        <a:pos x="1" y="0"/>
                      </a:cxn>
                      <a:cxn ang="0">
                        <a:pos x="0" y="1"/>
                      </a:cxn>
                    </a:cxnLst>
                    <a:rect l="txL" t="txT" r="txR" b="txB"/>
                    <a:pathLst>
                      <a:path w="131" h="88">
                        <a:moveTo>
                          <a:pt x="0" y="28"/>
                        </a:moveTo>
                        <a:lnTo>
                          <a:pt x="131" y="88"/>
                        </a:lnTo>
                        <a:lnTo>
                          <a:pt x="26" y="0"/>
                        </a:lnTo>
                        <a:lnTo>
                          <a:pt x="0" y="28"/>
                        </a:lnTo>
                        <a:close/>
                      </a:path>
                    </a:pathLst>
                  </a:custGeom>
                  <a:solidFill>
                    <a:srgbClr val="000000">
                      <a:alpha val="100000"/>
                    </a:srgbClr>
                  </a:solidFill>
                  <a:ln w="9525">
                    <a:noFill/>
                  </a:ln>
                </p:spPr>
                <p:txBody>
                  <a:bodyPr/>
                  <a:lstStyle/>
                  <a:p>
                    <a:endParaRPr lang="zh-CN" altLang="en-US"/>
                  </a:p>
                </p:txBody>
              </p:sp>
              <p:sp>
                <p:nvSpPr>
                  <p:cNvPr id="34567" name="Freeform 1745"/>
                  <p:cNvSpPr>
                    <a:spLocks noChangeAspect="1"/>
                  </p:cNvSpPr>
                  <p:nvPr/>
                </p:nvSpPr>
                <p:spPr>
                  <a:xfrm>
                    <a:off x="1852" y="2074"/>
                    <a:ext cx="27" cy="24"/>
                  </a:xfrm>
                  <a:custGeom>
                    <a:avLst/>
                    <a:gdLst>
                      <a:gd name="txL" fmla="*/ 0 w 131"/>
                      <a:gd name="txT" fmla="*/ 0 h 121"/>
                      <a:gd name="txR" fmla="*/ 131 w 131"/>
                      <a:gd name="txB" fmla="*/ 121 h 121"/>
                    </a:gdLst>
                    <a:ahLst/>
                    <a:cxnLst>
                      <a:cxn ang="0">
                        <a:pos x="4" y="5"/>
                      </a:cxn>
                      <a:cxn ang="0">
                        <a:pos x="0" y="1"/>
                      </a:cxn>
                      <a:cxn ang="0">
                        <a:pos x="1" y="0"/>
                      </a:cxn>
                      <a:cxn ang="0">
                        <a:pos x="6" y="3"/>
                      </a:cxn>
                      <a:cxn ang="0">
                        <a:pos x="4" y="5"/>
                      </a:cxn>
                    </a:cxnLst>
                    <a:rect l="txL" t="txT" r="txR" b="txB"/>
                    <a:pathLst>
                      <a:path w="131" h="121">
                        <a:moveTo>
                          <a:pt x="102" y="121"/>
                        </a:moveTo>
                        <a:lnTo>
                          <a:pt x="0" y="28"/>
                        </a:lnTo>
                        <a:lnTo>
                          <a:pt x="26" y="0"/>
                        </a:lnTo>
                        <a:lnTo>
                          <a:pt x="131" y="88"/>
                        </a:lnTo>
                        <a:lnTo>
                          <a:pt x="102" y="1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68" name="Freeform 1746"/>
                  <p:cNvSpPr>
                    <a:spLocks noChangeAspect="1"/>
                  </p:cNvSpPr>
                  <p:nvPr/>
                </p:nvSpPr>
                <p:spPr>
                  <a:xfrm>
                    <a:off x="1858" y="2074"/>
                    <a:ext cx="26" cy="18"/>
                  </a:xfrm>
                  <a:custGeom>
                    <a:avLst/>
                    <a:gdLst>
                      <a:gd name="txL" fmla="*/ 0 w 132"/>
                      <a:gd name="txT" fmla="*/ 0 h 88"/>
                      <a:gd name="txR" fmla="*/ 132 w 132"/>
                      <a:gd name="txB" fmla="*/ 88 h 88"/>
                    </a:gdLst>
                    <a:ahLst/>
                    <a:cxnLst>
                      <a:cxn ang="0">
                        <a:pos x="4" y="4"/>
                      </a:cxn>
                      <a:cxn ang="0">
                        <a:pos x="0" y="0"/>
                      </a:cxn>
                      <a:cxn ang="0">
                        <a:pos x="5" y="2"/>
                      </a:cxn>
                      <a:cxn ang="0">
                        <a:pos x="4" y="4"/>
                      </a:cxn>
                    </a:cxnLst>
                    <a:rect l="txL" t="txT" r="txR" b="txB"/>
                    <a:pathLst>
                      <a:path w="132" h="88">
                        <a:moveTo>
                          <a:pt x="105" y="88"/>
                        </a:moveTo>
                        <a:lnTo>
                          <a:pt x="0" y="0"/>
                        </a:lnTo>
                        <a:lnTo>
                          <a:pt x="132" y="54"/>
                        </a:lnTo>
                        <a:lnTo>
                          <a:pt x="105" y="88"/>
                        </a:lnTo>
                        <a:close/>
                      </a:path>
                    </a:pathLst>
                  </a:custGeom>
                  <a:solidFill>
                    <a:srgbClr val="000000">
                      <a:alpha val="100000"/>
                    </a:srgbClr>
                  </a:solidFill>
                  <a:ln w="9525">
                    <a:noFill/>
                  </a:ln>
                </p:spPr>
                <p:txBody>
                  <a:bodyPr/>
                  <a:lstStyle/>
                  <a:p>
                    <a:endParaRPr lang="zh-CN" altLang="en-US"/>
                  </a:p>
                </p:txBody>
              </p:sp>
              <p:sp>
                <p:nvSpPr>
                  <p:cNvPr id="34569" name="Freeform 1747"/>
                  <p:cNvSpPr>
                    <a:spLocks noChangeAspect="1"/>
                  </p:cNvSpPr>
                  <p:nvPr/>
                </p:nvSpPr>
                <p:spPr>
                  <a:xfrm>
                    <a:off x="1858" y="2068"/>
                    <a:ext cx="26" cy="17"/>
                  </a:xfrm>
                  <a:custGeom>
                    <a:avLst/>
                    <a:gdLst>
                      <a:gd name="txL" fmla="*/ 0 w 132"/>
                      <a:gd name="txT" fmla="*/ 0 h 84"/>
                      <a:gd name="txR" fmla="*/ 132 w 132"/>
                      <a:gd name="txB" fmla="*/ 84 h 84"/>
                    </a:gdLst>
                    <a:ahLst/>
                    <a:cxnLst>
                      <a:cxn ang="0">
                        <a:pos x="0" y="1"/>
                      </a:cxn>
                      <a:cxn ang="0">
                        <a:pos x="5" y="3"/>
                      </a:cxn>
                      <a:cxn ang="0">
                        <a:pos x="1" y="0"/>
                      </a:cxn>
                      <a:cxn ang="0">
                        <a:pos x="0" y="1"/>
                      </a:cxn>
                    </a:cxnLst>
                    <a:rect l="txL" t="txT" r="txR" b="txB"/>
                    <a:pathLst>
                      <a:path w="132" h="84">
                        <a:moveTo>
                          <a:pt x="0" y="30"/>
                        </a:moveTo>
                        <a:lnTo>
                          <a:pt x="132" y="84"/>
                        </a:lnTo>
                        <a:lnTo>
                          <a:pt x="24" y="0"/>
                        </a:lnTo>
                        <a:lnTo>
                          <a:pt x="0" y="30"/>
                        </a:lnTo>
                        <a:close/>
                      </a:path>
                    </a:pathLst>
                  </a:custGeom>
                  <a:solidFill>
                    <a:srgbClr val="000000">
                      <a:alpha val="100000"/>
                    </a:srgbClr>
                  </a:solidFill>
                  <a:ln w="9525">
                    <a:noFill/>
                  </a:ln>
                </p:spPr>
                <p:txBody>
                  <a:bodyPr/>
                  <a:lstStyle/>
                  <a:p>
                    <a:endParaRPr lang="zh-CN" altLang="en-US"/>
                  </a:p>
                </p:txBody>
              </p:sp>
              <p:sp>
                <p:nvSpPr>
                  <p:cNvPr id="34570" name="Freeform 1748"/>
                  <p:cNvSpPr>
                    <a:spLocks noChangeAspect="1"/>
                  </p:cNvSpPr>
                  <p:nvPr/>
                </p:nvSpPr>
                <p:spPr>
                  <a:xfrm>
                    <a:off x="1858" y="2068"/>
                    <a:ext cx="26" cy="24"/>
                  </a:xfrm>
                  <a:custGeom>
                    <a:avLst/>
                    <a:gdLst>
                      <a:gd name="txL" fmla="*/ 0 w 132"/>
                      <a:gd name="txT" fmla="*/ 0 h 118"/>
                      <a:gd name="txR" fmla="*/ 132 w 132"/>
                      <a:gd name="txB" fmla="*/ 118 h 118"/>
                    </a:gdLst>
                    <a:ahLst/>
                    <a:cxnLst>
                      <a:cxn ang="0">
                        <a:pos x="4" y="5"/>
                      </a:cxn>
                      <a:cxn ang="0">
                        <a:pos x="0" y="1"/>
                      </a:cxn>
                      <a:cxn ang="0">
                        <a:pos x="1" y="0"/>
                      </a:cxn>
                      <a:cxn ang="0">
                        <a:pos x="5" y="3"/>
                      </a:cxn>
                      <a:cxn ang="0">
                        <a:pos x="4" y="5"/>
                      </a:cxn>
                    </a:cxnLst>
                    <a:rect l="txL" t="txT" r="txR" b="txB"/>
                    <a:pathLst>
                      <a:path w="132" h="118">
                        <a:moveTo>
                          <a:pt x="105" y="118"/>
                        </a:moveTo>
                        <a:lnTo>
                          <a:pt x="0" y="30"/>
                        </a:lnTo>
                        <a:lnTo>
                          <a:pt x="24" y="0"/>
                        </a:lnTo>
                        <a:lnTo>
                          <a:pt x="132" y="84"/>
                        </a:lnTo>
                        <a:lnTo>
                          <a:pt x="105" y="1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71" name="Freeform 1749"/>
                  <p:cNvSpPr>
                    <a:spLocks noChangeAspect="1"/>
                  </p:cNvSpPr>
                  <p:nvPr/>
                </p:nvSpPr>
                <p:spPr>
                  <a:xfrm>
                    <a:off x="1862" y="2068"/>
                    <a:ext cx="27" cy="17"/>
                  </a:xfrm>
                  <a:custGeom>
                    <a:avLst/>
                    <a:gdLst>
                      <a:gd name="txL" fmla="*/ 0 w 134"/>
                      <a:gd name="txT" fmla="*/ 0 h 84"/>
                      <a:gd name="txR" fmla="*/ 134 w 134"/>
                      <a:gd name="txB" fmla="*/ 84 h 84"/>
                    </a:gdLst>
                    <a:ahLst/>
                    <a:cxnLst>
                      <a:cxn ang="0">
                        <a:pos x="4" y="3"/>
                      </a:cxn>
                      <a:cxn ang="0">
                        <a:pos x="0" y="0"/>
                      </a:cxn>
                      <a:cxn ang="0">
                        <a:pos x="5" y="2"/>
                      </a:cxn>
                      <a:cxn ang="0">
                        <a:pos x="4" y="3"/>
                      </a:cxn>
                    </a:cxnLst>
                    <a:rect l="txL" t="txT" r="txR" b="txB"/>
                    <a:pathLst>
                      <a:path w="134" h="84">
                        <a:moveTo>
                          <a:pt x="108" y="84"/>
                        </a:moveTo>
                        <a:lnTo>
                          <a:pt x="0" y="0"/>
                        </a:lnTo>
                        <a:lnTo>
                          <a:pt x="134" y="48"/>
                        </a:lnTo>
                        <a:lnTo>
                          <a:pt x="108" y="84"/>
                        </a:lnTo>
                        <a:close/>
                      </a:path>
                    </a:pathLst>
                  </a:custGeom>
                  <a:solidFill>
                    <a:srgbClr val="000000">
                      <a:alpha val="100000"/>
                    </a:srgbClr>
                  </a:solidFill>
                  <a:ln w="9525">
                    <a:noFill/>
                  </a:ln>
                </p:spPr>
                <p:txBody>
                  <a:bodyPr/>
                  <a:lstStyle/>
                  <a:p>
                    <a:endParaRPr lang="zh-CN" altLang="en-US"/>
                  </a:p>
                </p:txBody>
              </p:sp>
              <p:sp>
                <p:nvSpPr>
                  <p:cNvPr id="34572" name="Freeform 1750"/>
                  <p:cNvSpPr>
                    <a:spLocks noChangeAspect="1"/>
                  </p:cNvSpPr>
                  <p:nvPr/>
                </p:nvSpPr>
                <p:spPr>
                  <a:xfrm>
                    <a:off x="1862" y="2062"/>
                    <a:ext cx="27" cy="16"/>
                  </a:xfrm>
                  <a:custGeom>
                    <a:avLst/>
                    <a:gdLst>
                      <a:gd name="txL" fmla="*/ 0 w 134"/>
                      <a:gd name="txT" fmla="*/ 0 h 79"/>
                      <a:gd name="txR" fmla="*/ 134 w 134"/>
                      <a:gd name="txB" fmla="*/ 79 h 79"/>
                    </a:gdLst>
                    <a:ahLst/>
                    <a:cxnLst>
                      <a:cxn ang="0">
                        <a:pos x="0" y="1"/>
                      </a:cxn>
                      <a:cxn ang="0">
                        <a:pos x="5" y="3"/>
                      </a:cxn>
                      <a:cxn ang="0">
                        <a:pos x="1" y="0"/>
                      </a:cxn>
                      <a:cxn ang="0">
                        <a:pos x="0" y="1"/>
                      </a:cxn>
                    </a:cxnLst>
                    <a:rect l="txL" t="txT" r="txR" b="txB"/>
                    <a:pathLst>
                      <a:path w="134" h="79">
                        <a:moveTo>
                          <a:pt x="0" y="31"/>
                        </a:moveTo>
                        <a:lnTo>
                          <a:pt x="134" y="79"/>
                        </a:lnTo>
                        <a:lnTo>
                          <a:pt x="22" y="0"/>
                        </a:lnTo>
                        <a:lnTo>
                          <a:pt x="0" y="31"/>
                        </a:lnTo>
                        <a:close/>
                      </a:path>
                    </a:pathLst>
                  </a:custGeom>
                  <a:solidFill>
                    <a:srgbClr val="000000">
                      <a:alpha val="100000"/>
                    </a:srgbClr>
                  </a:solidFill>
                  <a:ln w="9525">
                    <a:noFill/>
                  </a:ln>
                </p:spPr>
                <p:txBody>
                  <a:bodyPr/>
                  <a:lstStyle/>
                  <a:p>
                    <a:endParaRPr lang="zh-CN" altLang="en-US"/>
                  </a:p>
                </p:txBody>
              </p:sp>
              <p:sp>
                <p:nvSpPr>
                  <p:cNvPr id="34573" name="Freeform 1751"/>
                  <p:cNvSpPr>
                    <a:spLocks noChangeAspect="1"/>
                  </p:cNvSpPr>
                  <p:nvPr/>
                </p:nvSpPr>
                <p:spPr>
                  <a:xfrm>
                    <a:off x="1862" y="2062"/>
                    <a:ext cx="27" cy="23"/>
                  </a:xfrm>
                  <a:custGeom>
                    <a:avLst/>
                    <a:gdLst>
                      <a:gd name="txL" fmla="*/ 0 w 134"/>
                      <a:gd name="txT" fmla="*/ 0 h 115"/>
                      <a:gd name="txR" fmla="*/ 134 w 134"/>
                      <a:gd name="txB" fmla="*/ 115 h 115"/>
                    </a:gdLst>
                    <a:ahLst/>
                    <a:cxnLst>
                      <a:cxn ang="0">
                        <a:pos x="4" y="5"/>
                      </a:cxn>
                      <a:cxn ang="0">
                        <a:pos x="0" y="1"/>
                      </a:cxn>
                      <a:cxn ang="0">
                        <a:pos x="1" y="0"/>
                      </a:cxn>
                      <a:cxn ang="0">
                        <a:pos x="5" y="3"/>
                      </a:cxn>
                      <a:cxn ang="0">
                        <a:pos x="4" y="5"/>
                      </a:cxn>
                    </a:cxnLst>
                    <a:rect l="txL" t="txT" r="txR" b="txB"/>
                    <a:pathLst>
                      <a:path w="134" h="115">
                        <a:moveTo>
                          <a:pt x="108" y="115"/>
                        </a:moveTo>
                        <a:lnTo>
                          <a:pt x="0" y="31"/>
                        </a:lnTo>
                        <a:lnTo>
                          <a:pt x="22" y="0"/>
                        </a:lnTo>
                        <a:lnTo>
                          <a:pt x="134" y="79"/>
                        </a:lnTo>
                        <a:lnTo>
                          <a:pt x="108" y="1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74" name="Freeform 1752"/>
                  <p:cNvSpPr>
                    <a:spLocks noChangeAspect="1"/>
                  </p:cNvSpPr>
                  <p:nvPr/>
                </p:nvSpPr>
                <p:spPr>
                  <a:xfrm>
                    <a:off x="1867" y="2062"/>
                    <a:ext cx="27" cy="16"/>
                  </a:xfrm>
                  <a:custGeom>
                    <a:avLst/>
                    <a:gdLst>
                      <a:gd name="txL" fmla="*/ 0 w 137"/>
                      <a:gd name="txT" fmla="*/ 0 h 79"/>
                      <a:gd name="txR" fmla="*/ 137 w 137"/>
                      <a:gd name="txB" fmla="*/ 79 h 79"/>
                    </a:gdLst>
                    <a:ahLst/>
                    <a:cxnLst>
                      <a:cxn ang="0">
                        <a:pos x="4" y="3"/>
                      </a:cxn>
                      <a:cxn ang="0">
                        <a:pos x="0" y="0"/>
                      </a:cxn>
                      <a:cxn ang="0">
                        <a:pos x="5" y="2"/>
                      </a:cxn>
                      <a:cxn ang="0">
                        <a:pos x="4" y="3"/>
                      </a:cxn>
                    </a:cxnLst>
                    <a:rect l="txL" t="txT" r="txR" b="txB"/>
                    <a:pathLst>
                      <a:path w="137" h="79">
                        <a:moveTo>
                          <a:pt x="112" y="79"/>
                        </a:moveTo>
                        <a:lnTo>
                          <a:pt x="0" y="0"/>
                        </a:lnTo>
                        <a:lnTo>
                          <a:pt x="137" y="44"/>
                        </a:lnTo>
                        <a:lnTo>
                          <a:pt x="112" y="79"/>
                        </a:lnTo>
                        <a:close/>
                      </a:path>
                    </a:pathLst>
                  </a:custGeom>
                  <a:solidFill>
                    <a:srgbClr val="000000">
                      <a:alpha val="100000"/>
                    </a:srgbClr>
                  </a:solidFill>
                  <a:ln w="9525">
                    <a:noFill/>
                  </a:ln>
                </p:spPr>
                <p:txBody>
                  <a:bodyPr/>
                  <a:lstStyle/>
                  <a:p>
                    <a:endParaRPr lang="zh-CN" altLang="en-US"/>
                  </a:p>
                </p:txBody>
              </p:sp>
              <p:sp>
                <p:nvSpPr>
                  <p:cNvPr id="34575" name="Freeform 1753"/>
                  <p:cNvSpPr>
                    <a:spLocks noChangeAspect="1"/>
                  </p:cNvSpPr>
                  <p:nvPr/>
                </p:nvSpPr>
                <p:spPr>
                  <a:xfrm>
                    <a:off x="1867" y="2056"/>
                    <a:ext cx="27" cy="15"/>
                  </a:xfrm>
                  <a:custGeom>
                    <a:avLst/>
                    <a:gdLst>
                      <a:gd name="txL" fmla="*/ 0 w 137"/>
                      <a:gd name="txT" fmla="*/ 0 h 75"/>
                      <a:gd name="txR" fmla="*/ 137 w 137"/>
                      <a:gd name="txB" fmla="*/ 75 h 75"/>
                    </a:gdLst>
                    <a:ahLst/>
                    <a:cxnLst>
                      <a:cxn ang="0">
                        <a:pos x="0" y="1"/>
                      </a:cxn>
                      <a:cxn ang="0">
                        <a:pos x="5" y="3"/>
                      </a:cxn>
                      <a:cxn ang="0">
                        <a:pos x="1" y="0"/>
                      </a:cxn>
                      <a:cxn ang="0">
                        <a:pos x="0" y="1"/>
                      </a:cxn>
                    </a:cxnLst>
                    <a:rect l="txL" t="txT" r="txR" b="txB"/>
                    <a:pathLst>
                      <a:path w="137" h="75">
                        <a:moveTo>
                          <a:pt x="0" y="31"/>
                        </a:moveTo>
                        <a:lnTo>
                          <a:pt x="137" y="75"/>
                        </a:lnTo>
                        <a:lnTo>
                          <a:pt x="21" y="0"/>
                        </a:lnTo>
                        <a:lnTo>
                          <a:pt x="0" y="31"/>
                        </a:lnTo>
                        <a:close/>
                      </a:path>
                    </a:pathLst>
                  </a:custGeom>
                  <a:solidFill>
                    <a:srgbClr val="000000">
                      <a:alpha val="100000"/>
                    </a:srgbClr>
                  </a:solidFill>
                  <a:ln w="9525">
                    <a:noFill/>
                  </a:ln>
                </p:spPr>
                <p:txBody>
                  <a:bodyPr/>
                  <a:lstStyle/>
                  <a:p>
                    <a:endParaRPr lang="zh-CN" altLang="en-US"/>
                  </a:p>
                </p:txBody>
              </p:sp>
              <p:sp>
                <p:nvSpPr>
                  <p:cNvPr id="34576" name="Freeform 1754"/>
                  <p:cNvSpPr>
                    <a:spLocks noChangeAspect="1"/>
                  </p:cNvSpPr>
                  <p:nvPr/>
                </p:nvSpPr>
                <p:spPr>
                  <a:xfrm>
                    <a:off x="1867" y="2056"/>
                    <a:ext cx="27" cy="22"/>
                  </a:xfrm>
                  <a:custGeom>
                    <a:avLst/>
                    <a:gdLst>
                      <a:gd name="txL" fmla="*/ 0 w 137"/>
                      <a:gd name="txT" fmla="*/ 0 h 110"/>
                      <a:gd name="txR" fmla="*/ 137 w 137"/>
                      <a:gd name="txB" fmla="*/ 110 h 110"/>
                    </a:gdLst>
                    <a:ahLst/>
                    <a:cxnLst>
                      <a:cxn ang="0">
                        <a:pos x="4" y="4"/>
                      </a:cxn>
                      <a:cxn ang="0">
                        <a:pos x="0" y="1"/>
                      </a:cxn>
                      <a:cxn ang="0">
                        <a:pos x="1" y="0"/>
                      </a:cxn>
                      <a:cxn ang="0">
                        <a:pos x="5" y="3"/>
                      </a:cxn>
                      <a:cxn ang="0">
                        <a:pos x="4" y="4"/>
                      </a:cxn>
                    </a:cxnLst>
                    <a:rect l="txL" t="txT" r="txR" b="txB"/>
                    <a:pathLst>
                      <a:path w="137" h="110">
                        <a:moveTo>
                          <a:pt x="112" y="110"/>
                        </a:moveTo>
                        <a:lnTo>
                          <a:pt x="0" y="31"/>
                        </a:lnTo>
                        <a:lnTo>
                          <a:pt x="21" y="0"/>
                        </a:lnTo>
                        <a:lnTo>
                          <a:pt x="137" y="75"/>
                        </a:lnTo>
                        <a:lnTo>
                          <a:pt x="112" y="1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577" name="Freeform 1755"/>
                  <p:cNvSpPr>
                    <a:spLocks noChangeAspect="1"/>
                  </p:cNvSpPr>
                  <p:nvPr/>
                </p:nvSpPr>
                <p:spPr>
                  <a:xfrm>
                    <a:off x="1871" y="2056"/>
                    <a:ext cx="28" cy="15"/>
                  </a:xfrm>
                  <a:custGeom>
                    <a:avLst/>
                    <a:gdLst>
                      <a:gd name="txL" fmla="*/ 0 w 138"/>
                      <a:gd name="txT" fmla="*/ 0 h 75"/>
                      <a:gd name="txR" fmla="*/ 138 w 138"/>
                      <a:gd name="txB" fmla="*/ 75 h 75"/>
                    </a:gdLst>
                    <a:ahLst/>
                    <a:cxnLst>
                      <a:cxn ang="0">
                        <a:pos x="5" y="3"/>
                      </a:cxn>
                      <a:cxn ang="0">
                        <a:pos x="0" y="0"/>
                      </a:cxn>
                      <a:cxn ang="0">
                        <a:pos x="6" y="1"/>
                      </a:cxn>
                      <a:cxn ang="0">
                        <a:pos x="5" y="3"/>
                      </a:cxn>
                    </a:cxnLst>
                    <a:rect l="txL" t="txT" r="txR" b="txB"/>
                    <a:pathLst>
                      <a:path w="138" h="75">
                        <a:moveTo>
                          <a:pt x="116" y="75"/>
                        </a:moveTo>
                        <a:lnTo>
                          <a:pt x="0" y="0"/>
                        </a:lnTo>
                        <a:lnTo>
                          <a:pt x="138" y="37"/>
                        </a:lnTo>
                        <a:lnTo>
                          <a:pt x="116" y="75"/>
                        </a:lnTo>
                        <a:close/>
                      </a:path>
                    </a:pathLst>
                  </a:custGeom>
                  <a:solidFill>
                    <a:srgbClr val="000000">
                      <a:alpha val="100000"/>
                    </a:srgbClr>
                  </a:solidFill>
                  <a:ln w="9525">
                    <a:noFill/>
                  </a:ln>
                </p:spPr>
                <p:txBody>
                  <a:bodyPr/>
                  <a:lstStyle/>
                  <a:p>
                    <a:endParaRPr lang="zh-CN" altLang="en-US"/>
                  </a:p>
                </p:txBody>
              </p:sp>
              <p:sp>
                <p:nvSpPr>
                  <p:cNvPr id="34578" name="Freeform 1756"/>
                  <p:cNvSpPr>
                    <a:spLocks noChangeAspect="1"/>
                  </p:cNvSpPr>
                  <p:nvPr/>
                </p:nvSpPr>
                <p:spPr>
                  <a:xfrm>
                    <a:off x="1871" y="2049"/>
                    <a:ext cx="28" cy="14"/>
                  </a:xfrm>
                  <a:custGeom>
                    <a:avLst/>
                    <a:gdLst>
                      <a:gd name="txL" fmla="*/ 0 w 138"/>
                      <a:gd name="txT" fmla="*/ 0 h 69"/>
                      <a:gd name="txR" fmla="*/ 138 w 138"/>
                      <a:gd name="txB" fmla="*/ 69 h 69"/>
                    </a:gdLst>
                    <a:ahLst/>
                    <a:cxnLst>
                      <a:cxn ang="0">
                        <a:pos x="0" y="1"/>
                      </a:cxn>
                      <a:cxn ang="0">
                        <a:pos x="6" y="3"/>
                      </a:cxn>
                      <a:cxn ang="0">
                        <a:pos x="1" y="0"/>
                      </a:cxn>
                      <a:cxn ang="0">
                        <a:pos x="0" y="1"/>
                      </a:cxn>
                    </a:cxnLst>
                    <a:rect l="txL" t="txT" r="txR" b="txB"/>
                    <a:pathLst>
                      <a:path w="138" h="69">
                        <a:moveTo>
                          <a:pt x="0" y="32"/>
                        </a:moveTo>
                        <a:lnTo>
                          <a:pt x="138" y="69"/>
                        </a:lnTo>
                        <a:lnTo>
                          <a:pt x="20" y="0"/>
                        </a:lnTo>
                        <a:lnTo>
                          <a:pt x="0" y="32"/>
                        </a:lnTo>
                        <a:close/>
                      </a:path>
                    </a:pathLst>
                  </a:custGeom>
                  <a:solidFill>
                    <a:srgbClr val="000000">
                      <a:alpha val="100000"/>
                    </a:srgbClr>
                  </a:solidFill>
                  <a:ln w="9525">
                    <a:noFill/>
                  </a:ln>
                </p:spPr>
                <p:txBody>
                  <a:bodyPr/>
                  <a:lstStyle/>
                  <a:p>
                    <a:endParaRPr lang="zh-CN" altLang="en-US"/>
                  </a:p>
                </p:txBody>
              </p:sp>
              <p:sp>
                <p:nvSpPr>
                  <p:cNvPr id="34579" name="Freeform 1757"/>
                  <p:cNvSpPr>
                    <a:spLocks noChangeAspect="1"/>
                  </p:cNvSpPr>
                  <p:nvPr/>
                </p:nvSpPr>
                <p:spPr>
                  <a:xfrm>
                    <a:off x="1871" y="2049"/>
                    <a:ext cx="28" cy="22"/>
                  </a:xfrm>
                  <a:custGeom>
                    <a:avLst/>
                    <a:gdLst>
                      <a:gd name="txL" fmla="*/ 0 w 138"/>
                      <a:gd name="txT" fmla="*/ 0 h 107"/>
                      <a:gd name="txR" fmla="*/ 138 w 138"/>
                      <a:gd name="txB" fmla="*/ 107 h 107"/>
                    </a:gdLst>
                    <a:ahLst/>
                    <a:cxnLst>
                      <a:cxn ang="0">
                        <a:pos x="5" y="5"/>
                      </a:cxn>
                      <a:cxn ang="0">
                        <a:pos x="0" y="1"/>
                      </a:cxn>
                      <a:cxn ang="0">
                        <a:pos x="1" y="0"/>
                      </a:cxn>
                      <a:cxn ang="0">
                        <a:pos x="6" y="3"/>
                      </a:cxn>
                      <a:cxn ang="0">
                        <a:pos x="5" y="5"/>
                      </a:cxn>
                    </a:cxnLst>
                    <a:rect l="txL" t="txT" r="txR" b="txB"/>
                    <a:pathLst>
                      <a:path w="138" h="107">
                        <a:moveTo>
                          <a:pt x="116" y="107"/>
                        </a:moveTo>
                        <a:lnTo>
                          <a:pt x="0" y="32"/>
                        </a:lnTo>
                        <a:lnTo>
                          <a:pt x="20" y="0"/>
                        </a:lnTo>
                        <a:lnTo>
                          <a:pt x="138" y="69"/>
                        </a:lnTo>
                        <a:lnTo>
                          <a:pt x="116" y="10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3811" name="Group 1758"/>
                <p:cNvGrpSpPr>
                  <a:grpSpLocks noChangeAspect="1"/>
                </p:cNvGrpSpPr>
                <p:nvPr/>
              </p:nvGrpSpPr>
              <p:grpSpPr>
                <a:xfrm>
                  <a:off x="3956" y="1652"/>
                  <a:ext cx="749" cy="133"/>
                  <a:chOff x="1875" y="1998"/>
                  <a:chExt cx="936" cy="167"/>
                </a:xfrm>
              </p:grpSpPr>
              <p:sp>
                <p:nvSpPr>
                  <p:cNvPr id="34180" name="Freeform 1759"/>
                  <p:cNvSpPr>
                    <a:spLocks noChangeAspect="1"/>
                  </p:cNvSpPr>
                  <p:nvPr/>
                </p:nvSpPr>
                <p:spPr>
                  <a:xfrm>
                    <a:off x="1875" y="2049"/>
                    <a:ext cx="28" cy="14"/>
                  </a:xfrm>
                  <a:custGeom>
                    <a:avLst/>
                    <a:gdLst>
                      <a:gd name="txL" fmla="*/ 0 w 140"/>
                      <a:gd name="txT" fmla="*/ 0 h 69"/>
                      <a:gd name="txR" fmla="*/ 140 w 140"/>
                      <a:gd name="txB" fmla="*/ 69 h 69"/>
                    </a:gdLst>
                    <a:ahLst/>
                    <a:cxnLst>
                      <a:cxn ang="0">
                        <a:pos x="5" y="3"/>
                      </a:cxn>
                      <a:cxn ang="0">
                        <a:pos x="0" y="0"/>
                      </a:cxn>
                      <a:cxn ang="0">
                        <a:pos x="6" y="1"/>
                      </a:cxn>
                      <a:cxn ang="0">
                        <a:pos x="5" y="3"/>
                      </a:cxn>
                    </a:cxnLst>
                    <a:rect l="txL" t="txT" r="txR" b="txB"/>
                    <a:pathLst>
                      <a:path w="140" h="69">
                        <a:moveTo>
                          <a:pt x="118" y="69"/>
                        </a:moveTo>
                        <a:lnTo>
                          <a:pt x="0" y="0"/>
                        </a:lnTo>
                        <a:lnTo>
                          <a:pt x="140" y="32"/>
                        </a:lnTo>
                        <a:lnTo>
                          <a:pt x="118" y="69"/>
                        </a:lnTo>
                        <a:close/>
                      </a:path>
                    </a:pathLst>
                  </a:custGeom>
                  <a:solidFill>
                    <a:srgbClr val="000000">
                      <a:alpha val="100000"/>
                    </a:srgbClr>
                  </a:solidFill>
                  <a:ln w="9525">
                    <a:noFill/>
                  </a:ln>
                </p:spPr>
                <p:txBody>
                  <a:bodyPr/>
                  <a:lstStyle/>
                  <a:p>
                    <a:endParaRPr lang="zh-CN" altLang="en-US"/>
                  </a:p>
                </p:txBody>
              </p:sp>
              <p:sp>
                <p:nvSpPr>
                  <p:cNvPr id="34181" name="Freeform 1760"/>
                  <p:cNvSpPr>
                    <a:spLocks noChangeAspect="1"/>
                  </p:cNvSpPr>
                  <p:nvPr/>
                </p:nvSpPr>
                <p:spPr>
                  <a:xfrm>
                    <a:off x="1875" y="2043"/>
                    <a:ext cx="28" cy="13"/>
                  </a:xfrm>
                  <a:custGeom>
                    <a:avLst/>
                    <a:gdLst>
                      <a:gd name="txL" fmla="*/ 0 w 140"/>
                      <a:gd name="txT" fmla="*/ 0 h 65"/>
                      <a:gd name="txR" fmla="*/ 140 w 140"/>
                      <a:gd name="txB" fmla="*/ 65 h 65"/>
                    </a:gdLst>
                    <a:ahLst/>
                    <a:cxnLst>
                      <a:cxn ang="0">
                        <a:pos x="0" y="1"/>
                      </a:cxn>
                      <a:cxn ang="0">
                        <a:pos x="6" y="3"/>
                      </a:cxn>
                      <a:cxn ang="0">
                        <a:pos x="1" y="0"/>
                      </a:cxn>
                      <a:cxn ang="0">
                        <a:pos x="0" y="1"/>
                      </a:cxn>
                    </a:cxnLst>
                    <a:rect l="txL" t="txT" r="txR" b="txB"/>
                    <a:pathLst>
                      <a:path w="140" h="65">
                        <a:moveTo>
                          <a:pt x="0" y="33"/>
                        </a:moveTo>
                        <a:lnTo>
                          <a:pt x="140" y="65"/>
                        </a:lnTo>
                        <a:lnTo>
                          <a:pt x="19" y="0"/>
                        </a:lnTo>
                        <a:lnTo>
                          <a:pt x="0" y="33"/>
                        </a:lnTo>
                        <a:close/>
                      </a:path>
                    </a:pathLst>
                  </a:custGeom>
                  <a:solidFill>
                    <a:srgbClr val="000000">
                      <a:alpha val="100000"/>
                    </a:srgbClr>
                  </a:solidFill>
                  <a:ln w="9525">
                    <a:noFill/>
                  </a:ln>
                </p:spPr>
                <p:txBody>
                  <a:bodyPr/>
                  <a:lstStyle/>
                  <a:p>
                    <a:endParaRPr lang="zh-CN" altLang="en-US"/>
                  </a:p>
                </p:txBody>
              </p:sp>
              <p:sp>
                <p:nvSpPr>
                  <p:cNvPr id="34182" name="Freeform 1761"/>
                  <p:cNvSpPr>
                    <a:spLocks noChangeAspect="1"/>
                  </p:cNvSpPr>
                  <p:nvPr/>
                </p:nvSpPr>
                <p:spPr>
                  <a:xfrm>
                    <a:off x="1875" y="2043"/>
                    <a:ext cx="28" cy="20"/>
                  </a:xfrm>
                  <a:custGeom>
                    <a:avLst/>
                    <a:gdLst>
                      <a:gd name="txL" fmla="*/ 0 w 140"/>
                      <a:gd name="txT" fmla="*/ 0 h 102"/>
                      <a:gd name="txR" fmla="*/ 140 w 140"/>
                      <a:gd name="txB" fmla="*/ 102 h 102"/>
                    </a:gdLst>
                    <a:ahLst/>
                    <a:cxnLst>
                      <a:cxn ang="0">
                        <a:pos x="5" y="4"/>
                      </a:cxn>
                      <a:cxn ang="0">
                        <a:pos x="0" y="1"/>
                      </a:cxn>
                      <a:cxn ang="0">
                        <a:pos x="1" y="0"/>
                      </a:cxn>
                      <a:cxn ang="0">
                        <a:pos x="6" y="3"/>
                      </a:cxn>
                      <a:cxn ang="0">
                        <a:pos x="5" y="4"/>
                      </a:cxn>
                    </a:cxnLst>
                    <a:rect l="txL" t="txT" r="txR" b="txB"/>
                    <a:pathLst>
                      <a:path w="140" h="102">
                        <a:moveTo>
                          <a:pt x="118" y="102"/>
                        </a:moveTo>
                        <a:lnTo>
                          <a:pt x="0" y="33"/>
                        </a:lnTo>
                        <a:lnTo>
                          <a:pt x="19" y="0"/>
                        </a:lnTo>
                        <a:lnTo>
                          <a:pt x="140" y="65"/>
                        </a:lnTo>
                        <a:lnTo>
                          <a:pt x="118" y="10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83" name="Freeform 1762"/>
                  <p:cNvSpPr>
                    <a:spLocks noChangeAspect="1"/>
                  </p:cNvSpPr>
                  <p:nvPr/>
                </p:nvSpPr>
                <p:spPr>
                  <a:xfrm>
                    <a:off x="1879" y="2043"/>
                    <a:ext cx="28" cy="13"/>
                  </a:xfrm>
                  <a:custGeom>
                    <a:avLst/>
                    <a:gdLst>
                      <a:gd name="txL" fmla="*/ 0 w 141"/>
                      <a:gd name="txT" fmla="*/ 0 h 65"/>
                      <a:gd name="txR" fmla="*/ 141 w 141"/>
                      <a:gd name="txB" fmla="*/ 65 h 65"/>
                    </a:gdLst>
                    <a:ahLst/>
                    <a:cxnLst>
                      <a:cxn ang="0">
                        <a:pos x="5" y="3"/>
                      </a:cxn>
                      <a:cxn ang="0">
                        <a:pos x="0" y="0"/>
                      </a:cxn>
                      <a:cxn ang="0">
                        <a:pos x="6" y="1"/>
                      </a:cxn>
                      <a:cxn ang="0">
                        <a:pos x="5" y="3"/>
                      </a:cxn>
                    </a:cxnLst>
                    <a:rect l="txL" t="txT" r="txR" b="txB"/>
                    <a:pathLst>
                      <a:path w="141" h="65">
                        <a:moveTo>
                          <a:pt x="121" y="65"/>
                        </a:moveTo>
                        <a:lnTo>
                          <a:pt x="0" y="0"/>
                        </a:lnTo>
                        <a:lnTo>
                          <a:pt x="141" y="26"/>
                        </a:lnTo>
                        <a:lnTo>
                          <a:pt x="121" y="65"/>
                        </a:lnTo>
                        <a:close/>
                      </a:path>
                    </a:pathLst>
                  </a:custGeom>
                  <a:solidFill>
                    <a:srgbClr val="000000">
                      <a:alpha val="100000"/>
                    </a:srgbClr>
                  </a:solidFill>
                  <a:ln w="9525">
                    <a:noFill/>
                  </a:ln>
                </p:spPr>
                <p:txBody>
                  <a:bodyPr/>
                  <a:lstStyle/>
                  <a:p>
                    <a:endParaRPr lang="zh-CN" altLang="en-US"/>
                  </a:p>
                </p:txBody>
              </p:sp>
              <p:sp>
                <p:nvSpPr>
                  <p:cNvPr id="34184" name="Freeform 1763"/>
                  <p:cNvSpPr>
                    <a:spLocks noChangeAspect="1"/>
                  </p:cNvSpPr>
                  <p:nvPr/>
                </p:nvSpPr>
                <p:spPr>
                  <a:xfrm>
                    <a:off x="1879" y="2036"/>
                    <a:ext cx="28" cy="12"/>
                  </a:xfrm>
                  <a:custGeom>
                    <a:avLst/>
                    <a:gdLst>
                      <a:gd name="txL" fmla="*/ 0 w 141"/>
                      <a:gd name="txT" fmla="*/ 0 h 59"/>
                      <a:gd name="txR" fmla="*/ 141 w 141"/>
                      <a:gd name="txB" fmla="*/ 59 h 59"/>
                    </a:gdLst>
                    <a:ahLst/>
                    <a:cxnLst>
                      <a:cxn ang="0">
                        <a:pos x="0" y="1"/>
                      </a:cxn>
                      <a:cxn ang="0">
                        <a:pos x="6" y="2"/>
                      </a:cxn>
                      <a:cxn ang="0">
                        <a:pos x="1" y="0"/>
                      </a:cxn>
                      <a:cxn ang="0">
                        <a:pos x="0" y="1"/>
                      </a:cxn>
                    </a:cxnLst>
                    <a:rect l="txL" t="txT" r="txR" b="txB"/>
                    <a:pathLst>
                      <a:path w="141" h="59">
                        <a:moveTo>
                          <a:pt x="0" y="33"/>
                        </a:moveTo>
                        <a:lnTo>
                          <a:pt x="141" y="59"/>
                        </a:lnTo>
                        <a:lnTo>
                          <a:pt x="17" y="0"/>
                        </a:lnTo>
                        <a:lnTo>
                          <a:pt x="0" y="33"/>
                        </a:lnTo>
                        <a:close/>
                      </a:path>
                    </a:pathLst>
                  </a:custGeom>
                  <a:solidFill>
                    <a:srgbClr val="000000">
                      <a:alpha val="100000"/>
                    </a:srgbClr>
                  </a:solidFill>
                  <a:ln w="9525">
                    <a:noFill/>
                  </a:ln>
                </p:spPr>
                <p:txBody>
                  <a:bodyPr/>
                  <a:lstStyle/>
                  <a:p>
                    <a:endParaRPr lang="zh-CN" altLang="en-US"/>
                  </a:p>
                </p:txBody>
              </p:sp>
              <p:sp>
                <p:nvSpPr>
                  <p:cNvPr id="34185" name="Freeform 1764"/>
                  <p:cNvSpPr>
                    <a:spLocks noChangeAspect="1"/>
                  </p:cNvSpPr>
                  <p:nvPr/>
                </p:nvSpPr>
                <p:spPr>
                  <a:xfrm>
                    <a:off x="1879" y="2036"/>
                    <a:ext cx="28" cy="20"/>
                  </a:xfrm>
                  <a:custGeom>
                    <a:avLst/>
                    <a:gdLst>
                      <a:gd name="txL" fmla="*/ 0 w 141"/>
                      <a:gd name="txT" fmla="*/ 0 h 98"/>
                      <a:gd name="txR" fmla="*/ 141 w 141"/>
                      <a:gd name="txB" fmla="*/ 98 h 98"/>
                    </a:gdLst>
                    <a:ahLst/>
                    <a:cxnLst>
                      <a:cxn ang="0">
                        <a:pos x="5" y="4"/>
                      </a:cxn>
                      <a:cxn ang="0">
                        <a:pos x="0" y="1"/>
                      </a:cxn>
                      <a:cxn ang="0">
                        <a:pos x="1" y="0"/>
                      </a:cxn>
                      <a:cxn ang="0">
                        <a:pos x="6" y="2"/>
                      </a:cxn>
                      <a:cxn ang="0">
                        <a:pos x="5" y="4"/>
                      </a:cxn>
                    </a:cxnLst>
                    <a:rect l="txL" t="txT" r="txR" b="txB"/>
                    <a:pathLst>
                      <a:path w="141" h="98">
                        <a:moveTo>
                          <a:pt x="121" y="98"/>
                        </a:moveTo>
                        <a:lnTo>
                          <a:pt x="0" y="33"/>
                        </a:lnTo>
                        <a:lnTo>
                          <a:pt x="17" y="0"/>
                        </a:lnTo>
                        <a:lnTo>
                          <a:pt x="141" y="59"/>
                        </a:lnTo>
                        <a:lnTo>
                          <a:pt x="121" y="9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86" name="Freeform 1765"/>
                  <p:cNvSpPr>
                    <a:spLocks noChangeAspect="1"/>
                  </p:cNvSpPr>
                  <p:nvPr/>
                </p:nvSpPr>
                <p:spPr>
                  <a:xfrm>
                    <a:off x="1882" y="2036"/>
                    <a:ext cx="28" cy="12"/>
                  </a:xfrm>
                  <a:custGeom>
                    <a:avLst/>
                    <a:gdLst>
                      <a:gd name="txL" fmla="*/ 0 w 141"/>
                      <a:gd name="txT" fmla="*/ 0 h 59"/>
                      <a:gd name="txR" fmla="*/ 141 w 141"/>
                      <a:gd name="txB" fmla="*/ 59 h 59"/>
                    </a:gdLst>
                    <a:ahLst/>
                    <a:cxnLst>
                      <a:cxn ang="0">
                        <a:pos x="5" y="2"/>
                      </a:cxn>
                      <a:cxn ang="0">
                        <a:pos x="0" y="0"/>
                      </a:cxn>
                      <a:cxn ang="0">
                        <a:pos x="6" y="1"/>
                      </a:cxn>
                      <a:cxn ang="0">
                        <a:pos x="5" y="2"/>
                      </a:cxn>
                    </a:cxnLst>
                    <a:rect l="txL" t="txT" r="txR" b="txB"/>
                    <a:pathLst>
                      <a:path w="141" h="59">
                        <a:moveTo>
                          <a:pt x="124" y="59"/>
                        </a:moveTo>
                        <a:lnTo>
                          <a:pt x="0" y="0"/>
                        </a:lnTo>
                        <a:lnTo>
                          <a:pt x="141" y="20"/>
                        </a:lnTo>
                        <a:lnTo>
                          <a:pt x="124" y="59"/>
                        </a:lnTo>
                        <a:close/>
                      </a:path>
                    </a:pathLst>
                  </a:custGeom>
                  <a:solidFill>
                    <a:srgbClr val="000000">
                      <a:alpha val="100000"/>
                    </a:srgbClr>
                  </a:solidFill>
                  <a:ln w="9525">
                    <a:noFill/>
                  </a:ln>
                </p:spPr>
                <p:txBody>
                  <a:bodyPr/>
                  <a:lstStyle/>
                  <a:p>
                    <a:endParaRPr lang="zh-CN" altLang="en-US"/>
                  </a:p>
                </p:txBody>
              </p:sp>
              <p:sp>
                <p:nvSpPr>
                  <p:cNvPr id="34187" name="Freeform 1766"/>
                  <p:cNvSpPr>
                    <a:spLocks noChangeAspect="1"/>
                  </p:cNvSpPr>
                  <p:nvPr/>
                </p:nvSpPr>
                <p:spPr>
                  <a:xfrm>
                    <a:off x="1882" y="2029"/>
                    <a:ext cx="28" cy="11"/>
                  </a:xfrm>
                  <a:custGeom>
                    <a:avLst/>
                    <a:gdLst>
                      <a:gd name="txL" fmla="*/ 0 w 141"/>
                      <a:gd name="txT" fmla="*/ 0 h 56"/>
                      <a:gd name="txR" fmla="*/ 141 w 141"/>
                      <a:gd name="txB" fmla="*/ 56 h 56"/>
                    </a:gdLst>
                    <a:ahLst/>
                    <a:cxnLst>
                      <a:cxn ang="0">
                        <a:pos x="0" y="1"/>
                      </a:cxn>
                      <a:cxn ang="0">
                        <a:pos x="6" y="2"/>
                      </a:cxn>
                      <a:cxn ang="0">
                        <a:pos x="1" y="0"/>
                      </a:cxn>
                      <a:cxn ang="0">
                        <a:pos x="0" y="1"/>
                      </a:cxn>
                    </a:cxnLst>
                    <a:rect l="txL" t="txT" r="txR" b="txB"/>
                    <a:pathLst>
                      <a:path w="141" h="56">
                        <a:moveTo>
                          <a:pt x="0" y="36"/>
                        </a:moveTo>
                        <a:lnTo>
                          <a:pt x="141" y="56"/>
                        </a:lnTo>
                        <a:lnTo>
                          <a:pt x="15" y="0"/>
                        </a:lnTo>
                        <a:lnTo>
                          <a:pt x="0" y="36"/>
                        </a:lnTo>
                        <a:close/>
                      </a:path>
                    </a:pathLst>
                  </a:custGeom>
                  <a:solidFill>
                    <a:srgbClr val="000000">
                      <a:alpha val="100000"/>
                    </a:srgbClr>
                  </a:solidFill>
                  <a:ln w="9525">
                    <a:noFill/>
                  </a:ln>
                </p:spPr>
                <p:txBody>
                  <a:bodyPr/>
                  <a:lstStyle/>
                  <a:p>
                    <a:endParaRPr lang="zh-CN" altLang="en-US"/>
                  </a:p>
                </p:txBody>
              </p:sp>
              <p:sp>
                <p:nvSpPr>
                  <p:cNvPr id="34188" name="Freeform 1767"/>
                  <p:cNvSpPr>
                    <a:spLocks noChangeAspect="1"/>
                  </p:cNvSpPr>
                  <p:nvPr/>
                </p:nvSpPr>
                <p:spPr>
                  <a:xfrm>
                    <a:off x="1882" y="2029"/>
                    <a:ext cx="28" cy="19"/>
                  </a:xfrm>
                  <a:custGeom>
                    <a:avLst/>
                    <a:gdLst>
                      <a:gd name="txL" fmla="*/ 0 w 141"/>
                      <a:gd name="txT" fmla="*/ 0 h 95"/>
                      <a:gd name="txR" fmla="*/ 141 w 141"/>
                      <a:gd name="txB" fmla="*/ 95 h 95"/>
                    </a:gdLst>
                    <a:ahLst/>
                    <a:cxnLst>
                      <a:cxn ang="0">
                        <a:pos x="5" y="4"/>
                      </a:cxn>
                      <a:cxn ang="0">
                        <a:pos x="0" y="1"/>
                      </a:cxn>
                      <a:cxn ang="0">
                        <a:pos x="1" y="0"/>
                      </a:cxn>
                      <a:cxn ang="0">
                        <a:pos x="6" y="2"/>
                      </a:cxn>
                      <a:cxn ang="0">
                        <a:pos x="5" y="4"/>
                      </a:cxn>
                    </a:cxnLst>
                    <a:rect l="txL" t="txT" r="txR" b="txB"/>
                    <a:pathLst>
                      <a:path w="141" h="95">
                        <a:moveTo>
                          <a:pt x="124" y="95"/>
                        </a:moveTo>
                        <a:lnTo>
                          <a:pt x="0" y="36"/>
                        </a:lnTo>
                        <a:lnTo>
                          <a:pt x="15" y="0"/>
                        </a:lnTo>
                        <a:lnTo>
                          <a:pt x="141" y="56"/>
                        </a:lnTo>
                        <a:lnTo>
                          <a:pt x="124" y="9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89" name="Freeform 1768"/>
                  <p:cNvSpPr>
                    <a:spLocks noChangeAspect="1"/>
                  </p:cNvSpPr>
                  <p:nvPr/>
                </p:nvSpPr>
                <p:spPr>
                  <a:xfrm>
                    <a:off x="1885" y="2029"/>
                    <a:ext cx="29" cy="11"/>
                  </a:xfrm>
                  <a:custGeom>
                    <a:avLst/>
                    <a:gdLst>
                      <a:gd name="txL" fmla="*/ 0 w 143"/>
                      <a:gd name="txT" fmla="*/ 0 h 56"/>
                      <a:gd name="txR" fmla="*/ 143 w 143"/>
                      <a:gd name="txB" fmla="*/ 56 h 56"/>
                    </a:gdLst>
                    <a:ahLst/>
                    <a:cxnLst>
                      <a:cxn ang="0">
                        <a:pos x="5" y="2"/>
                      </a:cxn>
                      <a:cxn ang="0">
                        <a:pos x="0" y="0"/>
                      </a:cxn>
                      <a:cxn ang="0">
                        <a:pos x="6" y="1"/>
                      </a:cxn>
                      <a:cxn ang="0">
                        <a:pos x="5" y="2"/>
                      </a:cxn>
                    </a:cxnLst>
                    <a:rect l="txL" t="txT" r="txR" b="txB"/>
                    <a:pathLst>
                      <a:path w="143" h="56">
                        <a:moveTo>
                          <a:pt x="126" y="56"/>
                        </a:moveTo>
                        <a:lnTo>
                          <a:pt x="0" y="0"/>
                        </a:lnTo>
                        <a:lnTo>
                          <a:pt x="143" y="14"/>
                        </a:lnTo>
                        <a:lnTo>
                          <a:pt x="126" y="56"/>
                        </a:lnTo>
                        <a:close/>
                      </a:path>
                    </a:pathLst>
                  </a:custGeom>
                  <a:solidFill>
                    <a:srgbClr val="000000">
                      <a:alpha val="100000"/>
                    </a:srgbClr>
                  </a:solidFill>
                  <a:ln w="9525">
                    <a:noFill/>
                  </a:ln>
                </p:spPr>
                <p:txBody>
                  <a:bodyPr/>
                  <a:lstStyle/>
                  <a:p>
                    <a:endParaRPr lang="zh-CN" altLang="en-US"/>
                  </a:p>
                </p:txBody>
              </p:sp>
              <p:sp>
                <p:nvSpPr>
                  <p:cNvPr id="34190" name="Freeform 1769"/>
                  <p:cNvSpPr>
                    <a:spLocks noChangeAspect="1"/>
                  </p:cNvSpPr>
                  <p:nvPr/>
                </p:nvSpPr>
                <p:spPr>
                  <a:xfrm>
                    <a:off x="1885" y="2022"/>
                    <a:ext cx="29" cy="10"/>
                  </a:xfrm>
                  <a:custGeom>
                    <a:avLst/>
                    <a:gdLst>
                      <a:gd name="txL" fmla="*/ 0 w 143"/>
                      <a:gd name="txT" fmla="*/ 0 h 48"/>
                      <a:gd name="txR" fmla="*/ 143 w 143"/>
                      <a:gd name="txB" fmla="*/ 48 h 48"/>
                    </a:gdLst>
                    <a:ahLst/>
                    <a:cxnLst>
                      <a:cxn ang="0">
                        <a:pos x="0" y="1"/>
                      </a:cxn>
                      <a:cxn ang="0">
                        <a:pos x="6" y="2"/>
                      </a:cxn>
                      <a:cxn ang="0">
                        <a:pos x="1" y="0"/>
                      </a:cxn>
                      <a:cxn ang="0">
                        <a:pos x="0" y="1"/>
                      </a:cxn>
                    </a:cxnLst>
                    <a:rect l="txL" t="txT" r="txR" b="txB"/>
                    <a:pathLst>
                      <a:path w="143" h="48">
                        <a:moveTo>
                          <a:pt x="0" y="34"/>
                        </a:moveTo>
                        <a:lnTo>
                          <a:pt x="143" y="48"/>
                        </a:lnTo>
                        <a:lnTo>
                          <a:pt x="14" y="0"/>
                        </a:lnTo>
                        <a:lnTo>
                          <a:pt x="0" y="34"/>
                        </a:lnTo>
                        <a:close/>
                      </a:path>
                    </a:pathLst>
                  </a:custGeom>
                  <a:solidFill>
                    <a:srgbClr val="000000">
                      <a:alpha val="100000"/>
                    </a:srgbClr>
                  </a:solidFill>
                  <a:ln w="9525">
                    <a:noFill/>
                  </a:ln>
                </p:spPr>
                <p:txBody>
                  <a:bodyPr/>
                  <a:lstStyle/>
                  <a:p>
                    <a:endParaRPr lang="zh-CN" altLang="en-US"/>
                  </a:p>
                </p:txBody>
              </p:sp>
              <p:sp>
                <p:nvSpPr>
                  <p:cNvPr id="34191" name="Freeform 1770"/>
                  <p:cNvSpPr>
                    <a:spLocks noChangeAspect="1"/>
                  </p:cNvSpPr>
                  <p:nvPr/>
                </p:nvSpPr>
                <p:spPr>
                  <a:xfrm>
                    <a:off x="1885" y="2022"/>
                    <a:ext cx="29" cy="18"/>
                  </a:xfrm>
                  <a:custGeom>
                    <a:avLst/>
                    <a:gdLst>
                      <a:gd name="txL" fmla="*/ 0 w 143"/>
                      <a:gd name="txT" fmla="*/ 0 h 90"/>
                      <a:gd name="txR" fmla="*/ 143 w 143"/>
                      <a:gd name="txB" fmla="*/ 90 h 90"/>
                    </a:gdLst>
                    <a:ahLst/>
                    <a:cxnLst>
                      <a:cxn ang="0">
                        <a:pos x="5" y="4"/>
                      </a:cxn>
                      <a:cxn ang="0">
                        <a:pos x="0" y="1"/>
                      </a:cxn>
                      <a:cxn ang="0">
                        <a:pos x="1" y="0"/>
                      </a:cxn>
                      <a:cxn ang="0">
                        <a:pos x="6" y="2"/>
                      </a:cxn>
                      <a:cxn ang="0">
                        <a:pos x="5" y="4"/>
                      </a:cxn>
                    </a:cxnLst>
                    <a:rect l="txL" t="txT" r="txR" b="txB"/>
                    <a:pathLst>
                      <a:path w="143" h="90">
                        <a:moveTo>
                          <a:pt x="126" y="90"/>
                        </a:moveTo>
                        <a:lnTo>
                          <a:pt x="0" y="34"/>
                        </a:lnTo>
                        <a:lnTo>
                          <a:pt x="14" y="0"/>
                        </a:lnTo>
                        <a:lnTo>
                          <a:pt x="143" y="48"/>
                        </a:lnTo>
                        <a:lnTo>
                          <a:pt x="126" y="9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92" name="Freeform 1771"/>
                  <p:cNvSpPr>
                    <a:spLocks noChangeAspect="1"/>
                  </p:cNvSpPr>
                  <p:nvPr/>
                </p:nvSpPr>
                <p:spPr>
                  <a:xfrm>
                    <a:off x="1888" y="2022"/>
                    <a:ext cx="29" cy="10"/>
                  </a:xfrm>
                  <a:custGeom>
                    <a:avLst/>
                    <a:gdLst>
                      <a:gd name="txL" fmla="*/ 0 w 144"/>
                      <a:gd name="txT" fmla="*/ 0 h 48"/>
                      <a:gd name="txR" fmla="*/ 144 w 144"/>
                      <a:gd name="txB" fmla="*/ 48 h 48"/>
                    </a:gdLst>
                    <a:ahLst/>
                    <a:cxnLst>
                      <a:cxn ang="0">
                        <a:pos x="5" y="2"/>
                      </a:cxn>
                      <a:cxn ang="0">
                        <a:pos x="0" y="0"/>
                      </a:cxn>
                      <a:cxn ang="0">
                        <a:pos x="6" y="0"/>
                      </a:cxn>
                      <a:cxn ang="0">
                        <a:pos x="5" y="2"/>
                      </a:cxn>
                    </a:cxnLst>
                    <a:rect l="txL" t="txT" r="txR" b="txB"/>
                    <a:pathLst>
                      <a:path w="144" h="48">
                        <a:moveTo>
                          <a:pt x="129" y="48"/>
                        </a:moveTo>
                        <a:lnTo>
                          <a:pt x="0" y="0"/>
                        </a:lnTo>
                        <a:lnTo>
                          <a:pt x="144" y="7"/>
                        </a:lnTo>
                        <a:lnTo>
                          <a:pt x="129" y="48"/>
                        </a:lnTo>
                        <a:close/>
                      </a:path>
                    </a:pathLst>
                  </a:custGeom>
                  <a:solidFill>
                    <a:srgbClr val="000000">
                      <a:alpha val="100000"/>
                    </a:srgbClr>
                  </a:solidFill>
                  <a:ln w="9525">
                    <a:noFill/>
                  </a:ln>
                </p:spPr>
                <p:txBody>
                  <a:bodyPr/>
                  <a:lstStyle/>
                  <a:p>
                    <a:endParaRPr lang="zh-CN" altLang="en-US"/>
                  </a:p>
                </p:txBody>
              </p:sp>
              <p:sp>
                <p:nvSpPr>
                  <p:cNvPr id="34193" name="Freeform 1772"/>
                  <p:cNvSpPr>
                    <a:spLocks noChangeAspect="1"/>
                  </p:cNvSpPr>
                  <p:nvPr/>
                </p:nvSpPr>
                <p:spPr>
                  <a:xfrm>
                    <a:off x="1888" y="2015"/>
                    <a:ext cx="29" cy="8"/>
                  </a:xfrm>
                  <a:custGeom>
                    <a:avLst/>
                    <a:gdLst>
                      <a:gd name="txL" fmla="*/ 0 w 144"/>
                      <a:gd name="txT" fmla="*/ 0 h 42"/>
                      <a:gd name="txR" fmla="*/ 144 w 144"/>
                      <a:gd name="txB" fmla="*/ 42 h 42"/>
                    </a:gdLst>
                    <a:ahLst/>
                    <a:cxnLst>
                      <a:cxn ang="0">
                        <a:pos x="0" y="1"/>
                      </a:cxn>
                      <a:cxn ang="0">
                        <a:pos x="6" y="2"/>
                      </a:cxn>
                      <a:cxn ang="0">
                        <a:pos x="1" y="0"/>
                      </a:cxn>
                      <a:cxn ang="0">
                        <a:pos x="0" y="1"/>
                      </a:cxn>
                    </a:cxnLst>
                    <a:rect l="txL" t="txT" r="txR" b="txB"/>
                    <a:pathLst>
                      <a:path w="144" h="42">
                        <a:moveTo>
                          <a:pt x="0" y="35"/>
                        </a:moveTo>
                        <a:lnTo>
                          <a:pt x="144" y="42"/>
                        </a:lnTo>
                        <a:lnTo>
                          <a:pt x="13" y="0"/>
                        </a:lnTo>
                        <a:lnTo>
                          <a:pt x="0" y="35"/>
                        </a:lnTo>
                        <a:close/>
                      </a:path>
                    </a:pathLst>
                  </a:custGeom>
                  <a:solidFill>
                    <a:srgbClr val="000000">
                      <a:alpha val="100000"/>
                    </a:srgbClr>
                  </a:solidFill>
                  <a:ln w="9525">
                    <a:noFill/>
                  </a:ln>
                </p:spPr>
                <p:txBody>
                  <a:bodyPr/>
                  <a:lstStyle/>
                  <a:p>
                    <a:endParaRPr lang="zh-CN" altLang="en-US"/>
                  </a:p>
                </p:txBody>
              </p:sp>
              <p:sp>
                <p:nvSpPr>
                  <p:cNvPr id="34194" name="Freeform 1773"/>
                  <p:cNvSpPr>
                    <a:spLocks noChangeAspect="1"/>
                  </p:cNvSpPr>
                  <p:nvPr/>
                </p:nvSpPr>
                <p:spPr>
                  <a:xfrm>
                    <a:off x="1888" y="2015"/>
                    <a:ext cx="29" cy="17"/>
                  </a:xfrm>
                  <a:custGeom>
                    <a:avLst/>
                    <a:gdLst>
                      <a:gd name="txL" fmla="*/ 0 w 144"/>
                      <a:gd name="txT" fmla="*/ 0 h 83"/>
                      <a:gd name="txR" fmla="*/ 144 w 144"/>
                      <a:gd name="txB" fmla="*/ 83 h 83"/>
                    </a:gdLst>
                    <a:ahLst/>
                    <a:cxnLst>
                      <a:cxn ang="0">
                        <a:pos x="5" y="3"/>
                      </a:cxn>
                      <a:cxn ang="0">
                        <a:pos x="0" y="1"/>
                      </a:cxn>
                      <a:cxn ang="0">
                        <a:pos x="1" y="0"/>
                      </a:cxn>
                      <a:cxn ang="0">
                        <a:pos x="6" y="2"/>
                      </a:cxn>
                      <a:cxn ang="0">
                        <a:pos x="5" y="3"/>
                      </a:cxn>
                    </a:cxnLst>
                    <a:rect l="txL" t="txT" r="txR" b="txB"/>
                    <a:pathLst>
                      <a:path w="144" h="83">
                        <a:moveTo>
                          <a:pt x="129" y="83"/>
                        </a:moveTo>
                        <a:lnTo>
                          <a:pt x="0" y="35"/>
                        </a:lnTo>
                        <a:lnTo>
                          <a:pt x="13" y="0"/>
                        </a:lnTo>
                        <a:lnTo>
                          <a:pt x="144" y="42"/>
                        </a:lnTo>
                        <a:lnTo>
                          <a:pt x="129" y="8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95" name="Freeform 1774"/>
                  <p:cNvSpPr>
                    <a:spLocks noChangeAspect="1"/>
                  </p:cNvSpPr>
                  <p:nvPr/>
                </p:nvSpPr>
                <p:spPr>
                  <a:xfrm>
                    <a:off x="2413" y="1998"/>
                    <a:ext cx="27" cy="15"/>
                  </a:xfrm>
                  <a:custGeom>
                    <a:avLst/>
                    <a:gdLst>
                      <a:gd name="txL" fmla="*/ 0 w 135"/>
                      <a:gd name="txT" fmla="*/ 0 h 73"/>
                      <a:gd name="txR" fmla="*/ 135 w 135"/>
                      <a:gd name="txB" fmla="*/ 73 h 73"/>
                    </a:gdLst>
                    <a:ahLst/>
                    <a:cxnLst>
                      <a:cxn ang="0">
                        <a:pos x="0" y="1"/>
                      </a:cxn>
                      <a:cxn ang="0">
                        <a:pos x="5" y="0"/>
                      </a:cxn>
                      <a:cxn ang="0">
                        <a:pos x="0" y="3"/>
                      </a:cxn>
                      <a:cxn ang="0">
                        <a:pos x="0" y="1"/>
                      </a:cxn>
                    </a:cxnLst>
                    <a:rect l="txL" t="txT" r="txR" b="txB"/>
                    <a:pathLst>
                      <a:path w="135" h="73">
                        <a:moveTo>
                          <a:pt x="0" y="30"/>
                        </a:moveTo>
                        <a:lnTo>
                          <a:pt x="135" y="0"/>
                        </a:lnTo>
                        <a:lnTo>
                          <a:pt x="11" y="73"/>
                        </a:lnTo>
                        <a:lnTo>
                          <a:pt x="0" y="30"/>
                        </a:lnTo>
                        <a:close/>
                      </a:path>
                    </a:pathLst>
                  </a:custGeom>
                  <a:solidFill>
                    <a:srgbClr val="000000">
                      <a:alpha val="100000"/>
                    </a:srgbClr>
                  </a:solidFill>
                  <a:ln w="9525">
                    <a:noFill/>
                  </a:ln>
                </p:spPr>
                <p:txBody>
                  <a:bodyPr/>
                  <a:lstStyle/>
                  <a:p>
                    <a:endParaRPr lang="zh-CN" altLang="en-US"/>
                  </a:p>
                </p:txBody>
              </p:sp>
              <p:sp>
                <p:nvSpPr>
                  <p:cNvPr id="34196" name="Freeform 1775"/>
                  <p:cNvSpPr>
                    <a:spLocks noChangeAspect="1"/>
                  </p:cNvSpPr>
                  <p:nvPr/>
                </p:nvSpPr>
                <p:spPr>
                  <a:xfrm>
                    <a:off x="2415" y="1998"/>
                    <a:ext cx="27" cy="15"/>
                  </a:xfrm>
                  <a:custGeom>
                    <a:avLst/>
                    <a:gdLst>
                      <a:gd name="txL" fmla="*/ 0 w 133"/>
                      <a:gd name="txT" fmla="*/ 0 h 73"/>
                      <a:gd name="txR" fmla="*/ 133 w 133"/>
                      <a:gd name="txB" fmla="*/ 73 h 73"/>
                    </a:gdLst>
                    <a:ahLst/>
                    <a:cxnLst>
                      <a:cxn ang="0">
                        <a:pos x="5" y="0"/>
                      </a:cxn>
                      <a:cxn ang="0">
                        <a:pos x="0" y="3"/>
                      </a:cxn>
                      <a:cxn ang="0">
                        <a:pos x="5" y="1"/>
                      </a:cxn>
                      <a:cxn ang="0">
                        <a:pos x="5" y="0"/>
                      </a:cxn>
                    </a:cxnLst>
                    <a:rect l="txL" t="txT" r="txR" b="txB"/>
                    <a:pathLst>
                      <a:path w="133" h="73">
                        <a:moveTo>
                          <a:pt x="124" y="0"/>
                        </a:moveTo>
                        <a:lnTo>
                          <a:pt x="0" y="73"/>
                        </a:lnTo>
                        <a:lnTo>
                          <a:pt x="133" y="36"/>
                        </a:lnTo>
                        <a:lnTo>
                          <a:pt x="124" y="0"/>
                        </a:lnTo>
                        <a:close/>
                      </a:path>
                    </a:pathLst>
                  </a:custGeom>
                  <a:solidFill>
                    <a:srgbClr val="000000">
                      <a:alpha val="100000"/>
                    </a:srgbClr>
                  </a:solidFill>
                  <a:ln w="9525">
                    <a:noFill/>
                  </a:ln>
                </p:spPr>
                <p:txBody>
                  <a:bodyPr/>
                  <a:lstStyle/>
                  <a:p>
                    <a:endParaRPr lang="zh-CN" altLang="en-US"/>
                  </a:p>
                </p:txBody>
              </p:sp>
              <p:sp>
                <p:nvSpPr>
                  <p:cNvPr id="34197" name="Freeform 1776"/>
                  <p:cNvSpPr>
                    <a:spLocks noChangeAspect="1"/>
                  </p:cNvSpPr>
                  <p:nvPr/>
                </p:nvSpPr>
                <p:spPr>
                  <a:xfrm>
                    <a:off x="2413" y="1998"/>
                    <a:ext cx="29" cy="15"/>
                  </a:xfrm>
                  <a:custGeom>
                    <a:avLst/>
                    <a:gdLst>
                      <a:gd name="txL" fmla="*/ 0 w 144"/>
                      <a:gd name="txT" fmla="*/ 0 h 73"/>
                      <a:gd name="txR" fmla="*/ 144 w 144"/>
                      <a:gd name="txB" fmla="*/ 73 h 73"/>
                    </a:gdLst>
                    <a:ahLst/>
                    <a:cxnLst>
                      <a:cxn ang="0">
                        <a:pos x="0" y="1"/>
                      </a:cxn>
                      <a:cxn ang="0">
                        <a:pos x="5" y="0"/>
                      </a:cxn>
                      <a:cxn ang="0">
                        <a:pos x="6" y="1"/>
                      </a:cxn>
                      <a:cxn ang="0">
                        <a:pos x="0" y="3"/>
                      </a:cxn>
                      <a:cxn ang="0">
                        <a:pos x="0" y="1"/>
                      </a:cxn>
                    </a:cxnLst>
                    <a:rect l="txL" t="txT" r="txR" b="txB"/>
                    <a:pathLst>
                      <a:path w="144" h="73">
                        <a:moveTo>
                          <a:pt x="0" y="30"/>
                        </a:moveTo>
                        <a:lnTo>
                          <a:pt x="135" y="0"/>
                        </a:lnTo>
                        <a:lnTo>
                          <a:pt x="144" y="36"/>
                        </a:lnTo>
                        <a:lnTo>
                          <a:pt x="11" y="73"/>
                        </a:lnTo>
                        <a:lnTo>
                          <a:pt x="0"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98" name="Freeform 1777"/>
                  <p:cNvSpPr>
                    <a:spLocks noChangeAspect="1"/>
                  </p:cNvSpPr>
                  <p:nvPr/>
                </p:nvSpPr>
                <p:spPr>
                  <a:xfrm>
                    <a:off x="2415" y="2005"/>
                    <a:ext cx="27" cy="16"/>
                  </a:xfrm>
                  <a:custGeom>
                    <a:avLst/>
                    <a:gdLst>
                      <a:gd name="txL" fmla="*/ 0 w 133"/>
                      <a:gd name="txT" fmla="*/ 0 h 79"/>
                      <a:gd name="txR" fmla="*/ 133 w 133"/>
                      <a:gd name="txB" fmla="*/ 79 h 79"/>
                    </a:gdLst>
                    <a:ahLst/>
                    <a:cxnLst>
                      <a:cxn ang="0">
                        <a:pos x="0" y="1"/>
                      </a:cxn>
                      <a:cxn ang="0">
                        <a:pos x="5" y="0"/>
                      </a:cxn>
                      <a:cxn ang="0">
                        <a:pos x="1" y="3"/>
                      </a:cxn>
                      <a:cxn ang="0">
                        <a:pos x="0" y="1"/>
                      </a:cxn>
                    </a:cxnLst>
                    <a:rect l="txL" t="txT" r="txR" b="txB"/>
                    <a:pathLst>
                      <a:path w="133" h="79">
                        <a:moveTo>
                          <a:pt x="0" y="37"/>
                        </a:moveTo>
                        <a:lnTo>
                          <a:pt x="133" y="0"/>
                        </a:lnTo>
                        <a:lnTo>
                          <a:pt x="13" y="79"/>
                        </a:lnTo>
                        <a:lnTo>
                          <a:pt x="0" y="37"/>
                        </a:lnTo>
                        <a:close/>
                      </a:path>
                    </a:pathLst>
                  </a:custGeom>
                  <a:solidFill>
                    <a:srgbClr val="000000">
                      <a:alpha val="100000"/>
                    </a:srgbClr>
                  </a:solidFill>
                  <a:ln w="9525">
                    <a:noFill/>
                  </a:ln>
                </p:spPr>
                <p:txBody>
                  <a:bodyPr/>
                  <a:lstStyle/>
                  <a:p>
                    <a:endParaRPr lang="zh-CN" altLang="en-US"/>
                  </a:p>
                </p:txBody>
              </p:sp>
              <p:sp>
                <p:nvSpPr>
                  <p:cNvPr id="34199" name="Freeform 1778"/>
                  <p:cNvSpPr>
                    <a:spLocks noChangeAspect="1"/>
                  </p:cNvSpPr>
                  <p:nvPr/>
                </p:nvSpPr>
                <p:spPr>
                  <a:xfrm>
                    <a:off x="2418" y="2005"/>
                    <a:ext cx="26" cy="16"/>
                  </a:xfrm>
                  <a:custGeom>
                    <a:avLst/>
                    <a:gdLst>
                      <a:gd name="txL" fmla="*/ 0 w 131"/>
                      <a:gd name="txT" fmla="*/ 0 h 79"/>
                      <a:gd name="txR" fmla="*/ 131 w 131"/>
                      <a:gd name="txB" fmla="*/ 79 h 79"/>
                    </a:gdLst>
                    <a:ahLst/>
                    <a:cxnLst>
                      <a:cxn ang="0">
                        <a:pos x="5" y="0"/>
                      </a:cxn>
                      <a:cxn ang="0">
                        <a:pos x="0" y="3"/>
                      </a:cxn>
                      <a:cxn ang="0">
                        <a:pos x="5" y="1"/>
                      </a:cxn>
                      <a:cxn ang="0">
                        <a:pos x="5" y="0"/>
                      </a:cxn>
                    </a:cxnLst>
                    <a:rect l="txL" t="txT" r="txR" b="txB"/>
                    <a:pathLst>
                      <a:path w="131" h="79">
                        <a:moveTo>
                          <a:pt x="120" y="0"/>
                        </a:moveTo>
                        <a:lnTo>
                          <a:pt x="0" y="79"/>
                        </a:lnTo>
                        <a:lnTo>
                          <a:pt x="131" y="37"/>
                        </a:lnTo>
                        <a:lnTo>
                          <a:pt x="120" y="0"/>
                        </a:lnTo>
                        <a:close/>
                      </a:path>
                    </a:pathLst>
                  </a:custGeom>
                  <a:solidFill>
                    <a:srgbClr val="000000">
                      <a:alpha val="100000"/>
                    </a:srgbClr>
                  </a:solidFill>
                  <a:ln w="9525">
                    <a:noFill/>
                  </a:ln>
                </p:spPr>
                <p:txBody>
                  <a:bodyPr/>
                  <a:lstStyle/>
                  <a:p>
                    <a:endParaRPr lang="zh-CN" altLang="en-US"/>
                  </a:p>
                </p:txBody>
              </p:sp>
              <p:sp>
                <p:nvSpPr>
                  <p:cNvPr id="34200" name="Freeform 1779"/>
                  <p:cNvSpPr>
                    <a:spLocks noChangeAspect="1"/>
                  </p:cNvSpPr>
                  <p:nvPr/>
                </p:nvSpPr>
                <p:spPr>
                  <a:xfrm>
                    <a:off x="2415" y="2005"/>
                    <a:ext cx="29" cy="16"/>
                  </a:xfrm>
                  <a:custGeom>
                    <a:avLst/>
                    <a:gdLst>
                      <a:gd name="txL" fmla="*/ 0 w 144"/>
                      <a:gd name="txT" fmla="*/ 0 h 79"/>
                      <a:gd name="txR" fmla="*/ 144 w 144"/>
                      <a:gd name="txB" fmla="*/ 79 h 79"/>
                    </a:gdLst>
                    <a:ahLst/>
                    <a:cxnLst>
                      <a:cxn ang="0">
                        <a:pos x="0" y="1"/>
                      </a:cxn>
                      <a:cxn ang="0">
                        <a:pos x="5" y="0"/>
                      </a:cxn>
                      <a:cxn ang="0">
                        <a:pos x="6" y="1"/>
                      </a:cxn>
                      <a:cxn ang="0">
                        <a:pos x="1" y="3"/>
                      </a:cxn>
                      <a:cxn ang="0">
                        <a:pos x="0" y="1"/>
                      </a:cxn>
                    </a:cxnLst>
                    <a:rect l="txL" t="txT" r="txR" b="txB"/>
                    <a:pathLst>
                      <a:path w="144" h="79">
                        <a:moveTo>
                          <a:pt x="0" y="37"/>
                        </a:moveTo>
                        <a:lnTo>
                          <a:pt x="133" y="0"/>
                        </a:lnTo>
                        <a:lnTo>
                          <a:pt x="144" y="37"/>
                        </a:lnTo>
                        <a:lnTo>
                          <a:pt x="13" y="79"/>
                        </a:lnTo>
                        <a:lnTo>
                          <a:pt x="0" y="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01" name="Freeform 1780"/>
                  <p:cNvSpPr>
                    <a:spLocks noChangeAspect="1"/>
                  </p:cNvSpPr>
                  <p:nvPr/>
                </p:nvSpPr>
                <p:spPr>
                  <a:xfrm>
                    <a:off x="2418" y="2013"/>
                    <a:ext cx="26" cy="17"/>
                  </a:xfrm>
                  <a:custGeom>
                    <a:avLst/>
                    <a:gdLst>
                      <a:gd name="txL" fmla="*/ 0 w 131"/>
                      <a:gd name="txT" fmla="*/ 0 h 84"/>
                      <a:gd name="txR" fmla="*/ 131 w 131"/>
                      <a:gd name="txB" fmla="*/ 84 h 84"/>
                    </a:gdLst>
                    <a:ahLst/>
                    <a:cxnLst>
                      <a:cxn ang="0">
                        <a:pos x="0" y="2"/>
                      </a:cxn>
                      <a:cxn ang="0">
                        <a:pos x="5" y="0"/>
                      </a:cxn>
                      <a:cxn ang="0">
                        <a:pos x="1" y="3"/>
                      </a:cxn>
                      <a:cxn ang="0">
                        <a:pos x="0" y="2"/>
                      </a:cxn>
                    </a:cxnLst>
                    <a:rect l="txL" t="txT" r="txR" b="txB"/>
                    <a:pathLst>
                      <a:path w="131" h="84">
                        <a:moveTo>
                          <a:pt x="0" y="42"/>
                        </a:moveTo>
                        <a:lnTo>
                          <a:pt x="131" y="0"/>
                        </a:lnTo>
                        <a:lnTo>
                          <a:pt x="14" y="84"/>
                        </a:lnTo>
                        <a:lnTo>
                          <a:pt x="0" y="42"/>
                        </a:lnTo>
                        <a:close/>
                      </a:path>
                    </a:pathLst>
                  </a:custGeom>
                  <a:solidFill>
                    <a:srgbClr val="000000">
                      <a:alpha val="100000"/>
                    </a:srgbClr>
                  </a:solidFill>
                  <a:ln w="9525">
                    <a:noFill/>
                  </a:ln>
                </p:spPr>
                <p:txBody>
                  <a:bodyPr/>
                  <a:lstStyle/>
                  <a:p>
                    <a:endParaRPr lang="zh-CN" altLang="en-US"/>
                  </a:p>
                </p:txBody>
              </p:sp>
              <p:sp>
                <p:nvSpPr>
                  <p:cNvPr id="34202" name="Freeform 1781"/>
                  <p:cNvSpPr>
                    <a:spLocks noChangeAspect="1"/>
                  </p:cNvSpPr>
                  <p:nvPr/>
                </p:nvSpPr>
                <p:spPr>
                  <a:xfrm>
                    <a:off x="2421" y="2013"/>
                    <a:ext cx="25" cy="17"/>
                  </a:xfrm>
                  <a:custGeom>
                    <a:avLst/>
                    <a:gdLst>
                      <a:gd name="txL" fmla="*/ 0 w 129"/>
                      <a:gd name="txT" fmla="*/ 0 h 84"/>
                      <a:gd name="txR" fmla="*/ 129 w 129"/>
                      <a:gd name="txB" fmla="*/ 84 h 84"/>
                    </a:gdLst>
                    <a:ahLst/>
                    <a:cxnLst>
                      <a:cxn ang="0">
                        <a:pos x="4" y="0"/>
                      </a:cxn>
                      <a:cxn ang="0">
                        <a:pos x="0" y="3"/>
                      </a:cxn>
                      <a:cxn ang="0">
                        <a:pos x="5" y="1"/>
                      </a:cxn>
                      <a:cxn ang="0">
                        <a:pos x="4" y="0"/>
                      </a:cxn>
                    </a:cxnLst>
                    <a:rect l="txL" t="txT" r="txR" b="txB"/>
                    <a:pathLst>
                      <a:path w="129" h="84">
                        <a:moveTo>
                          <a:pt x="117" y="0"/>
                        </a:moveTo>
                        <a:lnTo>
                          <a:pt x="0" y="84"/>
                        </a:lnTo>
                        <a:lnTo>
                          <a:pt x="129" y="35"/>
                        </a:lnTo>
                        <a:lnTo>
                          <a:pt x="117" y="0"/>
                        </a:lnTo>
                        <a:close/>
                      </a:path>
                    </a:pathLst>
                  </a:custGeom>
                  <a:solidFill>
                    <a:srgbClr val="000000">
                      <a:alpha val="100000"/>
                    </a:srgbClr>
                  </a:solidFill>
                  <a:ln w="9525">
                    <a:noFill/>
                  </a:ln>
                </p:spPr>
                <p:txBody>
                  <a:bodyPr/>
                  <a:lstStyle/>
                  <a:p>
                    <a:endParaRPr lang="zh-CN" altLang="en-US"/>
                  </a:p>
                </p:txBody>
              </p:sp>
              <p:sp>
                <p:nvSpPr>
                  <p:cNvPr id="34203" name="Freeform 1782"/>
                  <p:cNvSpPr>
                    <a:spLocks noChangeAspect="1"/>
                  </p:cNvSpPr>
                  <p:nvPr/>
                </p:nvSpPr>
                <p:spPr>
                  <a:xfrm>
                    <a:off x="2418" y="2013"/>
                    <a:ext cx="28" cy="17"/>
                  </a:xfrm>
                  <a:custGeom>
                    <a:avLst/>
                    <a:gdLst>
                      <a:gd name="txL" fmla="*/ 0 w 143"/>
                      <a:gd name="txT" fmla="*/ 0 h 84"/>
                      <a:gd name="txR" fmla="*/ 143 w 143"/>
                      <a:gd name="txB" fmla="*/ 84 h 84"/>
                    </a:gdLst>
                    <a:ahLst/>
                    <a:cxnLst>
                      <a:cxn ang="0">
                        <a:pos x="0" y="2"/>
                      </a:cxn>
                      <a:cxn ang="0">
                        <a:pos x="5" y="0"/>
                      </a:cxn>
                      <a:cxn ang="0">
                        <a:pos x="5" y="1"/>
                      </a:cxn>
                      <a:cxn ang="0">
                        <a:pos x="1" y="3"/>
                      </a:cxn>
                      <a:cxn ang="0">
                        <a:pos x="0" y="2"/>
                      </a:cxn>
                    </a:cxnLst>
                    <a:rect l="txL" t="txT" r="txR" b="txB"/>
                    <a:pathLst>
                      <a:path w="143" h="84">
                        <a:moveTo>
                          <a:pt x="0" y="42"/>
                        </a:moveTo>
                        <a:lnTo>
                          <a:pt x="131" y="0"/>
                        </a:lnTo>
                        <a:lnTo>
                          <a:pt x="143" y="35"/>
                        </a:lnTo>
                        <a:lnTo>
                          <a:pt x="14" y="84"/>
                        </a:lnTo>
                        <a:lnTo>
                          <a:pt x="0"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04" name="Freeform 1783"/>
                  <p:cNvSpPr>
                    <a:spLocks noChangeAspect="1"/>
                  </p:cNvSpPr>
                  <p:nvPr/>
                </p:nvSpPr>
                <p:spPr>
                  <a:xfrm>
                    <a:off x="2421" y="2020"/>
                    <a:ext cx="25" cy="18"/>
                  </a:xfrm>
                  <a:custGeom>
                    <a:avLst/>
                    <a:gdLst>
                      <a:gd name="txL" fmla="*/ 0 w 129"/>
                      <a:gd name="txT" fmla="*/ 0 h 89"/>
                      <a:gd name="txR" fmla="*/ 129 w 129"/>
                      <a:gd name="txB" fmla="*/ 89 h 89"/>
                    </a:gdLst>
                    <a:ahLst/>
                    <a:cxnLst>
                      <a:cxn ang="0">
                        <a:pos x="0" y="2"/>
                      </a:cxn>
                      <a:cxn ang="0">
                        <a:pos x="5" y="0"/>
                      </a:cxn>
                      <a:cxn ang="0">
                        <a:pos x="1" y="4"/>
                      </a:cxn>
                      <a:cxn ang="0">
                        <a:pos x="0" y="2"/>
                      </a:cxn>
                    </a:cxnLst>
                    <a:rect l="txL" t="txT" r="txR" b="txB"/>
                    <a:pathLst>
                      <a:path w="129" h="89">
                        <a:moveTo>
                          <a:pt x="0" y="49"/>
                        </a:moveTo>
                        <a:lnTo>
                          <a:pt x="129" y="0"/>
                        </a:lnTo>
                        <a:lnTo>
                          <a:pt x="17" y="89"/>
                        </a:lnTo>
                        <a:lnTo>
                          <a:pt x="0" y="49"/>
                        </a:lnTo>
                        <a:close/>
                      </a:path>
                    </a:pathLst>
                  </a:custGeom>
                  <a:solidFill>
                    <a:srgbClr val="000000">
                      <a:alpha val="100000"/>
                    </a:srgbClr>
                  </a:solidFill>
                  <a:ln w="9525">
                    <a:noFill/>
                  </a:ln>
                </p:spPr>
                <p:txBody>
                  <a:bodyPr/>
                  <a:lstStyle/>
                  <a:p>
                    <a:endParaRPr lang="zh-CN" altLang="en-US"/>
                  </a:p>
                </p:txBody>
              </p:sp>
              <p:sp>
                <p:nvSpPr>
                  <p:cNvPr id="34205" name="Freeform 1784"/>
                  <p:cNvSpPr>
                    <a:spLocks noChangeAspect="1"/>
                  </p:cNvSpPr>
                  <p:nvPr/>
                </p:nvSpPr>
                <p:spPr>
                  <a:xfrm>
                    <a:off x="2424" y="2020"/>
                    <a:ext cx="25" cy="18"/>
                  </a:xfrm>
                  <a:custGeom>
                    <a:avLst/>
                    <a:gdLst>
                      <a:gd name="txL" fmla="*/ 0 w 126"/>
                      <a:gd name="txT" fmla="*/ 0 h 89"/>
                      <a:gd name="txR" fmla="*/ 126 w 126"/>
                      <a:gd name="txB" fmla="*/ 89 h 89"/>
                    </a:gdLst>
                    <a:ahLst/>
                    <a:cxnLst>
                      <a:cxn ang="0">
                        <a:pos x="4" y="0"/>
                      </a:cxn>
                      <a:cxn ang="0">
                        <a:pos x="0" y="4"/>
                      </a:cxn>
                      <a:cxn ang="0">
                        <a:pos x="5" y="1"/>
                      </a:cxn>
                      <a:cxn ang="0">
                        <a:pos x="4" y="0"/>
                      </a:cxn>
                    </a:cxnLst>
                    <a:rect l="txL" t="txT" r="txR" b="txB"/>
                    <a:pathLst>
                      <a:path w="126" h="89">
                        <a:moveTo>
                          <a:pt x="112" y="0"/>
                        </a:moveTo>
                        <a:lnTo>
                          <a:pt x="0" y="89"/>
                        </a:lnTo>
                        <a:lnTo>
                          <a:pt x="126" y="36"/>
                        </a:lnTo>
                        <a:lnTo>
                          <a:pt x="112" y="0"/>
                        </a:lnTo>
                        <a:close/>
                      </a:path>
                    </a:pathLst>
                  </a:custGeom>
                  <a:solidFill>
                    <a:srgbClr val="000000">
                      <a:alpha val="100000"/>
                    </a:srgbClr>
                  </a:solidFill>
                  <a:ln w="9525">
                    <a:noFill/>
                  </a:ln>
                </p:spPr>
                <p:txBody>
                  <a:bodyPr/>
                  <a:lstStyle/>
                  <a:p>
                    <a:endParaRPr lang="zh-CN" altLang="en-US"/>
                  </a:p>
                </p:txBody>
              </p:sp>
              <p:sp>
                <p:nvSpPr>
                  <p:cNvPr id="34206" name="Freeform 1785"/>
                  <p:cNvSpPr>
                    <a:spLocks noChangeAspect="1"/>
                  </p:cNvSpPr>
                  <p:nvPr/>
                </p:nvSpPr>
                <p:spPr>
                  <a:xfrm>
                    <a:off x="2421" y="2020"/>
                    <a:ext cx="28" cy="18"/>
                  </a:xfrm>
                  <a:custGeom>
                    <a:avLst/>
                    <a:gdLst>
                      <a:gd name="txL" fmla="*/ 0 w 143"/>
                      <a:gd name="txT" fmla="*/ 0 h 89"/>
                      <a:gd name="txR" fmla="*/ 143 w 143"/>
                      <a:gd name="txB" fmla="*/ 89 h 89"/>
                    </a:gdLst>
                    <a:ahLst/>
                    <a:cxnLst>
                      <a:cxn ang="0">
                        <a:pos x="0" y="2"/>
                      </a:cxn>
                      <a:cxn ang="0">
                        <a:pos x="5" y="0"/>
                      </a:cxn>
                      <a:cxn ang="0">
                        <a:pos x="5" y="1"/>
                      </a:cxn>
                      <a:cxn ang="0">
                        <a:pos x="1" y="4"/>
                      </a:cxn>
                      <a:cxn ang="0">
                        <a:pos x="0" y="2"/>
                      </a:cxn>
                    </a:cxnLst>
                    <a:rect l="txL" t="txT" r="txR" b="txB"/>
                    <a:pathLst>
                      <a:path w="143" h="89">
                        <a:moveTo>
                          <a:pt x="0" y="49"/>
                        </a:moveTo>
                        <a:lnTo>
                          <a:pt x="129" y="0"/>
                        </a:lnTo>
                        <a:lnTo>
                          <a:pt x="143" y="36"/>
                        </a:lnTo>
                        <a:lnTo>
                          <a:pt x="17" y="89"/>
                        </a:lnTo>
                        <a:lnTo>
                          <a:pt x="0" y="4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07" name="Freeform 1786"/>
                  <p:cNvSpPr>
                    <a:spLocks noChangeAspect="1"/>
                  </p:cNvSpPr>
                  <p:nvPr/>
                </p:nvSpPr>
                <p:spPr>
                  <a:xfrm>
                    <a:off x="2424" y="2027"/>
                    <a:ext cx="25" cy="19"/>
                  </a:xfrm>
                  <a:custGeom>
                    <a:avLst/>
                    <a:gdLst>
                      <a:gd name="txL" fmla="*/ 0 w 126"/>
                      <a:gd name="txT" fmla="*/ 0 h 93"/>
                      <a:gd name="txR" fmla="*/ 126 w 126"/>
                      <a:gd name="txB" fmla="*/ 93 h 93"/>
                    </a:gdLst>
                    <a:ahLst/>
                    <a:cxnLst>
                      <a:cxn ang="0">
                        <a:pos x="0" y="2"/>
                      </a:cxn>
                      <a:cxn ang="0">
                        <a:pos x="5" y="0"/>
                      </a:cxn>
                      <a:cxn ang="0">
                        <a:pos x="1" y="4"/>
                      </a:cxn>
                      <a:cxn ang="0">
                        <a:pos x="0" y="2"/>
                      </a:cxn>
                    </a:cxnLst>
                    <a:rect l="txL" t="txT" r="txR" b="txB"/>
                    <a:pathLst>
                      <a:path w="126" h="93">
                        <a:moveTo>
                          <a:pt x="0" y="53"/>
                        </a:moveTo>
                        <a:lnTo>
                          <a:pt x="126" y="0"/>
                        </a:lnTo>
                        <a:lnTo>
                          <a:pt x="16" y="93"/>
                        </a:lnTo>
                        <a:lnTo>
                          <a:pt x="0" y="53"/>
                        </a:lnTo>
                        <a:close/>
                      </a:path>
                    </a:pathLst>
                  </a:custGeom>
                  <a:solidFill>
                    <a:srgbClr val="000000">
                      <a:alpha val="100000"/>
                    </a:srgbClr>
                  </a:solidFill>
                  <a:ln w="9525">
                    <a:noFill/>
                  </a:ln>
                </p:spPr>
                <p:txBody>
                  <a:bodyPr/>
                  <a:lstStyle/>
                  <a:p>
                    <a:endParaRPr lang="zh-CN" altLang="en-US"/>
                  </a:p>
                </p:txBody>
              </p:sp>
              <p:sp>
                <p:nvSpPr>
                  <p:cNvPr id="34208" name="Freeform 1787"/>
                  <p:cNvSpPr>
                    <a:spLocks noChangeAspect="1"/>
                  </p:cNvSpPr>
                  <p:nvPr/>
                </p:nvSpPr>
                <p:spPr>
                  <a:xfrm>
                    <a:off x="2427" y="2027"/>
                    <a:ext cx="25" cy="19"/>
                  </a:xfrm>
                  <a:custGeom>
                    <a:avLst/>
                    <a:gdLst>
                      <a:gd name="txL" fmla="*/ 0 w 125"/>
                      <a:gd name="txT" fmla="*/ 0 h 93"/>
                      <a:gd name="txR" fmla="*/ 125 w 125"/>
                      <a:gd name="txB" fmla="*/ 93 h 93"/>
                    </a:gdLst>
                    <a:ahLst/>
                    <a:cxnLst>
                      <a:cxn ang="0">
                        <a:pos x="4" y="0"/>
                      </a:cxn>
                      <a:cxn ang="0">
                        <a:pos x="0" y="4"/>
                      </a:cxn>
                      <a:cxn ang="0">
                        <a:pos x="5" y="1"/>
                      </a:cxn>
                      <a:cxn ang="0">
                        <a:pos x="4" y="0"/>
                      </a:cxn>
                    </a:cxnLst>
                    <a:rect l="txL" t="txT" r="txR" b="txB"/>
                    <a:pathLst>
                      <a:path w="125" h="93">
                        <a:moveTo>
                          <a:pt x="110" y="0"/>
                        </a:moveTo>
                        <a:lnTo>
                          <a:pt x="0" y="93"/>
                        </a:lnTo>
                        <a:lnTo>
                          <a:pt x="125" y="35"/>
                        </a:lnTo>
                        <a:lnTo>
                          <a:pt x="110" y="0"/>
                        </a:lnTo>
                        <a:close/>
                      </a:path>
                    </a:pathLst>
                  </a:custGeom>
                  <a:solidFill>
                    <a:srgbClr val="000000">
                      <a:alpha val="100000"/>
                    </a:srgbClr>
                  </a:solidFill>
                  <a:ln w="9525">
                    <a:noFill/>
                  </a:ln>
                </p:spPr>
                <p:txBody>
                  <a:bodyPr/>
                  <a:lstStyle/>
                  <a:p>
                    <a:endParaRPr lang="zh-CN" altLang="en-US"/>
                  </a:p>
                </p:txBody>
              </p:sp>
              <p:sp>
                <p:nvSpPr>
                  <p:cNvPr id="34209" name="Freeform 1788"/>
                  <p:cNvSpPr>
                    <a:spLocks noChangeAspect="1"/>
                  </p:cNvSpPr>
                  <p:nvPr/>
                </p:nvSpPr>
                <p:spPr>
                  <a:xfrm>
                    <a:off x="2424" y="2027"/>
                    <a:ext cx="28" cy="19"/>
                  </a:xfrm>
                  <a:custGeom>
                    <a:avLst/>
                    <a:gdLst>
                      <a:gd name="txL" fmla="*/ 0 w 141"/>
                      <a:gd name="txT" fmla="*/ 0 h 93"/>
                      <a:gd name="txR" fmla="*/ 141 w 141"/>
                      <a:gd name="txB" fmla="*/ 93 h 93"/>
                    </a:gdLst>
                    <a:ahLst/>
                    <a:cxnLst>
                      <a:cxn ang="0">
                        <a:pos x="0" y="2"/>
                      </a:cxn>
                      <a:cxn ang="0">
                        <a:pos x="5" y="0"/>
                      </a:cxn>
                      <a:cxn ang="0">
                        <a:pos x="6" y="1"/>
                      </a:cxn>
                      <a:cxn ang="0">
                        <a:pos x="1" y="4"/>
                      </a:cxn>
                      <a:cxn ang="0">
                        <a:pos x="0" y="2"/>
                      </a:cxn>
                    </a:cxnLst>
                    <a:rect l="txL" t="txT" r="txR" b="txB"/>
                    <a:pathLst>
                      <a:path w="141" h="93">
                        <a:moveTo>
                          <a:pt x="0" y="53"/>
                        </a:moveTo>
                        <a:lnTo>
                          <a:pt x="126" y="0"/>
                        </a:lnTo>
                        <a:lnTo>
                          <a:pt x="141" y="35"/>
                        </a:lnTo>
                        <a:lnTo>
                          <a:pt x="16" y="93"/>
                        </a:lnTo>
                        <a:lnTo>
                          <a:pt x="0" y="5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10" name="Freeform 1789"/>
                  <p:cNvSpPr>
                    <a:spLocks noChangeAspect="1"/>
                  </p:cNvSpPr>
                  <p:nvPr/>
                </p:nvSpPr>
                <p:spPr>
                  <a:xfrm>
                    <a:off x="2427" y="2034"/>
                    <a:ext cx="25" cy="19"/>
                  </a:xfrm>
                  <a:custGeom>
                    <a:avLst/>
                    <a:gdLst>
                      <a:gd name="txL" fmla="*/ 0 w 125"/>
                      <a:gd name="txT" fmla="*/ 0 h 97"/>
                      <a:gd name="txR" fmla="*/ 125 w 125"/>
                      <a:gd name="txB" fmla="*/ 97 h 97"/>
                    </a:gdLst>
                    <a:ahLst/>
                    <a:cxnLst>
                      <a:cxn ang="0">
                        <a:pos x="0" y="2"/>
                      </a:cxn>
                      <a:cxn ang="0">
                        <a:pos x="5" y="0"/>
                      </a:cxn>
                      <a:cxn ang="0">
                        <a:pos x="1" y="4"/>
                      </a:cxn>
                      <a:cxn ang="0">
                        <a:pos x="0" y="2"/>
                      </a:cxn>
                    </a:cxnLst>
                    <a:rect l="txL" t="txT" r="txR" b="txB"/>
                    <a:pathLst>
                      <a:path w="125" h="97">
                        <a:moveTo>
                          <a:pt x="0" y="58"/>
                        </a:moveTo>
                        <a:lnTo>
                          <a:pt x="125" y="0"/>
                        </a:lnTo>
                        <a:lnTo>
                          <a:pt x="20" y="97"/>
                        </a:lnTo>
                        <a:lnTo>
                          <a:pt x="0" y="58"/>
                        </a:lnTo>
                        <a:close/>
                      </a:path>
                    </a:pathLst>
                  </a:custGeom>
                  <a:solidFill>
                    <a:srgbClr val="000000">
                      <a:alpha val="100000"/>
                    </a:srgbClr>
                  </a:solidFill>
                  <a:ln w="9525">
                    <a:noFill/>
                  </a:ln>
                </p:spPr>
                <p:txBody>
                  <a:bodyPr/>
                  <a:lstStyle/>
                  <a:p>
                    <a:endParaRPr lang="zh-CN" altLang="en-US"/>
                  </a:p>
                </p:txBody>
              </p:sp>
              <p:sp>
                <p:nvSpPr>
                  <p:cNvPr id="34211" name="Freeform 1790"/>
                  <p:cNvSpPr>
                    <a:spLocks noChangeAspect="1"/>
                  </p:cNvSpPr>
                  <p:nvPr/>
                </p:nvSpPr>
                <p:spPr>
                  <a:xfrm>
                    <a:off x="2431" y="2034"/>
                    <a:ext cx="25" cy="19"/>
                  </a:xfrm>
                  <a:custGeom>
                    <a:avLst/>
                    <a:gdLst>
                      <a:gd name="txL" fmla="*/ 0 w 122"/>
                      <a:gd name="txT" fmla="*/ 0 h 97"/>
                      <a:gd name="txR" fmla="*/ 122 w 122"/>
                      <a:gd name="txB" fmla="*/ 97 h 97"/>
                    </a:gdLst>
                    <a:ahLst/>
                    <a:cxnLst>
                      <a:cxn ang="0">
                        <a:pos x="5" y="0"/>
                      </a:cxn>
                      <a:cxn ang="0">
                        <a:pos x="0" y="4"/>
                      </a:cxn>
                      <a:cxn ang="0">
                        <a:pos x="5" y="1"/>
                      </a:cxn>
                      <a:cxn ang="0">
                        <a:pos x="5" y="0"/>
                      </a:cxn>
                    </a:cxnLst>
                    <a:rect l="txL" t="txT" r="txR" b="txB"/>
                    <a:pathLst>
                      <a:path w="122" h="97">
                        <a:moveTo>
                          <a:pt x="105" y="0"/>
                        </a:moveTo>
                        <a:lnTo>
                          <a:pt x="0" y="97"/>
                        </a:lnTo>
                        <a:lnTo>
                          <a:pt x="122" y="33"/>
                        </a:lnTo>
                        <a:lnTo>
                          <a:pt x="105" y="0"/>
                        </a:lnTo>
                        <a:close/>
                      </a:path>
                    </a:pathLst>
                  </a:custGeom>
                  <a:solidFill>
                    <a:srgbClr val="000000">
                      <a:alpha val="100000"/>
                    </a:srgbClr>
                  </a:solidFill>
                  <a:ln w="9525">
                    <a:noFill/>
                  </a:ln>
                </p:spPr>
                <p:txBody>
                  <a:bodyPr/>
                  <a:lstStyle/>
                  <a:p>
                    <a:endParaRPr lang="zh-CN" altLang="en-US"/>
                  </a:p>
                </p:txBody>
              </p:sp>
              <p:sp>
                <p:nvSpPr>
                  <p:cNvPr id="34212" name="Freeform 1791"/>
                  <p:cNvSpPr>
                    <a:spLocks noChangeAspect="1"/>
                  </p:cNvSpPr>
                  <p:nvPr/>
                </p:nvSpPr>
                <p:spPr>
                  <a:xfrm>
                    <a:off x="2427" y="2034"/>
                    <a:ext cx="29" cy="19"/>
                  </a:xfrm>
                  <a:custGeom>
                    <a:avLst/>
                    <a:gdLst>
                      <a:gd name="txL" fmla="*/ 0 w 142"/>
                      <a:gd name="txT" fmla="*/ 0 h 97"/>
                      <a:gd name="txR" fmla="*/ 142 w 142"/>
                      <a:gd name="txB" fmla="*/ 97 h 97"/>
                    </a:gdLst>
                    <a:ahLst/>
                    <a:cxnLst>
                      <a:cxn ang="0">
                        <a:pos x="0" y="2"/>
                      </a:cxn>
                      <a:cxn ang="0">
                        <a:pos x="5" y="0"/>
                      </a:cxn>
                      <a:cxn ang="0">
                        <a:pos x="6" y="1"/>
                      </a:cxn>
                      <a:cxn ang="0">
                        <a:pos x="1" y="4"/>
                      </a:cxn>
                      <a:cxn ang="0">
                        <a:pos x="0" y="2"/>
                      </a:cxn>
                    </a:cxnLst>
                    <a:rect l="txL" t="txT" r="txR" b="txB"/>
                    <a:pathLst>
                      <a:path w="142" h="97">
                        <a:moveTo>
                          <a:pt x="0" y="58"/>
                        </a:moveTo>
                        <a:lnTo>
                          <a:pt x="125" y="0"/>
                        </a:lnTo>
                        <a:lnTo>
                          <a:pt x="142" y="33"/>
                        </a:lnTo>
                        <a:lnTo>
                          <a:pt x="20" y="97"/>
                        </a:lnTo>
                        <a:lnTo>
                          <a:pt x="0" y="5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13" name="Freeform 1792"/>
                  <p:cNvSpPr>
                    <a:spLocks noChangeAspect="1"/>
                  </p:cNvSpPr>
                  <p:nvPr/>
                </p:nvSpPr>
                <p:spPr>
                  <a:xfrm>
                    <a:off x="2431" y="2041"/>
                    <a:ext cx="25" cy="20"/>
                  </a:xfrm>
                  <a:custGeom>
                    <a:avLst/>
                    <a:gdLst>
                      <a:gd name="txL" fmla="*/ 0 w 122"/>
                      <a:gd name="txT" fmla="*/ 0 h 103"/>
                      <a:gd name="txR" fmla="*/ 122 w 122"/>
                      <a:gd name="txB" fmla="*/ 103 h 103"/>
                    </a:gdLst>
                    <a:ahLst/>
                    <a:cxnLst>
                      <a:cxn ang="0">
                        <a:pos x="0" y="2"/>
                      </a:cxn>
                      <a:cxn ang="0">
                        <a:pos x="5" y="0"/>
                      </a:cxn>
                      <a:cxn ang="0">
                        <a:pos x="1" y="4"/>
                      </a:cxn>
                      <a:cxn ang="0">
                        <a:pos x="0" y="2"/>
                      </a:cxn>
                    </a:cxnLst>
                    <a:rect l="txL" t="txT" r="txR" b="txB"/>
                    <a:pathLst>
                      <a:path w="122" h="103">
                        <a:moveTo>
                          <a:pt x="0" y="64"/>
                        </a:moveTo>
                        <a:lnTo>
                          <a:pt x="122" y="0"/>
                        </a:lnTo>
                        <a:lnTo>
                          <a:pt x="21" y="103"/>
                        </a:lnTo>
                        <a:lnTo>
                          <a:pt x="0" y="64"/>
                        </a:lnTo>
                        <a:close/>
                      </a:path>
                    </a:pathLst>
                  </a:custGeom>
                  <a:solidFill>
                    <a:srgbClr val="000000">
                      <a:alpha val="100000"/>
                    </a:srgbClr>
                  </a:solidFill>
                  <a:ln w="9525">
                    <a:noFill/>
                  </a:ln>
                </p:spPr>
                <p:txBody>
                  <a:bodyPr/>
                  <a:lstStyle/>
                  <a:p>
                    <a:endParaRPr lang="zh-CN" altLang="en-US"/>
                  </a:p>
                </p:txBody>
              </p:sp>
              <p:sp>
                <p:nvSpPr>
                  <p:cNvPr id="34214" name="Freeform 1793"/>
                  <p:cNvSpPr>
                    <a:spLocks noChangeAspect="1"/>
                  </p:cNvSpPr>
                  <p:nvPr/>
                </p:nvSpPr>
                <p:spPr>
                  <a:xfrm>
                    <a:off x="2435" y="2041"/>
                    <a:ext cx="24" cy="20"/>
                  </a:xfrm>
                  <a:custGeom>
                    <a:avLst/>
                    <a:gdLst>
                      <a:gd name="txL" fmla="*/ 0 w 119"/>
                      <a:gd name="txT" fmla="*/ 0 h 103"/>
                      <a:gd name="txR" fmla="*/ 119 w 119"/>
                      <a:gd name="txB" fmla="*/ 103 h 103"/>
                    </a:gdLst>
                    <a:ahLst/>
                    <a:cxnLst>
                      <a:cxn ang="0">
                        <a:pos x="4" y="0"/>
                      </a:cxn>
                      <a:cxn ang="0">
                        <a:pos x="0" y="4"/>
                      </a:cxn>
                      <a:cxn ang="0">
                        <a:pos x="5" y="1"/>
                      </a:cxn>
                      <a:cxn ang="0">
                        <a:pos x="4" y="0"/>
                      </a:cxn>
                    </a:cxnLst>
                    <a:rect l="txL" t="txT" r="txR" b="txB"/>
                    <a:pathLst>
                      <a:path w="119" h="103">
                        <a:moveTo>
                          <a:pt x="101" y="0"/>
                        </a:moveTo>
                        <a:lnTo>
                          <a:pt x="0" y="103"/>
                        </a:lnTo>
                        <a:lnTo>
                          <a:pt x="119" y="34"/>
                        </a:lnTo>
                        <a:lnTo>
                          <a:pt x="101" y="0"/>
                        </a:lnTo>
                        <a:close/>
                      </a:path>
                    </a:pathLst>
                  </a:custGeom>
                  <a:solidFill>
                    <a:srgbClr val="000000">
                      <a:alpha val="100000"/>
                    </a:srgbClr>
                  </a:solidFill>
                  <a:ln w="9525">
                    <a:noFill/>
                  </a:ln>
                </p:spPr>
                <p:txBody>
                  <a:bodyPr/>
                  <a:lstStyle/>
                  <a:p>
                    <a:endParaRPr lang="zh-CN" altLang="en-US"/>
                  </a:p>
                </p:txBody>
              </p:sp>
              <p:sp>
                <p:nvSpPr>
                  <p:cNvPr id="34215" name="Freeform 1794"/>
                  <p:cNvSpPr>
                    <a:spLocks noChangeAspect="1"/>
                  </p:cNvSpPr>
                  <p:nvPr/>
                </p:nvSpPr>
                <p:spPr>
                  <a:xfrm>
                    <a:off x="2431" y="2041"/>
                    <a:ext cx="28" cy="20"/>
                  </a:xfrm>
                  <a:custGeom>
                    <a:avLst/>
                    <a:gdLst>
                      <a:gd name="txL" fmla="*/ 0 w 140"/>
                      <a:gd name="txT" fmla="*/ 0 h 103"/>
                      <a:gd name="txR" fmla="*/ 140 w 140"/>
                      <a:gd name="txB" fmla="*/ 103 h 103"/>
                    </a:gdLst>
                    <a:ahLst/>
                    <a:cxnLst>
                      <a:cxn ang="0">
                        <a:pos x="0" y="2"/>
                      </a:cxn>
                      <a:cxn ang="0">
                        <a:pos x="5" y="0"/>
                      </a:cxn>
                      <a:cxn ang="0">
                        <a:pos x="6" y="1"/>
                      </a:cxn>
                      <a:cxn ang="0">
                        <a:pos x="1" y="4"/>
                      </a:cxn>
                      <a:cxn ang="0">
                        <a:pos x="0" y="2"/>
                      </a:cxn>
                    </a:cxnLst>
                    <a:rect l="txL" t="txT" r="txR" b="txB"/>
                    <a:pathLst>
                      <a:path w="140" h="103">
                        <a:moveTo>
                          <a:pt x="0" y="64"/>
                        </a:moveTo>
                        <a:lnTo>
                          <a:pt x="122" y="0"/>
                        </a:lnTo>
                        <a:lnTo>
                          <a:pt x="140" y="34"/>
                        </a:lnTo>
                        <a:lnTo>
                          <a:pt x="21" y="103"/>
                        </a:lnTo>
                        <a:lnTo>
                          <a:pt x="0" y="6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16" name="Freeform 1795"/>
                  <p:cNvSpPr>
                    <a:spLocks noChangeAspect="1"/>
                  </p:cNvSpPr>
                  <p:nvPr/>
                </p:nvSpPr>
                <p:spPr>
                  <a:xfrm>
                    <a:off x="2435" y="2047"/>
                    <a:ext cx="24" cy="21"/>
                  </a:xfrm>
                  <a:custGeom>
                    <a:avLst/>
                    <a:gdLst>
                      <a:gd name="txL" fmla="*/ 0 w 119"/>
                      <a:gd name="txT" fmla="*/ 0 h 105"/>
                      <a:gd name="txR" fmla="*/ 119 w 119"/>
                      <a:gd name="txB" fmla="*/ 105 h 105"/>
                    </a:gdLst>
                    <a:ahLst/>
                    <a:cxnLst>
                      <a:cxn ang="0">
                        <a:pos x="0" y="3"/>
                      </a:cxn>
                      <a:cxn ang="0">
                        <a:pos x="5" y="0"/>
                      </a:cxn>
                      <a:cxn ang="0">
                        <a:pos x="1" y="4"/>
                      </a:cxn>
                      <a:cxn ang="0">
                        <a:pos x="0" y="3"/>
                      </a:cxn>
                    </a:cxnLst>
                    <a:rect l="txL" t="txT" r="txR" b="txB"/>
                    <a:pathLst>
                      <a:path w="119" h="105">
                        <a:moveTo>
                          <a:pt x="0" y="69"/>
                        </a:moveTo>
                        <a:lnTo>
                          <a:pt x="119" y="0"/>
                        </a:lnTo>
                        <a:lnTo>
                          <a:pt x="23" y="105"/>
                        </a:lnTo>
                        <a:lnTo>
                          <a:pt x="0" y="69"/>
                        </a:lnTo>
                        <a:close/>
                      </a:path>
                    </a:pathLst>
                  </a:custGeom>
                  <a:solidFill>
                    <a:srgbClr val="000000">
                      <a:alpha val="100000"/>
                    </a:srgbClr>
                  </a:solidFill>
                  <a:ln w="9525">
                    <a:noFill/>
                  </a:ln>
                </p:spPr>
                <p:txBody>
                  <a:bodyPr/>
                  <a:lstStyle/>
                  <a:p>
                    <a:endParaRPr lang="zh-CN" altLang="en-US"/>
                  </a:p>
                </p:txBody>
              </p:sp>
              <p:sp>
                <p:nvSpPr>
                  <p:cNvPr id="34217" name="Freeform 1796"/>
                  <p:cNvSpPr>
                    <a:spLocks noChangeAspect="1"/>
                  </p:cNvSpPr>
                  <p:nvPr/>
                </p:nvSpPr>
                <p:spPr>
                  <a:xfrm>
                    <a:off x="2440" y="2047"/>
                    <a:ext cx="23" cy="21"/>
                  </a:xfrm>
                  <a:custGeom>
                    <a:avLst/>
                    <a:gdLst>
                      <a:gd name="txL" fmla="*/ 0 w 115"/>
                      <a:gd name="txT" fmla="*/ 0 h 105"/>
                      <a:gd name="txR" fmla="*/ 115 w 115"/>
                      <a:gd name="txB" fmla="*/ 105 h 105"/>
                    </a:gdLst>
                    <a:ahLst/>
                    <a:cxnLst>
                      <a:cxn ang="0">
                        <a:pos x="4" y="0"/>
                      </a:cxn>
                      <a:cxn ang="0">
                        <a:pos x="0" y="4"/>
                      </a:cxn>
                      <a:cxn ang="0">
                        <a:pos x="5" y="1"/>
                      </a:cxn>
                      <a:cxn ang="0">
                        <a:pos x="4" y="0"/>
                      </a:cxn>
                    </a:cxnLst>
                    <a:rect l="txL" t="txT" r="txR" b="txB"/>
                    <a:pathLst>
                      <a:path w="115" h="105">
                        <a:moveTo>
                          <a:pt x="96" y="0"/>
                        </a:moveTo>
                        <a:lnTo>
                          <a:pt x="0" y="105"/>
                        </a:lnTo>
                        <a:lnTo>
                          <a:pt x="115" y="32"/>
                        </a:lnTo>
                        <a:lnTo>
                          <a:pt x="96" y="0"/>
                        </a:lnTo>
                        <a:close/>
                      </a:path>
                    </a:pathLst>
                  </a:custGeom>
                  <a:solidFill>
                    <a:srgbClr val="000000">
                      <a:alpha val="100000"/>
                    </a:srgbClr>
                  </a:solidFill>
                  <a:ln w="9525">
                    <a:noFill/>
                  </a:ln>
                </p:spPr>
                <p:txBody>
                  <a:bodyPr/>
                  <a:lstStyle/>
                  <a:p>
                    <a:endParaRPr lang="zh-CN" altLang="en-US"/>
                  </a:p>
                </p:txBody>
              </p:sp>
              <p:sp>
                <p:nvSpPr>
                  <p:cNvPr id="34218" name="Freeform 1797"/>
                  <p:cNvSpPr>
                    <a:spLocks noChangeAspect="1"/>
                  </p:cNvSpPr>
                  <p:nvPr/>
                </p:nvSpPr>
                <p:spPr>
                  <a:xfrm>
                    <a:off x="2435" y="2047"/>
                    <a:ext cx="28" cy="21"/>
                  </a:xfrm>
                  <a:custGeom>
                    <a:avLst/>
                    <a:gdLst>
                      <a:gd name="txL" fmla="*/ 0 w 138"/>
                      <a:gd name="txT" fmla="*/ 0 h 105"/>
                      <a:gd name="txR" fmla="*/ 138 w 138"/>
                      <a:gd name="txB" fmla="*/ 105 h 105"/>
                    </a:gdLst>
                    <a:ahLst/>
                    <a:cxnLst>
                      <a:cxn ang="0">
                        <a:pos x="0" y="3"/>
                      </a:cxn>
                      <a:cxn ang="0">
                        <a:pos x="5" y="0"/>
                      </a:cxn>
                      <a:cxn ang="0">
                        <a:pos x="6" y="1"/>
                      </a:cxn>
                      <a:cxn ang="0">
                        <a:pos x="1" y="4"/>
                      </a:cxn>
                      <a:cxn ang="0">
                        <a:pos x="0" y="3"/>
                      </a:cxn>
                    </a:cxnLst>
                    <a:rect l="txL" t="txT" r="txR" b="txB"/>
                    <a:pathLst>
                      <a:path w="138" h="105">
                        <a:moveTo>
                          <a:pt x="0" y="69"/>
                        </a:moveTo>
                        <a:lnTo>
                          <a:pt x="119" y="0"/>
                        </a:lnTo>
                        <a:lnTo>
                          <a:pt x="138" y="32"/>
                        </a:lnTo>
                        <a:lnTo>
                          <a:pt x="23" y="105"/>
                        </a:lnTo>
                        <a:lnTo>
                          <a:pt x="0" y="6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19" name="Freeform 1798"/>
                  <p:cNvSpPr>
                    <a:spLocks noChangeAspect="1"/>
                  </p:cNvSpPr>
                  <p:nvPr/>
                </p:nvSpPr>
                <p:spPr>
                  <a:xfrm>
                    <a:off x="2440" y="2054"/>
                    <a:ext cx="23" cy="22"/>
                  </a:xfrm>
                  <a:custGeom>
                    <a:avLst/>
                    <a:gdLst>
                      <a:gd name="txL" fmla="*/ 0 w 115"/>
                      <a:gd name="txT" fmla="*/ 0 h 110"/>
                      <a:gd name="txR" fmla="*/ 115 w 115"/>
                      <a:gd name="txB" fmla="*/ 110 h 110"/>
                    </a:gdLst>
                    <a:ahLst/>
                    <a:cxnLst>
                      <a:cxn ang="0">
                        <a:pos x="0" y="3"/>
                      </a:cxn>
                      <a:cxn ang="0">
                        <a:pos x="5" y="0"/>
                      </a:cxn>
                      <a:cxn ang="0">
                        <a:pos x="1" y="4"/>
                      </a:cxn>
                      <a:cxn ang="0">
                        <a:pos x="0" y="3"/>
                      </a:cxn>
                    </a:cxnLst>
                    <a:rect l="txL" t="txT" r="txR" b="txB"/>
                    <a:pathLst>
                      <a:path w="115" h="110">
                        <a:moveTo>
                          <a:pt x="0" y="73"/>
                        </a:moveTo>
                        <a:lnTo>
                          <a:pt x="115" y="0"/>
                        </a:lnTo>
                        <a:lnTo>
                          <a:pt x="23" y="110"/>
                        </a:lnTo>
                        <a:lnTo>
                          <a:pt x="0" y="73"/>
                        </a:lnTo>
                        <a:close/>
                      </a:path>
                    </a:pathLst>
                  </a:custGeom>
                  <a:solidFill>
                    <a:srgbClr val="000000">
                      <a:alpha val="100000"/>
                    </a:srgbClr>
                  </a:solidFill>
                  <a:ln w="9525">
                    <a:noFill/>
                  </a:ln>
                </p:spPr>
                <p:txBody>
                  <a:bodyPr/>
                  <a:lstStyle/>
                  <a:p>
                    <a:endParaRPr lang="zh-CN" altLang="en-US"/>
                  </a:p>
                </p:txBody>
              </p:sp>
              <p:sp>
                <p:nvSpPr>
                  <p:cNvPr id="34220" name="Freeform 1799"/>
                  <p:cNvSpPr>
                    <a:spLocks noChangeAspect="1"/>
                  </p:cNvSpPr>
                  <p:nvPr/>
                </p:nvSpPr>
                <p:spPr>
                  <a:xfrm>
                    <a:off x="2445" y="2054"/>
                    <a:ext cx="22" cy="22"/>
                  </a:xfrm>
                  <a:custGeom>
                    <a:avLst/>
                    <a:gdLst>
                      <a:gd name="txL" fmla="*/ 0 w 114"/>
                      <a:gd name="txT" fmla="*/ 0 h 110"/>
                      <a:gd name="txR" fmla="*/ 114 w 114"/>
                      <a:gd name="txB" fmla="*/ 110 h 110"/>
                    </a:gdLst>
                    <a:ahLst/>
                    <a:cxnLst>
                      <a:cxn ang="0">
                        <a:pos x="3" y="0"/>
                      </a:cxn>
                      <a:cxn ang="0">
                        <a:pos x="0" y="4"/>
                      </a:cxn>
                      <a:cxn ang="0">
                        <a:pos x="4" y="1"/>
                      </a:cxn>
                      <a:cxn ang="0">
                        <a:pos x="3" y="0"/>
                      </a:cxn>
                    </a:cxnLst>
                    <a:rect l="txL" t="txT" r="txR" b="txB"/>
                    <a:pathLst>
                      <a:path w="114" h="110">
                        <a:moveTo>
                          <a:pt x="92" y="0"/>
                        </a:moveTo>
                        <a:lnTo>
                          <a:pt x="0" y="110"/>
                        </a:lnTo>
                        <a:lnTo>
                          <a:pt x="114" y="32"/>
                        </a:lnTo>
                        <a:lnTo>
                          <a:pt x="92" y="0"/>
                        </a:lnTo>
                        <a:close/>
                      </a:path>
                    </a:pathLst>
                  </a:custGeom>
                  <a:solidFill>
                    <a:srgbClr val="000000">
                      <a:alpha val="100000"/>
                    </a:srgbClr>
                  </a:solidFill>
                  <a:ln w="9525">
                    <a:noFill/>
                  </a:ln>
                </p:spPr>
                <p:txBody>
                  <a:bodyPr/>
                  <a:lstStyle/>
                  <a:p>
                    <a:endParaRPr lang="zh-CN" altLang="en-US"/>
                  </a:p>
                </p:txBody>
              </p:sp>
              <p:sp>
                <p:nvSpPr>
                  <p:cNvPr id="34221" name="Freeform 1800"/>
                  <p:cNvSpPr>
                    <a:spLocks noChangeAspect="1"/>
                  </p:cNvSpPr>
                  <p:nvPr/>
                </p:nvSpPr>
                <p:spPr>
                  <a:xfrm>
                    <a:off x="2440" y="2054"/>
                    <a:ext cx="27" cy="22"/>
                  </a:xfrm>
                  <a:custGeom>
                    <a:avLst/>
                    <a:gdLst>
                      <a:gd name="txL" fmla="*/ 0 w 137"/>
                      <a:gd name="txT" fmla="*/ 0 h 110"/>
                      <a:gd name="txR" fmla="*/ 137 w 137"/>
                      <a:gd name="txB" fmla="*/ 110 h 110"/>
                    </a:gdLst>
                    <a:ahLst/>
                    <a:cxnLst>
                      <a:cxn ang="0">
                        <a:pos x="0" y="3"/>
                      </a:cxn>
                      <a:cxn ang="0">
                        <a:pos x="5" y="0"/>
                      </a:cxn>
                      <a:cxn ang="0">
                        <a:pos x="5" y="1"/>
                      </a:cxn>
                      <a:cxn ang="0">
                        <a:pos x="1" y="4"/>
                      </a:cxn>
                      <a:cxn ang="0">
                        <a:pos x="0" y="3"/>
                      </a:cxn>
                    </a:cxnLst>
                    <a:rect l="txL" t="txT" r="txR" b="txB"/>
                    <a:pathLst>
                      <a:path w="137" h="110">
                        <a:moveTo>
                          <a:pt x="0" y="73"/>
                        </a:moveTo>
                        <a:lnTo>
                          <a:pt x="115" y="0"/>
                        </a:lnTo>
                        <a:lnTo>
                          <a:pt x="137" y="32"/>
                        </a:lnTo>
                        <a:lnTo>
                          <a:pt x="23" y="110"/>
                        </a:lnTo>
                        <a:lnTo>
                          <a:pt x="0" y="7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22" name="Freeform 1801"/>
                  <p:cNvSpPr>
                    <a:spLocks noChangeAspect="1"/>
                  </p:cNvSpPr>
                  <p:nvPr/>
                </p:nvSpPr>
                <p:spPr>
                  <a:xfrm>
                    <a:off x="2445" y="2060"/>
                    <a:ext cx="22" cy="23"/>
                  </a:xfrm>
                  <a:custGeom>
                    <a:avLst/>
                    <a:gdLst>
                      <a:gd name="txL" fmla="*/ 0 w 114"/>
                      <a:gd name="txT" fmla="*/ 0 h 113"/>
                      <a:gd name="txR" fmla="*/ 114 w 114"/>
                      <a:gd name="txB" fmla="*/ 113 h 113"/>
                    </a:gdLst>
                    <a:ahLst/>
                    <a:cxnLst>
                      <a:cxn ang="0">
                        <a:pos x="0" y="3"/>
                      </a:cxn>
                      <a:cxn ang="0">
                        <a:pos x="4" y="0"/>
                      </a:cxn>
                      <a:cxn ang="0">
                        <a:pos x="1" y="5"/>
                      </a:cxn>
                      <a:cxn ang="0">
                        <a:pos x="0" y="3"/>
                      </a:cxn>
                    </a:cxnLst>
                    <a:rect l="txL" t="txT" r="txR" b="txB"/>
                    <a:pathLst>
                      <a:path w="114" h="113">
                        <a:moveTo>
                          <a:pt x="0" y="78"/>
                        </a:moveTo>
                        <a:lnTo>
                          <a:pt x="114" y="0"/>
                        </a:lnTo>
                        <a:lnTo>
                          <a:pt x="26" y="113"/>
                        </a:lnTo>
                        <a:lnTo>
                          <a:pt x="0" y="78"/>
                        </a:lnTo>
                        <a:close/>
                      </a:path>
                    </a:pathLst>
                  </a:custGeom>
                  <a:solidFill>
                    <a:srgbClr val="000000">
                      <a:alpha val="100000"/>
                    </a:srgbClr>
                  </a:solidFill>
                  <a:ln w="9525">
                    <a:noFill/>
                  </a:ln>
                </p:spPr>
                <p:txBody>
                  <a:bodyPr/>
                  <a:lstStyle/>
                  <a:p>
                    <a:endParaRPr lang="zh-CN" altLang="en-US"/>
                  </a:p>
                </p:txBody>
              </p:sp>
              <p:sp>
                <p:nvSpPr>
                  <p:cNvPr id="34223" name="Freeform 1802"/>
                  <p:cNvSpPr>
                    <a:spLocks noChangeAspect="1"/>
                  </p:cNvSpPr>
                  <p:nvPr/>
                </p:nvSpPr>
                <p:spPr>
                  <a:xfrm>
                    <a:off x="2450" y="2060"/>
                    <a:ext cx="22" cy="23"/>
                  </a:xfrm>
                  <a:custGeom>
                    <a:avLst/>
                    <a:gdLst>
                      <a:gd name="txL" fmla="*/ 0 w 110"/>
                      <a:gd name="txT" fmla="*/ 0 h 113"/>
                      <a:gd name="txR" fmla="*/ 110 w 110"/>
                      <a:gd name="txB" fmla="*/ 113 h 113"/>
                    </a:gdLst>
                    <a:ahLst/>
                    <a:cxnLst>
                      <a:cxn ang="0">
                        <a:pos x="4" y="0"/>
                      </a:cxn>
                      <a:cxn ang="0">
                        <a:pos x="0" y="5"/>
                      </a:cxn>
                      <a:cxn ang="0">
                        <a:pos x="4" y="1"/>
                      </a:cxn>
                      <a:cxn ang="0">
                        <a:pos x="4" y="0"/>
                      </a:cxn>
                    </a:cxnLst>
                    <a:rect l="txL" t="txT" r="txR" b="txB"/>
                    <a:pathLst>
                      <a:path w="110" h="113">
                        <a:moveTo>
                          <a:pt x="88" y="0"/>
                        </a:moveTo>
                        <a:lnTo>
                          <a:pt x="0" y="113"/>
                        </a:lnTo>
                        <a:lnTo>
                          <a:pt x="110" y="31"/>
                        </a:lnTo>
                        <a:lnTo>
                          <a:pt x="88" y="0"/>
                        </a:lnTo>
                        <a:close/>
                      </a:path>
                    </a:pathLst>
                  </a:custGeom>
                  <a:solidFill>
                    <a:srgbClr val="000000">
                      <a:alpha val="100000"/>
                    </a:srgbClr>
                  </a:solidFill>
                  <a:ln w="9525">
                    <a:noFill/>
                  </a:ln>
                </p:spPr>
                <p:txBody>
                  <a:bodyPr/>
                  <a:lstStyle/>
                  <a:p>
                    <a:endParaRPr lang="zh-CN" altLang="en-US"/>
                  </a:p>
                </p:txBody>
              </p:sp>
              <p:sp>
                <p:nvSpPr>
                  <p:cNvPr id="34224" name="Freeform 1803"/>
                  <p:cNvSpPr>
                    <a:spLocks noChangeAspect="1"/>
                  </p:cNvSpPr>
                  <p:nvPr/>
                </p:nvSpPr>
                <p:spPr>
                  <a:xfrm>
                    <a:off x="2445" y="2060"/>
                    <a:ext cx="27" cy="23"/>
                  </a:xfrm>
                  <a:custGeom>
                    <a:avLst/>
                    <a:gdLst>
                      <a:gd name="txL" fmla="*/ 0 w 136"/>
                      <a:gd name="txT" fmla="*/ 0 h 113"/>
                      <a:gd name="txR" fmla="*/ 136 w 136"/>
                      <a:gd name="txB" fmla="*/ 113 h 113"/>
                    </a:gdLst>
                    <a:ahLst/>
                    <a:cxnLst>
                      <a:cxn ang="0">
                        <a:pos x="0" y="3"/>
                      </a:cxn>
                      <a:cxn ang="0">
                        <a:pos x="5" y="0"/>
                      </a:cxn>
                      <a:cxn ang="0">
                        <a:pos x="5" y="1"/>
                      </a:cxn>
                      <a:cxn ang="0">
                        <a:pos x="1" y="5"/>
                      </a:cxn>
                      <a:cxn ang="0">
                        <a:pos x="0" y="3"/>
                      </a:cxn>
                    </a:cxnLst>
                    <a:rect l="txL" t="txT" r="txR" b="txB"/>
                    <a:pathLst>
                      <a:path w="136" h="113">
                        <a:moveTo>
                          <a:pt x="0" y="78"/>
                        </a:moveTo>
                        <a:lnTo>
                          <a:pt x="114" y="0"/>
                        </a:lnTo>
                        <a:lnTo>
                          <a:pt x="136" y="31"/>
                        </a:lnTo>
                        <a:lnTo>
                          <a:pt x="26" y="113"/>
                        </a:lnTo>
                        <a:lnTo>
                          <a:pt x="0" y="7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25" name="Freeform 1804"/>
                  <p:cNvSpPr>
                    <a:spLocks noChangeAspect="1"/>
                  </p:cNvSpPr>
                  <p:nvPr/>
                </p:nvSpPr>
                <p:spPr>
                  <a:xfrm>
                    <a:off x="2450" y="2066"/>
                    <a:ext cx="22" cy="24"/>
                  </a:xfrm>
                  <a:custGeom>
                    <a:avLst/>
                    <a:gdLst>
                      <a:gd name="txL" fmla="*/ 0 w 110"/>
                      <a:gd name="txT" fmla="*/ 0 h 117"/>
                      <a:gd name="txR" fmla="*/ 110 w 110"/>
                      <a:gd name="txB" fmla="*/ 117 h 117"/>
                    </a:gdLst>
                    <a:ahLst/>
                    <a:cxnLst>
                      <a:cxn ang="0">
                        <a:pos x="0" y="3"/>
                      </a:cxn>
                      <a:cxn ang="0">
                        <a:pos x="4" y="0"/>
                      </a:cxn>
                      <a:cxn ang="0">
                        <a:pos x="1" y="5"/>
                      </a:cxn>
                      <a:cxn ang="0">
                        <a:pos x="0" y="3"/>
                      </a:cxn>
                    </a:cxnLst>
                    <a:rect l="txL" t="txT" r="txR" b="txB"/>
                    <a:pathLst>
                      <a:path w="110" h="117">
                        <a:moveTo>
                          <a:pt x="0" y="82"/>
                        </a:moveTo>
                        <a:lnTo>
                          <a:pt x="110" y="0"/>
                        </a:lnTo>
                        <a:lnTo>
                          <a:pt x="27" y="117"/>
                        </a:lnTo>
                        <a:lnTo>
                          <a:pt x="0" y="82"/>
                        </a:lnTo>
                        <a:close/>
                      </a:path>
                    </a:pathLst>
                  </a:custGeom>
                  <a:solidFill>
                    <a:srgbClr val="000000">
                      <a:alpha val="100000"/>
                    </a:srgbClr>
                  </a:solidFill>
                  <a:ln w="9525">
                    <a:noFill/>
                  </a:ln>
                </p:spPr>
                <p:txBody>
                  <a:bodyPr/>
                  <a:lstStyle/>
                  <a:p>
                    <a:endParaRPr lang="zh-CN" altLang="en-US"/>
                  </a:p>
                </p:txBody>
              </p:sp>
              <p:sp>
                <p:nvSpPr>
                  <p:cNvPr id="34226" name="Freeform 1805"/>
                  <p:cNvSpPr>
                    <a:spLocks noChangeAspect="1"/>
                  </p:cNvSpPr>
                  <p:nvPr/>
                </p:nvSpPr>
                <p:spPr>
                  <a:xfrm>
                    <a:off x="2455" y="2066"/>
                    <a:ext cx="22" cy="24"/>
                  </a:xfrm>
                  <a:custGeom>
                    <a:avLst/>
                    <a:gdLst>
                      <a:gd name="txL" fmla="*/ 0 w 107"/>
                      <a:gd name="txT" fmla="*/ 0 h 117"/>
                      <a:gd name="txR" fmla="*/ 107 w 107"/>
                      <a:gd name="txB" fmla="*/ 117 h 117"/>
                    </a:gdLst>
                    <a:ahLst/>
                    <a:cxnLst>
                      <a:cxn ang="0">
                        <a:pos x="3" y="0"/>
                      </a:cxn>
                      <a:cxn ang="0">
                        <a:pos x="0" y="5"/>
                      </a:cxn>
                      <a:cxn ang="0">
                        <a:pos x="5" y="1"/>
                      </a:cxn>
                      <a:cxn ang="0">
                        <a:pos x="3" y="0"/>
                      </a:cxn>
                    </a:cxnLst>
                    <a:rect l="txL" t="txT" r="txR" b="txB"/>
                    <a:pathLst>
                      <a:path w="107" h="117">
                        <a:moveTo>
                          <a:pt x="83" y="0"/>
                        </a:moveTo>
                        <a:lnTo>
                          <a:pt x="0" y="117"/>
                        </a:lnTo>
                        <a:lnTo>
                          <a:pt x="107" y="29"/>
                        </a:lnTo>
                        <a:lnTo>
                          <a:pt x="83" y="0"/>
                        </a:lnTo>
                        <a:close/>
                      </a:path>
                    </a:pathLst>
                  </a:custGeom>
                  <a:solidFill>
                    <a:srgbClr val="000000">
                      <a:alpha val="100000"/>
                    </a:srgbClr>
                  </a:solidFill>
                  <a:ln w="9525">
                    <a:noFill/>
                  </a:ln>
                </p:spPr>
                <p:txBody>
                  <a:bodyPr/>
                  <a:lstStyle/>
                  <a:p>
                    <a:endParaRPr lang="zh-CN" altLang="en-US"/>
                  </a:p>
                </p:txBody>
              </p:sp>
              <p:sp>
                <p:nvSpPr>
                  <p:cNvPr id="34227" name="Freeform 1806"/>
                  <p:cNvSpPr>
                    <a:spLocks noChangeAspect="1"/>
                  </p:cNvSpPr>
                  <p:nvPr/>
                </p:nvSpPr>
                <p:spPr>
                  <a:xfrm>
                    <a:off x="2450" y="2066"/>
                    <a:ext cx="27" cy="24"/>
                  </a:xfrm>
                  <a:custGeom>
                    <a:avLst/>
                    <a:gdLst>
                      <a:gd name="txL" fmla="*/ 0 w 134"/>
                      <a:gd name="txT" fmla="*/ 0 h 117"/>
                      <a:gd name="txR" fmla="*/ 134 w 134"/>
                      <a:gd name="txB" fmla="*/ 117 h 117"/>
                    </a:gdLst>
                    <a:ahLst/>
                    <a:cxnLst>
                      <a:cxn ang="0">
                        <a:pos x="0" y="3"/>
                      </a:cxn>
                      <a:cxn ang="0">
                        <a:pos x="4" y="0"/>
                      </a:cxn>
                      <a:cxn ang="0">
                        <a:pos x="5" y="1"/>
                      </a:cxn>
                      <a:cxn ang="0">
                        <a:pos x="1" y="5"/>
                      </a:cxn>
                      <a:cxn ang="0">
                        <a:pos x="0" y="3"/>
                      </a:cxn>
                    </a:cxnLst>
                    <a:rect l="txL" t="txT" r="txR" b="txB"/>
                    <a:pathLst>
                      <a:path w="134" h="117">
                        <a:moveTo>
                          <a:pt x="0" y="82"/>
                        </a:moveTo>
                        <a:lnTo>
                          <a:pt x="110" y="0"/>
                        </a:lnTo>
                        <a:lnTo>
                          <a:pt x="134" y="29"/>
                        </a:lnTo>
                        <a:lnTo>
                          <a:pt x="27" y="117"/>
                        </a:lnTo>
                        <a:lnTo>
                          <a:pt x="0" y="8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28" name="Freeform 1807"/>
                  <p:cNvSpPr>
                    <a:spLocks noChangeAspect="1"/>
                  </p:cNvSpPr>
                  <p:nvPr/>
                </p:nvSpPr>
                <p:spPr>
                  <a:xfrm>
                    <a:off x="2455" y="2072"/>
                    <a:ext cx="22" cy="24"/>
                  </a:xfrm>
                  <a:custGeom>
                    <a:avLst/>
                    <a:gdLst>
                      <a:gd name="txL" fmla="*/ 0 w 107"/>
                      <a:gd name="txT" fmla="*/ 0 h 121"/>
                      <a:gd name="txR" fmla="*/ 107 w 107"/>
                      <a:gd name="txB" fmla="*/ 121 h 121"/>
                    </a:gdLst>
                    <a:ahLst/>
                    <a:cxnLst>
                      <a:cxn ang="0">
                        <a:pos x="0" y="3"/>
                      </a:cxn>
                      <a:cxn ang="0">
                        <a:pos x="5" y="0"/>
                      </a:cxn>
                      <a:cxn ang="0">
                        <a:pos x="1" y="5"/>
                      </a:cxn>
                      <a:cxn ang="0">
                        <a:pos x="0" y="3"/>
                      </a:cxn>
                    </a:cxnLst>
                    <a:rect l="txL" t="txT" r="txR" b="txB"/>
                    <a:pathLst>
                      <a:path w="107" h="121">
                        <a:moveTo>
                          <a:pt x="0" y="88"/>
                        </a:moveTo>
                        <a:lnTo>
                          <a:pt x="107" y="0"/>
                        </a:lnTo>
                        <a:lnTo>
                          <a:pt x="29" y="121"/>
                        </a:lnTo>
                        <a:lnTo>
                          <a:pt x="0" y="88"/>
                        </a:lnTo>
                        <a:close/>
                      </a:path>
                    </a:pathLst>
                  </a:custGeom>
                  <a:solidFill>
                    <a:srgbClr val="000000">
                      <a:alpha val="100000"/>
                    </a:srgbClr>
                  </a:solidFill>
                  <a:ln w="9525">
                    <a:noFill/>
                  </a:ln>
                </p:spPr>
                <p:txBody>
                  <a:bodyPr/>
                  <a:lstStyle/>
                  <a:p>
                    <a:endParaRPr lang="zh-CN" altLang="en-US"/>
                  </a:p>
                </p:txBody>
              </p:sp>
              <p:sp>
                <p:nvSpPr>
                  <p:cNvPr id="34229" name="Freeform 1808"/>
                  <p:cNvSpPr>
                    <a:spLocks noChangeAspect="1"/>
                  </p:cNvSpPr>
                  <p:nvPr/>
                </p:nvSpPr>
                <p:spPr>
                  <a:xfrm>
                    <a:off x="2461" y="2072"/>
                    <a:ext cx="20" cy="24"/>
                  </a:xfrm>
                  <a:custGeom>
                    <a:avLst/>
                    <a:gdLst>
                      <a:gd name="txL" fmla="*/ 0 w 101"/>
                      <a:gd name="txT" fmla="*/ 0 h 121"/>
                      <a:gd name="txR" fmla="*/ 101 w 101"/>
                      <a:gd name="txB" fmla="*/ 121 h 121"/>
                    </a:gdLst>
                    <a:ahLst/>
                    <a:cxnLst>
                      <a:cxn ang="0">
                        <a:pos x="3" y="0"/>
                      </a:cxn>
                      <a:cxn ang="0">
                        <a:pos x="0" y="5"/>
                      </a:cxn>
                      <a:cxn ang="0">
                        <a:pos x="4" y="1"/>
                      </a:cxn>
                      <a:cxn ang="0">
                        <a:pos x="3" y="0"/>
                      </a:cxn>
                    </a:cxnLst>
                    <a:rect l="txL" t="txT" r="txR" b="txB"/>
                    <a:pathLst>
                      <a:path w="101" h="121">
                        <a:moveTo>
                          <a:pt x="78" y="0"/>
                        </a:moveTo>
                        <a:lnTo>
                          <a:pt x="0" y="121"/>
                        </a:lnTo>
                        <a:lnTo>
                          <a:pt x="101" y="29"/>
                        </a:lnTo>
                        <a:lnTo>
                          <a:pt x="78" y="0"/>
                        </a:lnTo>
                        <a:close/>
                      </a:path>
                    </a:pathLst>
                  </a:custGeom>
                  <a:solidFill>
                    <a:srgbClr val="000000">
                      <a:alpha val="100000"/>
                    </a:srgbClr>
                  </a:solidFill>
                  <a:ln w="9525">
                    <a:noFill/>
                  </a:ln>
                </p:spPr>
                <p:txBody>
                  <a:bodyPr/>
                  <a:lstStyle/>
                  <a:p>
                    <a:endParaRPr lang="zh-CN" altLang="en-US"/>
                  </a:p>
                </p:txBody>
              </p:sp>
              <p:sp>
                <p:nvSpPr>
                  <p:cNvPr id="34230" name="Freeform 1809"/>
                  <p:cNvSpPr>
                    <a:spLocks noChangeAspect="1"/>
                  </p:cNvSpPr>
                  <p:nvPr/>
                </p:nvSpPr>
                <p:spPr>
                  <a:xfrm>
                    <a:off x="2455" y="2072"/>
                    <a:ext cx="26" cy="24"/>
                  </a:xfrm>
                  <a:custGeom>
                    <a:avLst/>
                    <a:gdLst>
                      <a:gd name="txL" fmla="*/ 0 w 130"/>
                      <a:gd name="txT" fmla="*/ 0 h 121"/>
                      <a:gd name="txR" fmla="*/ 130 w 130"/>
                      <a:gd name="txB" fmla="*/ 121 h 121"/>
                    </a:gdLst>
                    <a:ahLst/>
                    <a:cxnLst>
                      <a:cxn ang="0">
                        <a:pos x="0" y="3"/>
                      </a:cxn>
                      <a:cxn ang="0">
                        <a:pos x="4" y="0"/>
                      </a:cxn>
                      <a:cxn ang="0">
                        <a:pos x="5" y="1"/>
                      </a:cxn>
                      <a:cxn ang="0">
                        <a:pos x="1" y="5"/>
                      </a:cxn>
                      <a:cxn ang="0">
                        <a:pos x="0" y="3"/>
                      </a:cxn>
                    </a:cxnLst>
                    <a:rect l="txL" t="txT" r="txR" b="txB"/>
                    <a:pathLst>
                      <a:path w="130" h="121">
                        <a:moveTo>
                          <a:pt x="0" y="88"/>
                        </a:moveTo>
                        <a:lnTo>
                          <a:pt x="107" y="0"/>
                        </a:lnTo>
                        <a:lnTo>
                          <a:pt x="130" y="29"/>
                        </a:lnTo>
                        <a:lnTo>
                          <a:pt x="29" y="121"/>
                        </a:lnTo>
                        <a:lnTo>
                          <a:pt x="0" y="8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31" name="Freeform 1810"/>
                  <p:cNvSpPr>
                    <a:spLocks noChangeAspect="1"/>
                  </p:cNvSpPr>
                  <p:nvPr/>
                </p:nvSpPr>
                <p:spPr>
                  <a:xfrm>
                    <a:off x="2461" y="2078"/>
                    <a:ext cx="20" cy="25"/>
                  </a:xfrm>
                  <a:custGeom>
                    <a:avLst/>
                    <a:gdLst>
                      <a:gd name="txL" fmla="*/ 0 w 101"/>
                      <a:gd name="txT" fmla="*/ 0 h 123"/>
                      <a:gd name="txR" fmla="*/ 101 w 101"/>
                      <a:gd name="txB" fmla="*/ 123 h 123"/>
                    </a:gdLst>
                    <a:ahLst/>
                    <a:cxnLst>
                      <a:cxn ang="0">
                        <a:pos x="0" y="4"/>
                      </a:cxn>
                      <a:cxn ang="0">
                        <a:pos x="4" y="0"/>
                      </a:cxn>
                      <a:cxn ang="0">
                        <a:pos x="1" y="5"/>
                      </a:cxn>
                      <a:cxn ang="0">
                        <a:pos x="0" y="4"/>
                      </a:cxn>
                    </a:cxnLst>
                    <a:rect l="txL" t="txT" r="txR" b="txB"/>
                    <a:pathLst>
                      <a:path w="101" h="123">
                        <a:moveTo>
                          <a:pt x="0" y="92"/>
                        </a:moveTo>
                        <a:lnTo>
                          <a:pt x="101" y="0"/>
                        </a:lnTo>
                        <a:lnTo>
                          <a:pt x="29" y="123"/>
                        </a:lnTo>
                        <a:lnTo>
                          <a:pt x="0" y="92"/>
                        </a:lnTo>
                        <a:close/>
                      </a:path>
                    </a:pathLst>
                  </a:custGeom>
                  <a:solidFill>
                    <a:srgbClr val="000000">
                      <a:alpha val="100000"/>
                    </a:srgbClr>
                  </a:solidFill>
                  <a:ln w="9525">
                    <a:noFill/>
                  </a:ln>
                </p:spPr>
                <p:txBody>
                  <a:bodyPr/>
                  <a:lstStyle/>
                  <a:p>
                    <a:endParaRPr lang="zh-CN" altLang="en-US"/>
                  </a:p>
                </p:txBody>
              </p:sp>
              <p:sp>
                <p:nvSpPr>
                  <p:cNvPr id="34232" name="Freeform 1811"/>
                  <p:cNvSpPr>
                    <a:spLocks noChangeAspect="1"/>
                  </p:cNvSpPr>
                  <p:nvPr/>
                </p:nvSpPr>
                <p:spPr>
                  <a:xfrm>
                    <a:off x="2467" y="2078"/>
                    <a:ext cx="19" cy="25"/>
                  </a:xfrm>
                  <a:custGeom>
                    <a:avLst/>
                    <a:gdLst>
                      <a:gd name="txL" fmla="*/ 0 w 98"/>
                      <a:gd name="txT" fmla="*/ 0 h 123"/>
                      <a:gd name="txR" fmla="*/ 98 w 98"/>
                      <a:gd name="txB" fmla="*/ 123 h 123"/>
                    </a:gdLst>
                    <a:ahLst/>
                    <a:cxnLst>
                      <a:cxn ang="0">
                        <a:pos x="3" y="0"/>
                      </a:cxn>
                      <a:cxn ang="0">
                        <a:pos x="0" y="5"/>
                      </a:cxn>
                      <a:cxn ang="0">
                        <a:pos x="4" y="1"/>
                      </a:cxn>
                      <a:cxn ang="0">
                        <a:pos x="3" y="0"/>
                      </a:cxn>
                    </a:cxnLst>
                    <a:rect l="txL" t="txT" r="txR" b="txB"/>
                    <a:pathLst>
                      <a:path w="98" h="123">
                        <a:moveTo>
                          <a:pt x="72" y="0"/>
                        </a:moveTo>
                        <a:lnTo>
                          <a:pt x="0" y="123"/>
                        </a:lnTo>
                        <a:lnTo>
                          <a:pt x="98" y="27"/>
                        </a:lnTo>
                        <a:lnTo>
                          <a:pt x="72" y="0"/>
                        </a:lnTo>
                        <a:close/>
                      </a:path>
                    </a:pathLst>
                  </a:custGeom>
                  <a:solidFill>
                    <a:srgbClr val="000000">
                      <a:alpha val="100000"/>
                    </a:srgbClr>
                  </a:solidFill>
                  <a:ln w="9525">
                    <a:noFill/>
                  </a:ln>
                </p:spPr>
                <p:txBody>
                  <a:bodyPr/>
                  <a:lstStyle/>
                  <a:p>
                    <a:endParaRPr lang="zh-CN" altLang="en-US"/>
                  </a:p>
                </p:txBody>
              </p:sp>
              <p:sp>
                <p:nvSpPr>
                  <p:cNvPr id="34233" name="Freeform 1812"/>
                  <p:cNvSpPr>
                    <a:spLocks noChangeAspect="1"/>
                  </p:cNvSpPr>
                  <p:nvPr/>
                </p:nvSpPr>
                <p:spPr>
                  <a:xfrm>
                    <a:off x="2461" y="2078"/>
                    <a:ext cx="25" cy="25"/>
                  </a:xfrm>
                  <a:custGeom>
                    <a:avLst/>
                    <a:gdLst>
                      <a:gd name="txL" fmla="*/ 0 w 127"/>
                      <a:gd name="txT" fmla="*/ 0 h 123"/>
                      <a:gd name="txR" fmla="*/ 127 w 127"/>
                      <a:gd name="txB" fmla="*/ 123 h 123"/>
                    </a:gdLst>
                    <a:ahLst/>
                    <a:cxnLst>
                      <a:cxn ang="0">
                        <a:pos x="0" y="4"/>
                      </a:cxn>
                      <a:cxn ang="0">
                        <a:pos x="4" y="0"/>
                      </a:cxn>
                      <a:cxn ang="0">
                        <a:pos x="5" y="1"/>
                      </a:cxn>
                      <a:cxn ang="0">
                        <a:pos x="1" y="5"/>
                      </a:cxn>
                      <a:cxn ang="0">
                        <a:pos x="0" y="4"/>
                      </a:cxn>
                    </a:cxnLst>
                    <a:rect l="txL" t="txT" r="txR" b="txB"/>
                    <a:pathLst>
                      <a:path w="127" h="123">
                        <a:moveTo>
                          <a:pt x="0" y="92"/>
                        </a:moveTo>
                        <a:lnTo>
                          <a:pt x="101" y="0"/>
                        </a:lnTo>
                        <a:lnTo>
                          <a:pt x="127" y="27"/>
                        </a:lnTo>
                        <a:lnTo>
                          <a:pt x="29" y="123"/>
                        </a:lnTo>
                        <a:lnTo>
                          <a:pt x="0" y="9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34" name="Freeform 1813"/>
                  <p:cNvSpPr>
                    <a:spLocks noChangeAspect="1"/>
                  </p:cNvSpPr>
                  <p:nvPr/>
                </p:nvSpPr>
                <p:spPr>
                  <a:xfrm>
                    <a:off x="2467" y="2083"/>
                    <a:ext cx="19" cy="26"/>
                  </a:xfrm>
                  <a:custGeom>
                    <a:avLst/>
                    <a:gdLst>
                      <a:gd name="txL" fmla="*/ 0 w 98"/>
                      <a:gd name="txT" fmla="*/ 0 h 127"/>
                      <a:gd name="txR" fmla="*/ 98 w 98"/>
                      <a:gd name="txB" fmla="*/ 127 h 127"/>
                    </a:gdLst>
                    <a:ahLst/>
                    <a:cxnLst>
                      <a:cxn ang="0">
                        <a:pos x="0" y="4"/>
                      </a:cxn>
                      <a:cxn ang="0">
                        <a:pos x="4" y="0"/>
                      </a:cxn>
                      <a:cxn ang="0">
                        <a:pos x="1" y="5"/>
                      </a:cxn>
                      <a:cxn ang="0">
                        <a:pos x="0" y="4"/>
                      </a:cxn>
                    </a:cxnLst>
                    <a:rect l="txL" t="txT" r="txR" b="txB"/>
                    <a:pathLst>
                      <a:path w="98" h="127">
                        <a:moveTo>
                          <a:pt x="0" y="96"/>
                        </a:moveTo>
                        <a:lnTo>
                          <a:pt x="98" y="0"/>
                        </a:lnTo>
                        <a:lnTo>
                          <a:pt x="32" y="127"/>
                        </a:lnTo>
                        <a:lnTo>
                          <a:pt x="0" y="96"/>
                        </a:lnTo>
                        <a:close/>
                      </a:path>
                    </a:pathLst>
                  </a:custGeom>
                  <a:solidFill>
                    <a:srgbClr val="000000">
                      <a:alpha val="100000"/>
                    </a:srgbClr>
                  </a:solidFill>
                  <a:ln w="9525">
                    <a:noFill/>
                  </a:ln>
                </p:spPr>
                <p:txBody>
                  <a:bodyPr/>
                  <a:lstStyle/>
                  <a:p>
                    <a:endParaRPr lang="zh-CN" altLang="en-US"/>
                  </a:p>
                </p:txBody>
              </p:sp>
              <p:sp>
                <p:nvSpPr>
                  <p:cNvPr id="34235" name="Freeform 1814"/>
                  <p:cNvSpPr>
                    <a:spLocks noChangeAspect="1"/>
                  </p:cNvSpPr>
                  <p:nvPr/>
                </p:nvSpPr>
                <p:spPr>
                  <a:xfrm>
                    <a:off x="2473" y="2083"/>
                    <a:ext cx="19" cy="26"/>
                  </a:xfrm>
                  <a:custGeom>
                    <a:avLst/>
                    <a:gdLst>
                      <a:gd name="txL" fmla="*/ 0 w 93"/>
                      <a:gd name="txT" fmla="*/ 0 h 127"/>
                      <a:gd name="txR" fmla="*/ 93 w 93"/>
                      <a:gd name="txB" fmla="*/ 127 h 127"/>
                    </a:gdLst>
                    <a:ahLst/>
                    <a:cxnLst>
                      <a:cxn ang="0">
                        <a:pos x="3" y="0"/>
                      </a:cxn>
                      <a:cxn ang="0">
                        <a:pos x="0" y="5"/>
                      </a:cxn>
                      <a:cxn ang="0">
                        <a:pos x="4" y="1"/>
                      </a:cxn>
                      <a:cxn ang="0">
                        <a:pos x="3" y="0"/>
                      </a:cxn>
                    </a:cxnLst>
                    <a:rect l="txL" t="txT" r="txR" b="txB"/>
                    <a:pathLst>
                      <a:path w="93" h="127">
                        <a:moveTo>
                          <a:pt x="66" y="0"/>
                        </a:moveTo>
                        <a:lnTo>
                          <a:pt x="0" y="127"/>
                        </a:lnTo>
                        <a:lnTo>
                          <a:pt x="93" y="27"/>
                        </a:lnTo>
                        <a:lnTo>
                          <a:pt x="66" y="0"/>
                        </a:lnTo>
                        <a:close/>
                      </a:path>
                    </a:pathLst>
                  </a:custGeom>
                  <a:solidFill>
                    <a:srgbClr val="000000">
                      <a:alpha val="100000"/>
                    </a:srgbClr>
                  </a:solidFill>
                  <a:ln w="9525">
                    <a:noFill/>
                  </a:ln>
                </p:spPr>
                <p:txBody>
                  <a:bodyPr/>
                  <a:lstStyle/>
                  <a:p>
                    <a:endParaRPr lang="zh-CN" altLang="en-US"/>
                  </a:p>
                </p:txBody>
              </p:sp>
              <p:sp>
                <p:nvSpPr>
                  <p:cNvPr id="34236" name="Freeform 1815"/>
                  <p:cNvSpPr>
                    <a:spLocks noChangeAspect="1"/>
                  </p:cNvSpPr>
                  <p:nvPr/>
                </p:nvSpPr>
                <p:spPr>
                  <a:xfrm>
                    <a:off x="2467" y="2083"/>
                    <a:ext cx="25" cy="26"/>
                  </a:xfrm>
                  <a:custGeom>
                    <a:avLst/>
                    <a:gdLst>
                      <a:gd name="txL" fmla="*/ 0 w 125"/>
                      <a:gd name="txT" fmla="*/ 0 h 127"/>
                      <a:gd name="txR" fmla="*/ 125 w 125"/>
                      <a:gd name="txB" fmla="*/ 127 h 127"/>
                    </a:gdLst>
                    <a:ahLst/>
                    <a:cxnLst>
                      <a:cxn ang="0">
                        <a:pos x="0" y="4"/>
                      </a:cxn>
                      <a:cxn ang="0">
                        <a:pos x="4" y="0"/>
                      </a:cxn>
                      <a:cxn ang="0">
                        <a:pos x="5" y="1"/>
                      </a:cxn>
                      <a:cxn ang="0">
                        <a:pos x="1" y="5"/>
                      </a:cxn>
                      <a:cxn ang="0">
                        <a:pos x="0" y="4"/>
                      </a:cxn>
                    </a:cxnLst>
                    <a:rect l="txL" t="txT" r="txR" b="txB"/>
                    <a:pathLst>
                      <a:path w="125" h="127">
                        <a:moveTo>
                          <a:pt x="0" y="96"/>
                        </a:moveTo>
                        <a:lnTo>
                          <a:pt x="98" y="0"/>
                        </a:lnTo>
                        <a:lnTo>
                          <a:pt x="125" y="27"/>
                        </a:lnTo>
                        <a:lnTo>
                          <a:pt x="32" y="127"/>
                        </a:lnTo>
                        <a:lnTo>
                          <a:pt x="0" y="9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37" name="Freeform 1816"/>
                  <p:cNvSpPr>
                    <a:spLocks noChangeAspect="1"/>
                  </p:cNvSpPr>
                  <p:nvPr/>
                </p:nvSpPr>
                <p:spPr>
                  <a:xfrm>
                    <a:off x="2473" y="2089"/>
                    <a:ext cx="19" cy="26"/>
                  </a:xfrm>
                  <a:custGeom>
                    <a:avLst/>
                    <a:gdLst>
                      <a:gd name="txL" fmla="*/ 0 w 93"/>
                      <a:gd name="txT" fmla="*/ 0 h 130"/>
                      <a:gd name="txR" fmla="*/ 93 w 93"/>
                      <a:gd name="txB" fmla="*/ 130 h 130"/>
                    </a:gdLst>
                    <a:ahLst/>
                    <a:cxnLst>
                      <a:cxn ang="0">
                        <a:pos x="0" y="4"/>
                      </a:cxn>
                      <a:cxn ang="0">
                        <a:pos x="4" y="0"/>
                      </a:cxn>
                      <a:cxn ang="0">
                        <a:pos x="1" y="5"/>
                      </a:cxn>
                      <a:cxn ang="0">
                        <a:pos x="0" y="4"/>
                      </a:cxn>
                    </a:cxnLst>
                    <a:rect l="txL" t="txT" r="txR" b="txB"/>
                    <a:pathLst>
                      <a:path w="93" h="130">
                        <a:moveTo>
                          <a:pt x="0" y="100"/>
                        </a:moveTo>
                        <a:lnTo>
                          <a:pt x="93" y="0"/>
                        </a:lnTo>
                        <a:lnTo>
                          <a:pt x="32" y="130"/>
                        </a:lnTo>
                        <a:lnTo>
                          <a:pt x="0" y="100"/>
                        </a:lnTo>
                        <a:close/>
                      </a:path>
                    </a:pathLst>
                  </a:custGeom>
                  <a:solidFill>
                    <a:srgbClr val="000000">
                      <a:alpha val="100000"/>
                    </a:srgbClr>
                  </a:solidFill>
                  <a:ln w="9525">
                    <a:noFill/>
                  </a:ln>
                </p:spPr>
                <p:txBody>
                  <a:bodyPr/>
                  <a:lstStyle/>
                  <a:p>
                    <a:endParaRPr lang="zh-CN" altLang="en-US"/>
                  </a:p>
                </p:txBody>
              </p:sp>
              <p:sp>
                <p:nvSpPr>
                  <p:cNvPr id="34238" name="Freeform 1817"/>
                  <p:cNvSpPr>
                    <a:spLocks noChangeAspect="1"/>
                  </p:cNvSpPr>
                  <p:nvPr/>
                </p:nvSpPr>
                <p:spPr>
                  <a:xfrm>
                    <a:off x="2480" y="2089"/>
                    <a:ext cx="17" cy="26"/>
                  </a:xfrm>
                  <a:custGeom>
                    <a:avLst/>
                    <a:gdLst>
                      <a:gd name="txL" fmla="*/ 0 w 89"/>
                      <a:gd name="txT" fmla="*/ 0 h 130"/>
                      <a:gd name="txR" fmla="*/ 89 w 89"/>
                      <a:gd name="txB" fmla="*/ 130 h 130"/>
                    </a:gdLst>
                    <a:ahLst/>
                    <a:cxnLst>
                      <a:cxn ang="0">
                        <a:pos x="2" y="0"/>
                      </a:cxn>
                      <a:cxn ang="0">
                        <a:pos x="0" y="5"/>
                      </a:cxn>
                      <a:cxn ang="0">
                        <a:pos x="3" y="1"/>
                      </a:cxn>
                      <a:cxn ang="0">
                        <a:pos x="2" y="0"/>
                      </a:cxn>
                    </a:cxnLst>
                    <a:rect l="txL" t="txT" r="txR" b="txB"/>
                    <a:pathLst>
                      <a:path w="89" h="130">
                        <a:moveTo>
                          <a:pt x="61" y="0"/>
                        </a:moveTo>
                        <a:lnTo>
                          <a:pt x="0" y="130"/>
                        </a:lnTo>
                        <a:lnTo>
                          <a:pt x="89" y="25"/>
                        </a:lnTo>
                        <a:lnTo>
                          <a:pt x="61" y="0"/>
                        </a:lnTo>
                        <a:close/>
                      </a:path>
                    </a:pathLst>
                  </a:custGeom>
                  <a:solidFill>
                    <a:srgbClr val="000000">
                      <a:alpha val="100000"/>
                    </a:srgbClr>
                  </a:solidFill>
                  <a:ln w="9525">
                    <a:noFill/>
                  </a:ln>
                </p:spPr>
                <p:txBody>
                  <a:bodyPr/>
                  <a:lstStyle/>
                  <a:p>
                    <a:endParaRPr lang="zh-CN" altLang="en-US"/>
                  </a:p>
                </p:txBody>
              </p:sp>
              <p:sp>
                <p:nvSpPr>
                  <p:cNvPr id="34239" name="Freeform 1818"/>
                  <p:cNvSpPr>
                    <a:spLocks noChangeAspect="1"/>
                  </p:cNvSpPr>
                  <p:nvPr/>
                </p:nvSpPr>
                <p:spPr>
                  <a:xfrm>
                    <a:off x="2473" y="2089"/>
                    <a:ext cx="24" cy="26"/>
                  </a:xfrm>
                  <a:custGeom>
                    <a:avLst/>
                    <a:gdLst>
                      <a:gd name="txL" fmla="*/ 0 w 121"/>
                      <a:gd name="txT" fmla="*/ 0 h 130"/>
                      <a:gd name="txR" fmla="*/ 121 w 121"/>
                      <a:gd name="txB" fmla="*/ 130 h 130"/>
                    </a:gdLst>
                    <a:ahLst/>
                    <a:cxnLst>
                      <a:cxn ang="0">
                        <a:pos x="0" y="4"/>
                      </a:cxn>
                      <a:cxn ang="0">
                        <a:pos x="4" y="0"/>
                      </a:cxn>
                      <a:cxn ang="0">
                        <a:pos x="5" y="1"/>
                      </a:cxn>
                      <a:cxn ang="0">
                        <a:pos x="1" y="5"/>
                      </a:cxn>
                      <a:cxn ang="0">
                        <a:pos x="0" y="4"/>
                      </a:cxn>
                    </a:cxnLst>
                    <a:rect l="txL" t="txT" r="txR" b="txB"/>
                    <a:pathLst>
                      <a:path w="121" h="130">
                        <a:moveTo>
                          <a:pt x="0" y="100"/>
                        </a:moveTo>
                        <a:lnTo>
                          <a:pt x="93" y="0"/>
                        </a:lnTo>
                        <a:lnTo>
                          <a:pt x="121" y="25"/>
                        </a:lnTo>
                        <a:lnTo>
                          <a:pt x="32" y="130"/>
                        </a:lnTo>
                        <a:lnTo>
                          <a:pt x="0" y="10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40" name="Freeform 1819"/>
                  <p:cNvSpPr>
                    <a:spLocks noChangeAspect="1"/>
                  </p:cNvSpPr>
                  <p:nvPr/>
                </p:nvSpPr>
                <p:spPr>
                  <a:xfrm>
                    <a:off x="2480" y="2094"/>
                    <a:ext cx="17" cy="26"/>
                  </a:xfrm>
                  <a:custGeom>
                    <a:avLst/>
                    <a:gdLst>
                      <a:gd name="txL" fmla="*/ 0 w 89"/>
                      <a:gd name="txT" fmla="*/ 0 h 132"/>
                      <a:gd name="txR" fmla="*/ 89 w 89"/>
                      <a:gd name="txB" fmla="*/ 132 h 132"/>
                    </a:gdLst>
                    <a:ahLst/>
                    <a:cxnLst>
                      <a:cxn ang="0">
                        <a:pos x="0" y="4"/>
                      </a:cxn>
                      <a:cxn ang="0">
                        <a:pos x="3" y="0"/>
                      </a:cxn>
                      <a:cxn ang="0">
                        <a:pos x="1" y="5"/>
                      </a:cxn>
                      <a:cxn ang="0">
                        <a:pos x="0" y="4"/>
                      </a:cxn>
                    </a:cxnLst>
                    <a:rect l="txL" t="txT" r="txR" b="txB"/>
                    <a:pathLst>
                      <a:path w="89" h="132">
                        <a:moveTo>
                          <a:pt x="0" y="105"/>
                        </a:moveTo>
                        <a:lnTo>
                          <a:pt x="89" y="0"/>
                        </a:lnTo>
                        <a:lnTo>
                          <a:pt x="34" y="132"/>
                        </a:lnTo>
                        <a:lnTo>
                          <a:pt x="0" y="105"/>
                        </a:lnTo>
                        <a:close/>
                      </a:path>
                    </a:pathLst>
                  </a:custGeom>
                  <a:solidFill>
                    <a:srgbClr val="000000">
                      <a:alpha val="100000"/>
                    </a:srgbClr>
                  </a:solidFill>
                  <a:ln w="9525">
                    <a:noFill/>
                  </a:ln>
                </p:spPr>
                <p:txBody>
                  <a:bodyPr/>
                  <a:lstStyle/>
                  <a:p>
                    <a:endParaRPr lang="zh-CN" altLang="en-US"/>
                  </a:p>
                </p:txBody>
              </p:sp>
              <p:sp>
                <p:nvSpPr>
                  <p:cNvPr id="34241" name="Freeform 1820"/>
                  <p:cNvSpPr>
                    <a:spLocks noChangeAspect="1"/>
                  </p:cNvSpPr>
                  <p:nvPr/>
                </p:nvSpPr>
                <p:spPr>
                  <a:xfrm>
                    <a:off x="2486" y="2094"/>
                    <a:ext cx="17" cy="26"/>
                  </a:xfrm>
                  <a:custGeom>
                    <a:avLst/>
                    <a:gdLst>
                      <a:gd name="txL" fmla="*/ 0 w 85"/>
                      <a:gd name="txT" fmla="*/ 0 h 132"/>
                      <a:gd name="txR" fmla="*/ 85 w 85"/>
                      <a:gd name="txB" fmla="*/ 132 h 132"/>
                    </a:gdLst>
                    <a:ahLst/>
                    <a:cxnLst>
                      <a:cxn ang="0">
                        <a:pos x="2" y="0"/>
                      </a:cxn>
                      <a:cxn ang="0">
                        <a:pos x="0" y="5"/>
                      </a:cxn>
                      <a:cxn ang="0">
                        <a:pos x="3" y="1"/>
                      </a:cxn>
                      <a:cxn ang="0">
                        <a:pos x="2" y="0"/>
                      </a:cxn>
                    </a:cxnLst>
                    <a:rect l="txL" t="txT" r="txR" b="txB"/>
                    <a:pathLst>
                      <a:path w="85" h="132">
                        <a:moveTo>
                          <a:pt x="55" y="0"/>
                        </a:moveTo>
                        <a:lnTo>
                          <a:pt x="0" y="132"/>
                        </a:lnTo>
                        <a:lnTo>
                          <a:pt x="85" y="24"/>
                        </a:lnTo>
                        <a:lnTo>
                          <a:pt x="55" y="0"/>
                        </a:lnTo>
                        <a:close/>
                      </a:path>
                    </a:pathLst>
                  </a:custGeom>
                  <a:solidFill>
                    <a:srgbClr val="000000">
                      <a:alpha val="100000"/>
                    </a:srgbClr>
                  </a:solidFill>
                  <a:ln w="9525">
                    <a:noFill/>
                  </a:ln>
                </p:spPr>
                <p:txBody>
                  <a:bodyPr/>
                  <a:lstStyle/>
                  <a:p>
                    <a:endParaRPr lang="zh-CN" altLang="en-US"/>
                  </a:p>
                </p:txBody>
              </p:sp>
              <p:sp>
                <p:nvSpPr>
                  <p:cNvPr id="34242" name="Freeform 1821"/>
                  <p:cNvSpPr>
                    <a:spLocks noChangeAspect="1"/>
                  </p:cNvSpPr>
                  <p:nvPr/>
                </p:nvSpPr>
                <p:spPr>
                  <a:xfrm>
                    <a:off x="2480" y="2094"/>
                    <a:ext cx="23" cy="26"/>
                  </a:xfrm>
                  <a:custGeom>
                    <a:avLst/>
                    <a:gdLst>
                      <a:gd name="txL" fmla="*/ 0 w 119"/>
                      <a:gd name="txT" fmla="*/ 0 h 132"/>
                      <a:gd name="txR" fmla="*/ 119 w 119"/>
                      <a:gd name="txB" fmla="*/ 132 h 132"/>
                    </a:gdLst>
                    <a:ahLst/>
                    <a:cxnLst>
                      <a:cxn ang="0">
                        <a:pos x="0" y="4"/>
                      </a:cxn>
                      <a:cxn ang="0">
                        <a:pos x="3" y="0"/>
                      </a:cxn>
                      <a:cxn ang="0">
                        <a:pos x="4" y="1"/>
                      </a:cxn>
                      <a:cxn ang="0">
                        <a:pos x="1" y="5"/>
                      </a:cxn>
                      <a:cxn ang="0">
                        <a:pos x="0" y="4"/>
                      </a:cxn>
                    </a:cxnLst>
                    <a:rect l="txL" t="txT" r="txR" b="txB"/>
                    <a:pathLst>
                      <a:path w="119" h="132">
                        <a:moveTo>
                          <a:pt x="0" y="105"/>
                        </a:moveTo>
                        <a:lnTo>
                          <a:pt x="89" y="0"/>
                        </a:lnTo>
                        <a:lnTo>
                          <a:pt x="119" y="24"/>
                        </a:lnTo>
                        <a:lnTo>
                          <a:pt x="34" y="132"/>
                        </a:lnTo>
                        <a:lnTo>
                          <a:pt x="0" y="10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43" name="Freeform 1822"/>
                  <p:cNvSpPr>
                    <a:spLocks noChangeAspect="1"/>
                  </p:cNvSpPr>
                  <p:nvPr/>
                </p:nvSpPr>
                <p:spPr>
                  <a:xfrm>
                    <a:off x="2486" y="2099"/>
                    <a:ext cx="17" cy="27"/>
                  </a:xfrm>
                  <a:custGeom>
                    <a:avLst/>
                    <a:gdLst>
                      <a:gd name="txL" fmla="*/ 0 w 85"/>
                      <a:gd name="txT" fmla="*/ 0 h 135"/>
                      <a:gd name="txR" fmla="*/ 85 w 85"/>
                      <a:gd name="txB" fmla="*/ 135 h 135"/>
                    </a:gdLst>
                    <a:ahLst/>
                    <a:cxnLst>
                      <a:cxn ang="0">
                        <a:pos x="0" y="4"/>
                      </a:cxn>
                      <a:cxn ang="0">
                        <a:pos x="3" y="0"/>
                      </a:cxn>
                      <a:cxn ang="0">
                        <a:pos x="1" y="5"/>
                      </a:cxn>
                      <a:cxn ang="0">
                        <a:pos x="0" y="4"/>
                      </a:cxn>
                    </a:cxnLst>
                    <a:rect l="txL" t="txT" r="txR" b="txB"/>
                    <a:pathLst>
                      <a:path w="85" h="135">
                        <a:moveTo>
                          <a:pt x="0" y="108"/>
                        </a:moveTo>
                        <a:lnTo>
                          <a:pt x="85" y="0"/>
                        </a:lnTo>
                        <a:lnTo>
                          <a:pt x="34" y="135"/>
                        </a:lnTo>
                        <a:lnTo>
                          <a:pt x="0" y="108"/>
                        </a:lnTo>
                        <a:close/>
                      </a:path>
                    </a:pathLst>
                  </a:custGeom>
                  <a:solidFill>
                    <a:srgbClr val="000000">
                      <a:alpha val="100000"/>
                    </a:srgbClr>
                  </a:solidFill>
                  <a:ln w="9525">
                    <a:noFill/>
                  </a:ln>
                </p:spPr>
                <p:txBody>
                  <a:bodyPr/>
                  <a:lstStyle/>
                  <a:p>
                    <a:endParaRPr lang="zh-CN" altLang="en-US"/>
                  </a:p>
                </p:txBody>
              </p:sp>
              <p:sp>
                <p:nvSpPr>
                  <p:cNvPr id="34244" name="Freeform 1823"/>
                  <p:cNvSpPr>
                    <a:spLocks noChangeAspect="1"/>
                  </p:cNvSpPr>
                  <p:nvPr/>
                </p:nvSpPr>
                <p:spPr>
                  <a:xfrm>
                    <a:off x="2493" y="2099"/>
                    <a:ext cx="17" cy="27"/>
                  </a:xfrm>
                  <a:custGeom>
                    <a:avLst/>
                    <a:gdLst>
                      <a:gd name="txL" fmla="*/ 0 w 82"/>
                      <a:gd name="txT" fmla="*/ 0 h 135"/>
                      <a:gd name="txR" fmla="*/ 82 w 82"/>
                      <a:gd name="txB" fmla="*/ 135 h 135"/>
                    </a:gdLst>
                    <a:ahLst/>
                    <a:cxnLst>
                      <a:cxn ang="0">
                        <a:pos x="2" y="0"/>
                      </a:cxn>
                      <a:cxn ang="0">
                        <a:pos x="0" y="5"/>
                      </a:cxn>
                      <a:cxn ang="0">
                        <a:pos x="4" y="1"/>
                      </a:cxn>
                      <a:cxn ang="0">
                        <a:pos x="2" y="0"/>
                      </a:cxn>
                    </a:cxnLst>
                    <a:rect l="txL" t="txT" r="txR" b="txB"/>
                    <a:pathLst>
                      <a:path w="82" h="135">
                        <a:moveTo>
                          <a:pt x="51" y="0"/>
                        </a:moveTo>
                        <a:lnTo>
                          <a:pt x="0" y="135"/>
                        </a:lnTo>
                        <a:lnTo>
                          <a:pt x="82" y="23"/>
                        </a:lnTo>
                        <a:lnTo>
                          <a:pt x="51" y="0"/>
                        </a:lnTo>
                        <a:close/>
                      </a:path>
                    </a:pathLst>
                  </a:custGeom>
                  <a:solidFill>
                    <a:srgbClr val="000000">
                      <a:alpha val="100000"/>
                    </a:srgbClr>
                  </a:solidFill>
                  <a:ln w="9525">
                    <a:noFill/>
                  </a:ln>
                </p:spPr>
                <p:txBody>
                  <a:bodyPr/>
                  <a:lstStyle/>
                  <a:p>
                    <a:endParaRPr lang="zh-CN" altLang="en-US"/>
                  </a:p>
                </p:txBody>
              </p:sp>
              <p:sp>
                <p:nvSpPr>
                  <p:cNvPr id="34245" name="Freeform 1824"/>
                  <p:cNvSpPr>
                    <a:spLocks noChangeAspect="1"/>
                  </p:cNvSpPr>
                  <p:nvPr/>
                </p:nvSpPr>
                <p:spPr>
                  <a:xfrm>
                    <a:off x="2486" y="2099"/>
                    <a:ext cx="24" cy="27"/>
                  </a:xfrm>
                  <a:custGeom>
                    <a:avLst/>
                    <a:gdLst>
                      <a:gd name="txL" fmla="*/ 0 w 116"/>
                      <a:gd name="txT" fmla="*/ 0 h 135"/>
                      <a:gd name="txR" fmla="*/ 116 w 116"/>
                      <a:gd name="txB" fmla="*/ 135 h 135"/>
                    </a:gdLst>
                    <a:ahLst/>
                    <a:cxnLst>
                      <a:cxn ang="0">
                        <a:pos x="0" y="4"/>
                      </a:cxn>
                      <a:cxn ang="0">
                        <a:pos x="4" y="0"/>
                      </a:cxn>
                      <a:cxn ang="0">
                        <a:pos x="5" y="1"/>
                      </a:cxn>
                      <a:cxn ang="0">
                        <a:pos x="1" y="5"/>
                      </a:cxn>
                      <a:cxn ang="0">
                        <a:pos x="0" y="4"/>
                      </a:cxn>
                    </a:cxnLst>
                    <a:rect l="txL" t="txT" r="txR" b="txB"/>
                    <a:pathLst>
                      <a:path w="116" h="135">
                        <a:moveTo>
                          <a:pt x="0" y="108"/>
                        </a:moveTo>
                        <a:lnTo>
                          <a:pt x="85" y="0"/>
                        </a:lnTo>
                        <a:lnTo>
                          <a:pt x="116" y="23"/>
                        </a:lnTo>
                        <a:lnTo>
                          <a:pt x="34" y="135"/>
                        </a:lnTo>
                        <a:lnTo>
                          <a:pt x="0" y="10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46" name="Freeform 1825"/>
                  <p:cNvSpPr>
                    <a:spLocks noChangeAspect="1"/>
                  </p:cNvSpPr>
                  <p:nvPr/>
                </p:nvSpPr>
                <p:spPr>
                  <a:xfrm>
                    <a:off x="2493" y="2103"/>
                    <a:ext cx="17" cy="28"/>
                  </a:xfrm>
                  <a:custGeom>
                    <a:avLst/>
                    <a:gdLst>
                      <a:gd name="txL" fmla="*/ 0 w 82"/>
                      <a:gd name="txT" fmla="*/ 0 h 137"/>
                      <a:gd name="txR" fmla="*/ 82 w 82"/>
                      <a:gd name="txB" fmla="*/ 137 h 137"/>
                    </a:gdLst>
                    <a:ahLst/>
                    <a:cxnLst>
                      <a:cxn ang="0">
                        <a:pos x="0" y="5"/>
                      </a:cxn>
                      <a:cxn ang="0">
                        <a:pos x="4" y="0"/>
                      </a:cxn>
                      <a:cxn ang="0">
                        <a:pos x="2" y="6"/>
                      </a:cxn>
                      <a:cxn ang="0">
                        <a:pos x="0" y="5"/>
                      </a:cxn>
                    </a:cxnLst>
                    <a:rect l="txL" t="txT" r="txR" b="txB"/>
                    <a:pathLst>
                      <a:path w="82" h="137">
                        <a:moveTo>
                          <a:pt x="0" y="112"/>
                        </a:moveTo>
                        <a:lnTo>
                          <a:pt x="82" y="0"/>
                        </a:lnTo>
                        <a:lnTo>
                          <a:pt x="37" y="137"/>
                        </a:lnTo>
                        <a:lnTo>
                          <a:pt x="0" y="112"/>
                        </a:lnTo>
                        <a:close/>
                      </a:path>
                    </a:pathLst>
                  </a:custGeom>
                  <a:solidFill>
                    <a:srgbClr val="000000">
                      <a:alpha val="100000"/>
                    </a:srgbClr>
                  </a:solidFill>
                  <a:ln w="9525">
                    <a:noFill/>
                  </a:ln>
                </p:spPr>
                <p:txBody>
                  <a:bodyPr/>
                  <a:lstStyle/>
                  <a:p>
                    <a:endParaRPr lang="zh-CN" altLang="en-US"/>
                  </a:p>
                </p:txBody>
              </p:sp>
              <p:sp>
                <p:nvSpPr>
                  <p:cNvPr id="34247" name="Freeform 1826"/>
                  <p:cNvSpPr>
                    <a:spLocks noChangeAspect="1"/>
                  </p:cNvSpPr>
                  <p:nvPr/>
                </p:nvSpPr>
                <p:spPr>
                  <a:xfrm>
                    <a:off x="2501" y="2103"/>
                    <a:ext cx="15" cy="28"/>
                  </a:xfrm>
                  <a:custGeom>
                    <a:avLst/>
                    <a:gdLst>
                      <a:gd name="txL" fmla="*/ 0 w 75"/>
                      <a:gd name="txT" fmla="*/ 0 h 137"/>
                      <a:gd name="txR" fmla="*/ 75 w 75"/>
                      <a:gd name="txB" fmla="*/ 137 h 137"/>
                    </a:gdLst>
                    <a:ahLst/>
                    <a:cxnLst>
                      <a:cxn ang="0">
                        <a:pos x="2" y="0"/>
                      </a:cxn>
                      <a:cxn ang="0">
                        <a:pos x="0" y="6"/>
                      </a:cxn>
                      <a:cxn ang="0">
                        <a:pos x="3" y="1"/>
                      </a:cxn>
                      <a:cxn ang="0">
                        <a:pos x="2" y="0"/>
                      </a:cxn>
                    </a:cxnLst>
                    <a:rect l="txL" t="txT" r="txR" b="txB"/>
                    <a:pathLst>
                      <a:path w="75" h="137">
                        <a:moveTo>
                          <a:pt x="45" y="0"/>
                        </a:moveTo>
                        <a:lnTo>
                          <a:pt x="0" y="137"/>
                        </a:lnTo>
                        <a:lnTo>
                          <a:pt x="75" y="21"/>
                        </a:lnTo>
                        <a:lnTo>
                          <a:pt x="45" y="0"/>
                        </a:lnTo>
                        <a:close/>
                      </a:path>
                    </a:pathLst>
                  </a:custGeom>
                  <a:solidFill>
                    <a:srgbClr val="000000">
                      <a:alpha val="100000"/>
                    </a:srgbClr>
                  </a:solidFill>
                  <a:ln w="9525">
                    <a:noFill/>
                  </a:ln>
                </p:spPr>
                <p:txBody>
                  <a:bodyPr/>
                  <a:lstStyle/>
                  <a:p>
                    <a:endParaRPr lang="zh-CN" altLang="en-US"/>
                  </a:p>
                </p:txBody>
              </p:sp>
              <p:sp>
                <p:nvSpPr>
                  <p:cNvPr id="34248" name="Freeform 1827"/>
                  <p:cNvSpPr>
                    <a:spLocks noChangeAspect="1"/>
                  </p:cNvSpPr>
                  <p:nvPr/>
                </p:nvSpPr>
                <p:spPr>
                  <a:xfrm>
                    <a:off x="2493" y="2103"/>
                    <a:ext cx="23" cy="28"/>
                  </a:xfrm>
                  <a:custGeom>
                    <a:avLst/>
                    <a:gdLst>
                      <a:gd name="txL" fmla="*/ 0 w 112"/>
                      <a:gd name="txT" fmla="*/ 0 h 137"/>
                      <a:gd name="txR" fmla="*/ 112 w 112"/>
                      <a:gd name="txB" fmla="*/ 137 h 137"/>
                    </a:gdLst>
                    <a:ahLst/>
                    <a:cxnLst>
                      <a:cxn ang="0">
                        <a:pos x="0" y="5"/>
                      </a:cxn>
                      <a:cxn ang="0">
                        <a:pos x="3" y="0"/>
                      </a:cxn>
                      <a:cxn ang="0">
                        <a:pos x="5" y="1"/>
                      </a:cxn>
                      <a:cxn ang="0">
                        <a:pos x="2" y="6"/>
                      </a:cxn>
                      <a:cxn ang="0">
                        <a:pos x="0" y="5"/>
                      </a:cxn>
                    </a:cxnLst>
                    <a:rect l="txL" t="txT" r="txR" b="txB"/>
                    <a:pathLst>
                      <a:path w="112" h="137">
                        <a:moveTo>
                          <a:pt x="0" y="112"/>
                        </a:moveTo>
                        <a:lnTo>
                          <a:pt x="82" y="0"/>
                        </a:lnTo>
                        <a:lnTo>
                          <a:pt x="112" y="21"/>
                        </a:lnTo>
                        <a:lnTo>
                          <a:pt x="37" y="137"/>
                        </a:lnTo>
                        <a:lnTo>
                          <a:pt x="0" y="1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49" name="Freeform 1828"/>
                  <p:cNvSpPr>
                    <a:spLocks noChangeAspect="1"/>
                  </p:cNvSpPr>
                  <p:nvPr/>
                </p:nvSpPr>
                <p:spPr>
                  <a:xfrm>
                    <a:off x="2501" y="2107"/>
                    <a:ext cx="15" cy="28"/>
                  </a:xfrm>
                  <a:custGeom>
                    <a:avLst/>
                    <a:gdLst>
                      <a:gd name="txL" fmla="*/ 0 w 75"/>
                      <a:gd name="txT" fmla="*/ 0 h 138"/>
                      <a:gd name="txR" fmla="*/ 75 w 75"/>
                      <a:gd name="txB" fmla="*/ 138 h 138"/>
                    </a:gdLst>
                    <a:ahLst/>
                    <a:cxnLst>
                      <a:cxn ang="0">
                        <a:pos x="0" y="5"/>
                      </a:cxn>
                      <a:cxn ang="0">
                        <a:pos x="3" y="0"/>
                      </a:cxn>
                      <a:cxn ang="0">
                        <a:pos x="1" y="6"/>
                      </a:cxn>
                      <a:cxn ang="0">
                        <a:pos x="0" y="5"/>
                      </a:cxn>
                    </a:cxnLst>
                    <a:rect l="txL" t="txT" r="txR" b="txB"/>
                    <a:pathLst>
                      <a:path w="75" h="138">
                        <a:moveTo>
                          <a:pt x="0" y="116"/>
                        </a:moveTo>
                        <a:lnTo>
                          <a:pt x="75" y="0"/>
                        </a:lnTo>
                        <a:lnTo>
                          <a:pt x="36" y="138"/>
                        </a:lnTo>
                        <a:lnTo>
                          <a:pt x="0" y="116"/>
                        </a:lnTo>
                        <a:close/>
                      </a:path>
                    </a:pathLst>
                  </a:custGeom>
                  <a:solidFill>
                    <a:srgbClr val="000000">
                      <a:alpha val="100000"/>
                    </a:srgbClr>
                  </a:solidFill>
                  <a:ln w="9525">
                    <a:noFill/>
                  </a:ln>
                </p:spPr>
                <p:txBody>
                  <a:bodyPr/>
                  <a:lstStyle/>
                  <a:p>
                    <a:endParaRPr lang="zh-CN" altLang="en-US"/>
                  </a:p>
                </p:txBody>
              </p:sp>
              <p:sp>
                <p:nvSpPr>
                  <p:cNvPr id="34250" name="Freeform 1829"/>
                  <p:cNvSpPr>
                    <a:spLocks noChangeAspect="1"/>
                  </p:cNvSpPr>
                  <p:nvPr/>
                </p:nvSpPr>
                <p:spPr>
                  <a:xfrm>
                    <a:off x="2508" y="2107"/>
                    <a:ext cx="14" cy="28"/>
                  </a:xfrm>
                  <a:custGeom>
                    <a:avLst/>
                    <a:gdLst>
                      <a:gd name="txL" fmla="*/ 0 w 71"/>
                      <a:gd name="txT" fmla="*/ 0 h 138"/>
                      <a:gd name="txR" fmla="*/ 71 w 71"/>
                      <a:gd name="txB" fmla="*/ 138 h 138"/>
                    </a:gdLst>
                    <a:ahLst/>
                    <a:cxnLst>
                      <a:cxn ang="0">
                        <a:pos x="2" y="0"/>
                      </a:cxn>
                      <a:cxn ang="0">
                        <a:pos x="0" y="6"/>
                      </a:cxn>
                      <a:cxn ang="0">
                        <a:pos x="3" y="1"/>
                      </a:cxn>
                      <a:cxn ang="0">
                        <a:pos x="2" y="0"/>
                      </a:cxn>
                    </a:cxnLst>
                    <a:rect l="txL" t="txT" r="txR" b="txB"/>
                    <a:pathLst>
                      <a:path w="71" h="138">
                        <a:moveTo>
                          <a:pt x="39" y="0"/>
                        </a:moveTo>
                        <a:lnTo>
                          <a:pt x="0" y="138"/>
                        </a:lnTo>
                        <a:lnTo>
                          <a:pt x="71" y="20"/>
                        </a:lnTo>
                        <a:lnTo>
                          <a:pt x="39" y="0"/>
                        </a:lnTo>
                        <a:close/>
                      </a:path>
                    </a:pathLst>
                  </a:custGeom>
                  <a:solidFill>
                    <a:srgbClr val="000000">
                      <a:alpha val="100000"/>
                    </a:srgbClr>
                  </a:solidFill>
                  <a:ln w="9525">
                    <a:noFill/>
                  </a:ln>
                </p:spPr>
                <p:txBody>
                  <a:bodyPr/>
                  <a:lstStyle/>
                  <a:p>
                    <a:endParaRPr lang="zh-CN" altLang="en-US"/>
                  </a:p>
                </p:txBody>
              </p:sp>
              <p:sp>
                <p:nvSpPr>
                  <p:cNvPr id="34251" name="Freeform 1830"/>
                  <p:cNvSpPr>
                    <a:spLocks noChangeAspect="1"/>
                  </p:cNvSpPr>
                  <p:nvPr/>
                </p:nvSpPr>
                <p:spPr>
                  <a:xfrm>
                    <a:off x="2501" y="2107"/>
                    <a:ext cx="21" cy="28"/>
                  </a:xfrm>
                  <a:custGeom>
                    <a:avLst/>
                    <a:gdLst>
                      <a:gd name="txL" fmla="*/ 0 w 107"/>
                      <a:gd name="txT" fmla="*/ 0 h 138"/>
                      <a:gd name="txR" fmla="*/ 107 w 107"/>
                      <a:gd name="txB" fmla="*/ 138 h 138"/>
                    </a:gdLst>
                    <a:ahLst/>
                    <a:cxnLst>
                      <a:cxn ang="0">
                        <a:pos x="0" y="5"/>
                      </a:cxn>
                      <a:cxn ang="0">
                        <a:pos x="3" y="0"/>
                      </a:cxn>
                      <a:cxn ang="0">
                        <a:pos x="4" y="1"/>
                      </a:cxn>
                      <a:cxn ang="0">
                        <a:pos x="1" y="6"/>
                      </a:cxn>
                      <a:cxn ang="0">
                        <a:pos x="0" y="5"/>
                      </a:cxn>
                    </a:cxnLst>
                    <a:rect l="txL" t="txT" r="txR" b="txB"/>
                    <a:pathLst>
                      <a:path w="107" h="138">
                        <a:moveTo>
                          <a:pt x="0" y="116"/>
                        </a:moveTo>
                        <a:lnTo>
                          <a:pt x="75" y="0"/>
                        </a:lnTo>
                        <a:lnTo>
                          <a:pt x="107" y="20"/>
                        </a:lnTo>
                        <a:lnTo>
                          <a:pt x="36" y="138"/>
                        </a:lnTo>
                        <a:lnTo>
                          <a:pt x="0" y="11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52" name="Freeform 1831"/>
                  <p:cNvSpPr>
                    <a:spLocks noChangeAspect="1"/>
                  </p:cNvSpPr>
                  <p:nvPr/>
                </p:nvSpPr>
                <p:spPr>
                  <a:xfrm>
                    <a:off x="2508" y="2111"/>
                    <a:ext cx="14" cy="29"/>
                  </a:xfrm>
                  <a:custGeom>
                    <a:avLst/>
                    <a:gdLst>
                      <a:gd name="txL" fmla="*/ 0 w 71"/>
                      <a:gd name="txT" fmla="*/ 0 h 141"/>
                      <a:gd name="txR" fmla="*/ 71 w 71"/>
                      <a:gd name="txB" fmla="*/ 141 h 141"/>
                    </a:gdLst>
                    <a:ahLst/>
                    <a:cxnLst>
                      <a:cxn ang="0">
                        <a:pos x="0" y="5"/>
                      </a:cxn>
                      <a:cxn ang="0">
                        <a:pos x="3" y="0"/>
                      </a:cxn>
                      <a:cxn ang="0">
                        <a:pos x="1" y="6"/>
                      </a:cxn>
                      <a:cxn ang="0">
                        <a:pos x="0" y="5"/>
                      </a:cxn>
                    </a:cxnLst>
                    <a:rect l="txL" t="txT" r="txR" b="txB"/>
                    <a:pathLst>
                      <a:path w="71" h="141">
                        <a:moveTo>
                          <a:pt x="0" y="118"/>
                        </a:moveTo>
                        <a:lnTo>
                          <a:pt x="71" y="0"/>
                        </a:lnTo>
                        <a:lnTo>
                          <a:pt x="38" y="141"/>
                        </a:lnTo>
                        <a:lnTo>
                          <a:pt x="0" y="118"/>
                        </a:lnTo>
                        <a:close/>
                      </a:path>
                    </a:pathLst>
                  </a:custGeom>
                  <a:solidFill>
                    <a:srgbClr val="000000">
                      <a:alpha val="100000"/>
                    </a:srgbClr>
                  </a:solidFill>
                  <a:ln w="9525">
                    <a:noFill/>
                  </a:ln>
                </p:spPr>
                <p:txBody>
                  <a:bodyPr/>
                  <a:lstStyle/>
                  <a:p>
                    <a:endParaRPr lang="zh-CN" altLang="en-US"/>
                  </a:p>
                </p:txBody>
              </p:sp>
              <p:sp>
                <p:nvSpPr>
                  <p:cNvPr id="34253" name="Freeform 1832"/>
                  <p:cNvSpPr>
                    <a:spLocks noChangeAspect="1"/>
                  </p:cNvSpPr>
                  <p:nvPr/>
                </p:nvSpPr>
                <p:spPr>
                  <a:xfrm>
                    <a:off x="2515" y="2111"/>
                    <a:ext cx="14" cy="29"/>
                  </a:xfrm>
                  <a:custGeom>
                    <a:avLst/>
                    <a:gdLst>
                      <a:gd name="txL" fmla="*/ 0 w 66"/>
                      <a:gd name="txT" fmla="*/ 0 h 141"/>
                      <a:gd name="txR" fmla="*/ 66 w 66"/>
                      <a:gd name="txB" fmla="*/ 141 h 141"/>
                    </a:gdLst>
                    <a:ahLst/>
                    <a:cxnLst>
                      <a:cxn ang="0">
                        <a:pos x="1" y="0"/>
                      </a:cxn>
                      <a:cxn ang="0">
                        <a:pos x="0" y="6"/>
                      </a:cxn>
                      <a:cxn ang="0">
                        <a:pos x="3" y="1"/>
                      </a:cxn>
                      <a:cxn ang="0">
                        <a:pos x="1" y="0"/>
                      </a:cxn>
                    </a:cxnLst>
                    <a:rect l="txL" t="txT" r="txR" b="txB"/>
                    <a:pathLst>
                      <a:path w="66" h="141">
                        <a:moveTo>
                          <a:pt x="33" y="0"/>
                        </a:moveTo>
                        <a:lnTo>
                          <a:pt x="0" y="141"/>
                        </a:lnTo>
                        <a:lnTo>
                          <a:pt x="66" y="19"/>
                        </a:lnTo>
                        <a:lnTo>
                          <a:pt x="33" y="0"/>
                        </a:lnTo>
                        <a:close/>
                      </a:path>
                    </a:pathLst>
                  </a:custGeom>
                  <a:solidFill>
                    <a:srgbClr val="000000">
                      <a:alpha val="100000"/>
                    </a:srgbClr>
                  </a:solidFill>
                  <a:ln w="9525">
                    <a:noFill/>
                  </a:ln>
                </p:spPr>
                <p:txBody>
                  <a:bodyPr/>
                  <a:lstStyle/>
                  <a:p>
                    <a:endParaRPr lang="zh-CN" altLang="en-US"/>
                  </a:p>
                </p:txBody>
              </p:sp>
              <p:sp>
                <p:nvSpPr>
                  <p:cNvPr id="34254" name="Freeform 1833"/>
                  <p:cNvSpPr>
                    <a:spLocks noChangeAspect="1"/>
                  </p:cNvSpPr>
                  <p:nvPr/>
                </p:nvSpPr>
                <p:spPr>
                  <a:xfrm>
                    <a:off x="2508" y="2111"/>
                    <a:ext cx="21" cy="29"/>
                  </a:xfrm>
                  <a:custGeom>
                    <a:avLst/>
                    <a:gdLst>
                      <a:gd name="txL" fmla="*/ 0 w 104"/>
                      <a:gd name="txT" fmla="*/ 0 h 141"/>
                      <a:gd name="txR" fmla="*/ 104 w 104"/>
                      <a:gd name="txB" fmla="*/ 141 h 141"/>
                    </a:gdLst>
                    <a:ahLst/>
                    <a:cxnLst>
                      <a:cxn ang="0">
                        <a:pos x="0" y="5"/>
                      </a:cxn>
                      <a:cxn ang="0">
                        <a:pos x="3" y="0"/>
                      </a:cxn>
                      <a:cxn ang="0">
                        <a:pos x="4" y="1"/>
                      </a:cxn>
                      <a:cxn ang="0">
                        <a:pos x="2" y="6"/>
                      </a:cxn>
                      <a:cxn ang="0">
                        <a:pos x="0" y="5"/>
                      </a:cxn>
                    </a:cxnLst>
                    <a:rect l="txL" t="txT" r="txR" b="txB"/>
                    <a:pathLst>
                      <a:path w="104" h="141">
                        <a:moveTo>
                          <a:pt x="0" y="118"/>
                        </a:moveTo>
                        <a:lnTo>
                          <a:pt x="71" y="0"/>
                        </a:lnTo>
                        <a:lnTo>
                          <a:pt x="104" y="19"/>
                        </a:lnTo>
                        <a:lnTo>
                          <a:pt x="38" y="141"/>
                        </a:lnTo>
                        <a:lnTo>
                          <a:pt x="0" y="1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55" name="Freeform 1834"/>
                  <p:cNvSpPr>
                    <a:spLocks noChangeAspect="1"/>
                  </p:cNvSpPr>
                  <p:nvPr/>
                </p:nvSpPr>
                <p:spPr>
                  <a:xfrm>
                    <a:off x="2515" y="2115"/>
                    <a:ext cx="14" cy="29"/>
                  </a:xfrm>
                  <a:custGeom>
                    <a:avLst/>
                    <a:gdLst>
                      <a:gd name="txL" fmla="*/ 0 w 66"/>
                      <a:gd name="txT" fmla="*/ 0 h 142"/>
                      <a:gd name="txR" fmla="*/ 66 w 66"/>
                      <a:gd name="txB" fmla="*/ 142 h 142"/>
                    </a:gdLst>
                    <a:ahLst/>
                    <a:cxnLst>
                      <a:cxn ang="0">
                        <a:pos x="0" y="5"/>
                      </a:cxn>
                      <a:cxn ang="0">
                        <a:pos x="3" y="0"/>
                      </a:cxn>
                      <a:cxn ang="0">
                        <a:pos x="2" y="6"/>
                      </a:cxn>
                      <a:cxn ang="0">
                        <a:pos x="0" y="5"/>
                      </a:cxn>
                    </a:cxnLst>
                    <a:rect l="txL" t="txT" r="txR" b="txB"/>
                    <a:pathLst>
                      <a:path w="66" h="142">
                        <a:moveTo>
                          <a:pt x="0" y="122"/>
                        </a:moveTo>
                        <a:lnTo>
                          <a:pt x="66" y="0"/>
                        </a:lnTo>
                        <a:lnTo>
                          <a:pt x="39" y="142"/>
                        </a:lnTo>
                        <a:lnTo>
                          <a:pt x="0" y="122"/>
                        </a:lnTo>
                        <a:close/>
                      </a:path>
                    </a:pathLst>
                  </a:custGeom>
                  <a:solidFill>
                    <a:srgbClr val="000000">
                      <a:alpha val="100000"/>
                    </a:srgbClr>
                  </a:solidFill>
                  <a:ln w="9525">
                    <a:noFill/>
                  </a:ln>
                </p:spPr>
                <p:txBody>
                  <a:bodyPr/>
                  <a:lstStyle/>
                  <a:p>
                    <a:endParaRPr lang="zh-CN" altLang="en-US"/>
                  </a:p>
                </p:txBody>
              </p:sp>
              <p:sp>
                <p:nvSpPr>
                  <p:cNvPr id="34256" name="Freeform 1835"/>
                  <p:cNvSpPr>
                    <a:spLocks noChangeAspect="1"/>
                  </p:cNvSpPr>
                  <p:nvPr/>
                </p:nvSpPr>
                <p:spPr>
                  <a:xfrm>
                    <a:off x="2523" y="2115"/>
                    <a:ext cx="12" cy="29"/>
                  </a:xfrm>
                  <a:custGeom>
                    <a:avLst/>
                    <a:gdLst>
                      <a:gd name="txL" fmla="*/ 0 w 60"/>
                      <a:gd name="txT" fmla="*/ 0 h 142"/>
                      <a:gd name="txR" fmla="*/ 60 w 60"/>
                      <a:gd name="txB" fmla="*/ 142 h 142"/>
                    </a:gdLst>
                    <a:ahLst/>
                    <a:cxnLst>
                      <a:cxn ang="0">
                        <a:pos x="1" y="0"/>
                      </a:cxn>
                      <a:cxn ang="0">
                        <a:pos x="0" y="6"/>
                      </a:cxn>
                      <a:cxn ang="0">
                        <a:pos x="2" y="1"/>
                      </a:cxn>
                      <a:cxn ang="0">
                        <a:pos x="1" y="0"/>
                      </a:cxn>
                    </a:cxnLst>
                    <a:rect l="txL" t="txT" r="txR" b="txB"/>
                    <a:pathLst>
                      <a:path w="60" h="142">
                        <a:moveTo>
                          <a:pt x="27" y="0"/>
                        </a:moveTo>
                        <a:lnTo>
                          <a:pt x="0" y="142"/>
                        </a:lnTo>
                        <a:lnTo>
                          <a:pt x="60" y="18"/>
                        </a:lnTo>
                        <a:lnTo>
                          <a:pt x="27" y="0"/>
                        </a:lnTo>
                        <a:close/>
                      </a:path>
                    </a:pathLst>
                  </a:custGeom>
                  <a:solidFill>
                    <a:srgbClr val="000000">
                      <a:alpha val="100000"/>
                    </a:srgbClr>
                  </a:solidFill>
                  <a:ln w="9525">
                    <a:noFill/>
                  </a:ln>
                </p:spPr>
                <p:txBody>
                  <a:bodyPr/>
                  <a:lstStyle/>
                  <a:p>
                    <a:endParaRPr lang="zh-CN" altLang="en-US"/>
                  </a:p>
                </p:txBody>
              </p:sp>
              <p:sp>
                <p:nvSpPr>
                  <p:cNvPr id="34257" name="Freeform 1836"/>
                  <p:cNvSpPr>
                    <a:spLocks noChangeAspect="1"/>
                  </p:cNvSpPr>
                  <p:nvPr/>
                </p:nvSpPr>
                <p:spPr>
                  <a:xfrm>
                    <a:off x="2515" y="2115"/>
                    <a:ext cx="20" cy="29"/>
                  </a:xfrm>
                  <a:custGeom>
                    <a:avLst/>
                    <a:gdLst>
                      <a:gd name="txL" fmla="*/ 0 w 99"/>
                      <a:gd name="txT" fmla="*/ 0 h 142"/>
                      <a:gd name="txR" fmla="*/ 99 w 99"/>
                      <a:gd name="txB" fmla="*/ 142 h 142"/>
                    </a:gdLst>
                    <a:ahLst/>
                    <a:cxnLst>
                      <a:cxn ang="0">
                        <a:pos x="0" y="5"/>
                      </a:cxn>
                      <a:cxn ang="0">
                        <a:pos x="3" y="0"/>
                      </a:cxn>
                      <a:cxn ang="0">
                        <a:pos x="4" y="1"/>
                      </a:cxn>
                      <a:cxn ang="0">
                        <a:pos x="2" y="6"/>
                      </a:cxn>
                      <a:cxn ang="0">
                        <a:pos x="0" y="5"/>
                      </a:cxn>
                    </a:cxnLst>
                    <a:rect l="txL" t="txT" r="txR" b="txB"/>
                    <a:pathLst>
                      <a:path w="99" h="142">
                        <a:moveTo>
                          <a:pt x="0" y="122"/>
                        </a:moveTo>
                        <a:lnTo>
                          <a:pt x="66" y="0"/>
                        </a:lnTo>
                        <a:lnTo>
                          <a:pt x="99" y="18"/>
                        </a:lnTo>
                        <a:lnTo>
                          <a:pt x="39" y="142"/>
                        </a:lnTo>
                        <a:lnTo>
                          <a:pt x="0" y="1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58" name="Freeform 1837"/>
                  <p:cNvSpPr>
                    <a:spLocks noChangeAspect="1"/>
                  </p:cNvSpPr>
                  <p:nvPr/>
                </p:nvSpPr>
                <p:spPr>
                  <a:xfrm>
                    <a:off x="2523" y="2119"/>
                    <a:ext cx="12" cy="28"/>
                  </a:xfrm>
                  <a:custGeom>
                    <a:avLst/>
                    <a:gdLst>
                      <a:gd name="txL" fmla="*/ 0 w 60"/>
                      <a:gd name="txT" fmla="*/ 0 h 141"/>
                      <a:gd name="txR" fmla="*/ 60 w 60"/>
                      <a:gd name="txB" fmla="*/ 141 h 141"/>
                    </a:gdLst>
                    <a:ahLst/>
                    <a:cxnLst>
                      <a:cxn ang="0">
                        <a:pos x="0" y="5"/>
                      </a:cxn>
                      <a:cxn ang="0">
                        <a:pos x="2" y="0"/>
                      </a:cxn>
                      <a:cxn ang="0">
                        <a:pos x="2" y="6"/>
                      </a:cxn>
                      <a:cxn ang="0">
                        <a:pos x="0" y="5"/>
                      </a:cxn>
                    </a:cxnLst>
                    <a:rect l="txL" t="txT" r="txR" b="txB"/>
                    <a:pathLst>
                      <a:path w="60" h="141">
                        <a:moveTo>
                          <a:pt x="0" y="124"/>
                        </a:moveTo>
                        <a:lnTo>
                          <a:pt x="60" y="0"/>
                        </a:lnTo>
                        <a:lnTo>
                          <a:pt x="40" y="141"/>
                        </a:lnTo>
                        <a:lnTo>
                          <a:pt x="0" y="124"/>
                        </a:lnTo>
                        <a:close/>
                      </a:path>
                    </a:pathLst>
                  </a:custGeom>
                  <a:solidFill>
                    <a:srgbClr val="000000">
                      <a:alpha val="100000"/>
                    </a:srgbClr>
                  </a:solidFill>
                  <a:ln w="9525">
                    <a:noFill/>
                  </a:ln>
                </p:spPr>
                <p:txBody>
                  <a:bodyPr/>
                  <a:lstStyle/>
                  <a:p>
                    <a:endParaRPr lang="zh-CN" altLang="en-US"/>
                  </a:p>
                </p:txBody>
              </p:sp>
              <p:sp>
                <p:nvSpPr>
                  <p:cNvPr id="34259" name="Freeform 1838"/>
                  <p:cNvSpPr>
                    <a:spLocks noChangeAspect="1"/>
                  </p:cNvSpPr>
                  <p:nvPr/>
                </p:nvSpPr>
                <p:spPr>
                  <a:xfrm>
                    <a:off x="2531" y="2119"/>
                    <a:ext cx="11" cy="28"/>
                  </a:xfrm>
                  <a:custGeom>
                    <a:avLst/>
                    <a:gdLst>
                      <a:gd name="txL" fmla="*/ 0 w 54"/>
                      <a:gd name="txT" fmla="*/ 0 h 141"/>
                      <a:gd name="txR" fmla="*/ 54 w 54"/>
                      <a:gd name="txB" fmla="*/ 141 h 141"/>
                    </a:gdLst>
                    <a:ahLst/>
                    <a:cxnLst>
                      <a:cxn ang="0">
                        <a:pos x="1" y="0"/>
                      </a:cxn>
                      <a:cxn ang="0">
                        <a:pos x="0" y="6"/>
                      </a:cxn>
                      <a:cxn ang="0">
                        <a:pos x="2" y="1"/>
                      </a:cxn>
                      <a:cxn ang="0">
                        <a:pos x="1" y="0"/>
                      </a:cxn>
                    </a:cxnLst>
                    <a:rect l="txL" t="txT" r="txR" b="txB"/>
                    <a:pathLst>
                      <a:path w="54" h="141">
                        <a:moveTo>
                          <a:pt x="20" y="0"/>
                        </a:moveTo>
                        <a:lnTo>
                          <a:pt x="0" y="141"/>
                        </a:lnTo>
                        <a:lnTo>
                          <a:pt x="54" y="16"/>
                        </a:lnTo>
                        <a:lnTo>
                          <a:pt x="20" y="0"/>
                        </a:lnTo>
                        <a:close/>
                      </a:path>
                    </a:pathLst>
                  </a:custGeom>
                  <a:solidFill>
                    <a:srgbClr val="000000">
                      <a:alpha val="100000"/>
                    </a:srgbClr>
                  </a:solidFill>
                  <a:ln w="9525">
                    <a:noFill/>
                  </a:ln>
                </p:spPr>
                <p:txBody>
                  <a:bodyPr/>
                  <a:lstStyle/>
                  <a:p>
                    <a:endParaRPr lang="zh-CN" altLang="en-US"/>
                  </a:p>
                </p:txBody>
              </p:sp>
              <p:sp>
                <p:nvSpPr>
                  <p:cNvPr id="34260" name="Freeform 1839"/>
                  <p:cNvSpPr>
                    <a:spLocks noChangeAspect="1"/>
                  </p:cNvSpPr>
                  <p:nvPr/>
                </p:nvSpPr>
                <p:spPr>
                  <a:xfrm>
                    <a:off x="2523" y="2119"/>
                    <a:ext cx="19" cy="28"/>
                  </a:xfrm>
                  <a:custGeom>
                    <a:avLst/>
                    <a:gdLst>
                      <a:gd name="txL" fmla="*/ 0 w 94"/>
                      <a:gd name="txT" fmla="*/ 0 h 141"/>
                      <a:gd name="txR" fmla="*/ 94 w 94"/>
                      <a:gd name="txB" fmla="*/ 141 h 141"/>
                    </a:gdLst>
                    <a:ahLst/>
                    <a:cxnLst>
                      <a:cxn ang="0">
                        <a:pos x="0" y="5"/>
                      </a:cxn>
                      <a:cxn ang="0">
                        <a:pos x="2" y="0"/>
                      </a:cxn>
                      <a:cxn ang="0">
                        <a:pos x="4" y="1"/>
                      </a:cxn>
                      <a:cxn ang="0">
                        <a:pos x="2" y="6"/>
                      </a:cxn>
                      <a:cxn ang="0">
                        <a:pos x="0" y="5"/>
                      </a:cxn>
                    </a:cxnLst>
                    <a:rect l="txL" t="txT" r="txR" b="txB"/>
                    <a:pathLst>
                      <a:path w="94" h="141">
                        <a:moveTo>
                          <a:pt x="0" y="124"/>
                        </a:moveTo>
                        <a:lnTo>
                          <a:pt x="60" y="0"/>
                        </a:lnTo>
                        <a:lnTo>
                          <a:pt x="94" y="16"/>
                        </a:lnTo>
                        <a:lnTo>
                          <a:pt x="40" y="141"/>
                        </a:lnTo>
                        <a:lnTo>
                          <a:pt x="0" y="1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61" name="Freeform 1840"/>
                  <p:cNvSpPr>
                    <a:spLocks noChangeAspect="1"/>
                  </p:cNvSpPr>
                  <p:nvPr/>
                </p:nvSpPr>
                <p:spPr>
                  <a:xfrm>
                    <a:off x="2531" y="2122"/>
                    <a:ext cx="11" cy="28"/>
                  </a:xfrm>
                  <a:custGeom>
                    <a:avLst/>
                    <a:gdLst>
                      <a:gd name="txL" fmla="*/ 0 w 54"/>
                      <a:gd name="txT" fmla="*/ 0 h 142"/>
                      <a:gd name="txR" fmla="*/ 54 w 54"/>
                      <a:gd name="txB" fmla="*/ 142 h 142"/>
                    </a:gdLst>
                    <a:ahLst/>
                    <a:cxnLst>
                      <a:cxn ang="0">
                        <a:pos x="0" y="5"/>
                      </a:cxn>
                      <a:cxn ang="0">
                        <a:pos x="2" y="0"/>
                      </a:cxn>
                      <a:cxn ang="0">
                        <a:pos x="2" y="6"/>
                      </a:cxn>
                      <a:cxn ang="0">
                        <a:pos x="0" y="5"/>
                      </a:cxn>
                    </a:cxnLst>
                    <a:rect l="txL" t="txT" r="txR" b="txB"/>
                    <a:pathLst>
                      <a:path w="54" h="142">
                        <a:moveTo>
                          <a:pt x="0" y="125"/>
                        </a:moveTo>
                        <a:lnTo>
                          <a:pt x="54" y="0"/>
                        </a:lnTo>
                        <a:lnTo>
                          <a:pt x="40" y="142"/>
                        </a:lnTo>
                        <a:lnTo>
                          <a:pt x="0" y="125"/>
                        </a:lnTo>
                        <a:close/>
                      </a:path>
                    </a:pathLst>
                  </a:custGeom>
                  <a:solidFill>
                    <a:srgbClr val="000000">
                      <a:alpha val="100000"/>
                    </a:srgbClr>
                  </a:solidFill>
                  <a:ln w="9525">
                    <a:noFill/>
                  </a:ln>
                </p:spPr>
                <p:txBody>
                  <a:bodyPr/>
                  <a:lstStyle/>
                  <a:p>
                    <a:endParaRPr lang="zh-CN" altLang="en-US"/>
                  </a:p>
                </p:txBody>
              </p:sp>
              <p:sp>
                <p:nvSpPr>
                  <p:cNvPr id="34262" name="Freeform 1841"/>
                  <p:cNvSpPr>
                    <a:spLocks noChangeAspect="1"/>
                  </p:cNvSpPr>
                  <p:nvPr/>
                </p:nvSpPr>
                <p:spPr>
                  <a:xfrm>
                    <a:off x="2539" y="2122"/>
                    <a:ext cx="10" cy="28"/>
                  </a:xfrm>
                  <a:custGeom>
                    <a:avLst/>
                    <a:gdLst>
                      <a:gd name="txL" fmla="*/ 0 w 50"/>
                      <a:gd name="txT" fmla="*/ 0 h 142"/>
                      <a:gd name="txR" fmla="*/ 50 w 50"/>
                      <a:gd name="txB" fmla="*/ 142 h 142"/>
                    </a:gdLst>
                    <a:ahLst/>
                    <a:cxnLst>
                      <a:cxn ang="0">
                        <a:pos x="1" y="0"/>
                      </a:cxn>
                      <a:cxn ang="0">
                        <a:pos x="0" y="6"/>
                      </a:cxn>
                      <a:cxn ang="0">
                        <a:pos x="2" y="1"/>
                      </a:cxn>
                      <a:cxn ang="0">
                        <a:pos x="1" y="0"/>
                      </a:cxn>
                    </a:cxnLst>
                    <a:rect l="txL" t="txT" r="txR" b="txB"/>
                    <a:pathLst>
                      <a:path w="50" h="142">
                        <a:moveTo>
                          <a:pt x="14" y="0"/>
                        </a:moveTo>
                        <a:lnTo>
                          <a:pt x="0" y="142"/>
                        </a:lnTo>
                        <a:lnTo>
                          <a:pt x="50" y="14"/>
                        </a:lnTo>
                        <a:lnTo>
                          <a:pt x="14" y="0"/>
                        </a:lnTo>
                        <a:close/>
                      </a:path>
                    </a:pathLst>
                  </a:custGeom>
                  <a:solidFill>
                    <a:srgbClr val="000000">
                      <a:alpha val="100000"/>
                    </a:srgbClr>
                  </a:solidFill>
                  <a:ln w="9525">
                    <a:noFill/>
                  </a:ln>
                </p:spPr>
                <p:txBody>
                  <a:bodyPr/>
                  <a:lstStyle/>
                  <a:p>
                    <a:endParaRPr lang="zh-CN" altLang="en-US"/>
                  </a:p>
                </p:txBody>
              </p:sp>
              <p:sp>
                <p:nvSpPr>
                  <p:cNvPr id="34263" name="Freeform 1842"/>
                  <p:cNvSpPr>
                    <a:spLocks noChangeAspect="1"/>
                  </p:cNvSpPr>
                  <p:nvPr/>
                </p:nvSpPr>
                <p:spPr>
                  <a:xfrm>
                    <a:off x="2531" y="2122"/>
                    <a:ext cx="18" cy="28"/>
                  </a:xfrm>
                  <a:custGeom>
                    <a:avLst/>
                    <a:gdLst>
                      <a:gd name="txL" fmla="*/ 0 w 90"/>
                      <a:gd name="txT" fmla="*/ 0 h 142"/>
                      <a:gd name="txR" fmla="*/ 90 w 90"/>
                      <a:gd name="txB" fmla="*/ 142 h 142"/>
                    </a:gdLst>
                    <a:ahLst/>
                    <a:cxnLst>
                      <a:cxn ang="0">
                        <a:pos x="0" y="5"/>
                      </a:cxn>
                      <a:cxn ang="0">
                        <a:pos x="2" y="0"/>
                      </a:cxn>
                      <a:cxn ang="0">
                        <a:pos x="4" y="1"/>
                      </a:cxn>
                      <a:cxn ang="0">
                        <a:pos x="2" y="6"/>
                      </a:cxn>
                      <a:cxn ang="0">
                        <a:pos x="0" y="5"/>
                      </a:cxn>
                    </a:cxnLst>
                    <a:rect l="txL" t="txT" r="txR" b="txB"/>
                    <a:pathLst>
                      <a:path w="90" h="142">
                        <a:moveTo>
                          <a:pt x="0" y="125"/>
                        </a:moveTo>
                        <a:lnTo>
                          <a:pt x="54" y="0"/>
                        </a:lnTo>
                        <a:lnTo>
                          <a:pt x="90" y="14"/>
                        </a:lnTo>
                        <a:lnTo>
                          <a:pt x="40" y="142"/>
                        </a:lnTo>
                        <a:lnTo>
                          <a:pt x="0" y="1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64" name="Freeform 1843"/>
                  <p:cNvSpPr>
                    <a:spLocks noChangeAspect="1"/>
                  </p:cNvSpPr>
                  <p:nvPr/>
                </p:nvSpPr>
                <p:spPr>
                  <a:xfrm>
                    <a:off x="2539" y="2125"/>
                    <a:ext cx="10" cy="28"/>
                  </a:xfrm>
                  <a:custGeom>
                    <a:avLst/>
                    <a:gdLst>
                      <a:gd name="txL" fmla="*/ 0 w 50"/>
                      <a:gd name="txT" fmla="*/ 0 h 143"/>
                      <a:gd name="txR" fmla="*/ 50 w 50"/>
                      <a:gd name="txB" fmla="*/ 143 h 143"/>
                    </a:gdLst>
                    <a:ahLst/>
                    <a:cxnLst>
                      <a:cxn ang="0">
                        <a:pos x="0" y="5"/>
                      </a:cxn>
                      <a:cxn ang="0">
                        <a:pos x="2" y="0"/>
                      </a:cxn>
                      <a:cxn ang="0">
                        <a:pos x="2" y="5"/>
                      </a:cxn>
                      <a:cxn ang="0">
                        <a:pos x="0" y="5"/>
                      </a:cxn>
                    </a:cxnLst>
                    <a:rect l="txL" t="txT" r="txR" b="txB"/>
                    <a:pathLst>
                      <a:path w="50" h="143">
                        <a:moveTo>
                          <a:pt x="0" y="128"/>
                        </a:moveTo>
                        <a:lnTo>
                          <a:pt x="50" y="0"/>
                        </a:lnTo>
                        <a:lnTo>
                          <a:pt x="40" y="143"/>
                        </a:lnTo>
                        <a:lnTo>
                          <a:pt x="0" y="128"/>
                        </a:lnTo>
                        <a:close/>
                      </a:path>
                    </a:pathLst>
                  </a:custGeom>
                  <a:solidFill>
                    <a:srgbClr val="000000">
                      <a:alpha val="100000"/>
                    </a:srgbClr>
                  </a:solidFill>
                  <a:ln w="9525">
                    <a:noFill/>
                  </a:ln>
                </p:spPr>
                <p:txBody>
                  <a:bodyPr/>
                  <a:lstStyle/>
                  <a:p>
                    <a:endParaRPr lang="zh-CN" altLang="en-US"/>
                  </a:p>
                </p:txBody>
              </p:sp>
              <p:sp>
                <p:nvSpPr>
                  <p:cNvPr id="34265" name="Freeform 1844"/>
                  <p:cNvSpPr>
                    <a:spLocks noChangeAspect="1"/>
                  </p:cNvSpPr>
                  <p:nvPr/>
                </p:nvSpPr>
                <p:spPr>
                  <a:xfrm>
                    <a:off x="2547" y="2125"/>
                    <a:ext cx="9" cy="28"/>
                  </a:xfrm>
                  <a:custGeom>
                    <a:avLst/>
                    <a:gdLst>
                      <a:gd name="txL" fmla="*/ 0 w 45"/>
                      <a:gd name="txT" fmla="*/ 0 h 143"/>
                      <a:gd name="txR" fmla="*/ 45 w 45"/>
                      <a:gd name="txB" fmla="*/ 143 h 143"/>
                    </a:gdLst>
                    <a:ahLst/>
                    <a:cxnLst>
                      <a:cxn ang="0">
                        <a:pos x="0" y="0"/>
                      </a:cxn>
                      <a:cxn ang="0">
                        <a:pos x="0" y="5"/>
                      </a:cxn>
                      <a:cxn ang="0">
                        <a:pos x="2" y="1"/>
                      </a:cxn>
                      <a:cxn ang="0">
                        <a:pos x="0" y="0"/>
                      </a:cxn>
                    </a:cxnLst>
                    <a:rect l="txL" t="txT" r="txR" b="txB"/>
                    <a:pathLst>
                      <a:path w="45" h="143">
                        <a:moveTo>
                          <a:pt x="10" y="0"/>
                        </a:moveTo>
                        <a:lnTo>
                          <a:pt x="0" y="143"/>
                        </a:lnTo>
                        <a:lnTo>
                          <a:pt x="45" y="13"/>
                        </a:lnTo>
                        <a:lnTo>
                          <a:pt x="10" y="0"/>
                        </a:lnTo>
                        <a:close/>
                      </a:path>
                    </a:pathLst>
                  </a:custGeom>
                  <a:solidFill>
                    <a:srgbClr val="000000">
                      <a:alpha val="100000"/>
                    </a:srgbClr>
                  </a:solidFill>
                  <a:ln w="9525">
                    <a:noFill/>
                  </a:ln>
                </p:spPr>
                <p:txBody>
                  <a:bodyPr/>
                  <a:lstStyle/>
                  <a:p>
                    <a:endParaRPr lang="zh-CN" altLang="en-US"/>
                  </a:p>
                </p:txBody>
              </p:sp>
              <p:sp>
                <p:nvSpPr>
                  <p:cNvPr id="34266" name="Freeform 1845"/>
                  <p:cNvSpPr>
                    <a:spLocks noChangeAspect="1"/>
                  </p:cNvSpPr>
                  <p:nvPr/>
                </p:nvSpPr>
                <p:spPr>
                  <a:xfrm>
                    <a:off x="2539" y="2125"/>
                    <a:ext cx="17" cy="28"/>
                  </a:xfrm>
                  <a:custGeom>
                    <a:avLst/>
                    <a:gdLst>
                      <a:gd name="txL" fmla="*/ 0 w 85"/>
                      <a:gd name="txT" fmla="*/ 0 h 143"/>
                      <a:gd name="txR" fmla="*/ 85 w 85"/>
                      <a:gd name="txB" fmla="*/ 143 h 143"/>
                    </a:gdLst>
                    <a:ahLst/>
                    <a:cxnLst>
                      <a:cxn ang="0">
                        <a:pos x="0" y="5"/>
                      </a:cxn>
                      <a:cxn ang="0">
                        <a:pos x="2" y="0"/>
                      </a:cxn>
                      <a:cxn ang="0">
                        <a:pos x="3" y="1"/>
                      </a:cxn>
                      <a:cxn ang="0">
                        <a:pos x="2" y="5"/>
                      </a:cxn>
                      <a:cxn ang="0">
                        <a:pos x="0" y="5"/>
                      </a:cxn>
                    </a:cxnLst>
                    <a:rect l="txL" t="txT" r="txR" b="txB"/>
                    <a:pathLst>
                      <a:path w="85" h="143">
                        <a:moveTo>
                          <a:pt x="0" y="128"/>
                        </a:moveTo>
                        <a:lnTo>
                          <a:pt x="50" y="0"/>
                        </a:lnTo>
                        <a:lnTo>
                          <a:pt x="85" y="13"/>
                        </a:lnTo>
                        <a:lnTo>
                          <a:pt x="40" y="143"/>
                        </a:lnTo>
                        <a:lnTo>
                          <a:pt x="0" y="1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67" name="Freeform 1846"/>
                  <p:cNvSpPr>
                    <a:spLocks noChangeAspect="1"/>
                  </p:cNvSpPr>
                  <p:nvPr/>
                </p:nvSpPr>
                <p:spPr>
                  <a:xfrm>
                    <a:off x="2547" y="2127"/>
                    <a:ext cx="9" cy="29"/>
                  </a:xfrm>
                  <a:custGeom>
                    <a:avLst/>
                    <a:gdLst>
                      <a:gd name="txL" fmla="*/ 0 w 45"/>
                      <a:gd name="txT" fmla="*/ 0 h 143"/>
                      <a:gd name="txR" fmla="*/ 45 w 45"/>
                      <a:gd name="txB" fmla="*/ 143 h 143"/>
                    </a:gdLst>
                    <a:ahLst/>
                    <a:cxnLst>
                      <a:cxn ang="0">
                        <a:pos x="0" y="5"/>
                      </a:cxn>
                      <a:cxn ang="0">
                        <a:pos x="2" y="0"/>
                      </a:cxn>
                      <a:cxn ang="0">
                        <a:pos x="2" y="6"/>
                      </a:cxn>
                      <a:cxn ang="0">
                        <a:pos x="0" y="5"/>
                      </a:cxn>
                    </a:cxnLst>
                    <a:rect l="txL" t="txT" r="txR" b="txB"/>
                    <a:pathLst>
                      <a:path w="45" h="143">
                        <a:moveTo>
                          <a:pt x="0" y="130"/>
                        </a:moveTo>
                        <a:lnTo>
                          <a:pt x="45" y="0"/>
                        </a:lnTo>
                        <a:lnTo>
                          <a:pt x="43" y="143"/>
                        </a:lnTo>
                        <a:lnTo>
                          <a:pt x="0" y="130"/>
                        </a:lnTo>
                        <a:close/>
                      </a:path>
                    </a:pathLst>
                  </a:custGeom>
                  <a:solidFill>
                    <a:srgbClr val="000000">
                      <a:alpha val="100000"/>
                    </a:srgbClr>
                  </a:solidFill>
                  <a:ln w="9525">
                    <a:noFill/>
                  </a:ln>
                </p:spPr>
                <p:txBody>
                  <a:bodyPr/>
                  <a:lstStyle/>
                  <a:p>
                    <a:endParaRPr lang="zh-CN" altLang="en-US"/>
                  </a:p>
                </p:txBody>
              </p:sp>
              <p:sp>
                <p:nvSpPr>
                  <p:cNvPr id="34268" name="Freeform 1847"/>
                  <p:cNvSpPr>
                    <a:spLocks noChangeAspect="1"/>
                  </p:cNvSpPr>
                  <p:nvPr/>
                </p:nvSpPr>
                <p:spPr>
                  <a:xfrm>
                    <a:off x="2556" y="2127"/>
                    <a:ext cx="8" cy="29"/>
                  </a:xfrm>
                  <a:custGeom>
                    <a:avLst/>
                    <a:gdLst>
                      <a:gd name="txL" fmla="*/ 0 w 39"/>
                      <a:gd name="txT" fmla="*/ 0 h 143"/>
                      <a:gd name="txR" fmla="*/ 39 w 39"/>
                      <a:gd name="txB" fmla="*/ 143 h 143"/>
                    </a:gdLst>
                    <a:ahLst/>
                    <a:cxnLst>
                      <a:cxn ang="0">
                        <a:pos x="0" y="0"/>
                      </a:cxn>
                      <a:cxn ang="0">
                        <a:pos x="0" y="6"/>
                      </a:cxn>
                      <a:cxn ang="0">
                        <a:pos x="2" y="0"/>
                      </a:cxn>
                      <a:cxn ang="0">
                        <a:pos x="0" y="0"/>
                      </a:cxn>
                    </a:cxnLst>
                    <a:rect l="txL" t="txT" r="txR" b="txB"/>
                    <a:pathLst>
                      <a:path w="39" h="143">
                        <a:moveTo>
                          <a:pt x="2" y="0"/>
                        </a:moveTo>
                        <a:lnTo>
                          <a:pt x="0" y="143"/>
                        </a:lnTo>
                        <a:lnTo>
                          <a:pt x="39" y="12"/>
                        </a:lnTo>
                        <a:lnTo>
                          <a:pt x="2" y="0"/>
                        </a:lnTo>
                        <a:close/>
                      </a:path>
                    </a:pathLst>
                  </a:custGeom>
                  <a:solidFill>
                    <a:srgbClr val="000000">
                      <a:alpha val="100000"/>
                    </a:srgbClr>
                  </a:solidFill>
                  <a:ln w="9525">
                    <a:noFill/>
                  </a:ln>
                </p:spPr>
                <p:txBody>
                  <a:bodyPr/>
                  <a:lstStyle/>
                  <a:p>
                    <a:endParaRPr lang="zh-CN" altLang="en-US"/>
                  </a:p>
                </p:txBody>
              </p:sp>
              <p:sp>
                <p:nvSpPr>
                  <p:cNvPr id="34269" name="Freeform 1848"/>
                  <p:cNvSpPr>
                    <a:spLocks noChangeAspect="1"/>
                  </p:cNvSpPr>
                  <p:nvPr/>
                </p:nvSpPr>
                <p:spPr>
                  <a:xfrm>
                    <a:off x="2547" y="2127"/>
                    <a:ext cx="17" cy="29"/>
                  </a:xfrm>
                  <a:custGeom>
                    <a:avLst/>
                    <a:gdLst>
                      <a:gd name="txL" fmla="*/ 0 w 82"/>
                      <a:gd name="txT" fmla="*/ 0 h 143"/>
                      <a:gd name="txR" fmla="*/ 82 w 82"/>
                      <a:gd name="txB" fmla="*/ 143 h 143"/>
                    </a:gdLst>
                    <a:ahLst/>
                    <a:cxnLst>
                      <a:cxn ang="0">
                        <a:pos x="0" y="5"/>
                      </a:cxn>
                      <a:cxn ang="0">
                        <a:pos x="2" y="0"/>
                      </a:cxn>
                      <a:cxn ang="0">
                        <a:pos x="4" y="0"/>
                      </a:cxn>
                      <a:cxn ang="0">
                        <a:pos x="2" y="6"/>
                      </a:cxn>
                      <a:cxn ang="0">
                        <a:pos x="0" y="5"/>
                      </a:cxn>
                    </a:cxnLst>
                    <a:rect l="txL" t="txT" r="txR" b="txB"/>
                    <a:pathLst>
                      <a:path w="82" h="143">
                        <a:moveTo>
                          <a:pt x="0" y="130"/>
                        </a:moveTo>
                        <a:lnTo>
                          <a:pt x="45" y="0"/>
                        </a:lnTo>
                        <a:lnTo>
                          <a:pt x="82" y="12"/>
                        </a:lnTo>
                        <a:lnTo>
                          <a:pt x="43" y="143"/>
                        </a:lnTo>
                        <a:lnTo>
                          <a:pt x="0" y="1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70" name="Freeform 1849"/>
                  <p:cNvSpPr>
                    <a:spLocks noChangeAspect="1"/>
                  </p:cNvSpPr>
                  <p:nvPr/>
                </p:nvSpPr>
                <p:spPr>
                  <a:xfrm>
                    <a:off x="2556" y="2130"/>
                    <a:ext cx="8" cy="28"/>
                  </a:xfrm>
                  <a:custGeom>
                    <a:avLst/>
                    <a:gdLst>
                      <a:gd name="txL" fmla="*/ 0 w 41"/>
                      <a:gd name="txT" fmla="*/ 0 h 143"/>
                      <a:gd name="txR" fmla="*/ 41 w 41"/>
                      <a:gd name="txB" fmla="*/ 143 h 143"/>
                    </a:gdLst>
                    <a:ahLst/>
                    <a:cxnLst>
                      <a:cxn ang="0">
                        <a:pos x="0" y="5"/>
                      </a:cxn>
                      <a:cxn ang="0">
                        <a:pos x="2" y="0"/>
                      </a:cxn>
                      <a:cxn ang="0">
                        <a:pos x="2" y="5"/>
                      </a:cxn>
                      <a:cxn ang="0">
                        <a:pos x="0" y="5"/>
                      </a:cxn>
                    </a:cxnLst>
                    <a:rect l="txL" t="txT" r="txR" b="txB"/>
                    <a:pathLst>
                      <a:path w="41" h="143">
                        <a:moveTo>
                          <a:pt x="0" y="131"/>
                        </a:moveTo>
                        <a:lnTo>
                          <a:pt x="39" y="0"/>
                        </a:lnTo>
                        <a:lnTo>
                          <a:pt x="41" y="143"/>
                        </a:lnTo>
                        <a:lnTo>
                          <a:pt x="0" y="131"/>
                        </a:lnTo>
                        <a:close/>
                      </a:path>
                    </a:pathLst>
                  </a:custGeom>
                  <a:solidFill>
                    <a:srgbClr val="000000">
                      <a:alpha val="100000"/>
                    </a:srgbClr>
                  </a:solidFill>
                  <a:ln w="9525">
                    <a:noFill/>
                  </a:ln>
                </p:spPr>
                <p:txBody>
                  <a:bodyPr/>
                  <a:lstStyle/>
                  <a:p>
                    <a:endParaRPr lang="zh-CN" altLang="en-US"/>
                  </a:p>
                </p:txBody>
              </p:sp>
              <p:sp>
                <p:nvSpPr>
                  <p:cNvPr id="34271" name="Freeform 1850"/>
                  <p:cNvSpPr>
                    <a:spLocks noChangeAspect="1"/>
                  </p:cNvSpPr>
                  <p:nvPr/>
                </p:nvSpPr>
                <p:spPr>
                  <a:xfrm>
                    <a:off x="2564" y="2130"/>
                    <a:ext cx="7" cy="28"/>
                  </a:xfrm>
                  <a:custGeom>
                    <a:avLst/>
                    <a:gdLst>
                      <a:gd name="txL" fmla="*/ 0 w 36"/>
                      <a:gd name="txT" fmla="*/ 0 h 143"/>
                      <a:gd name="txR" fmla="*/ 36 w 36"/>
                      <a:gd name="txB" fmla="*/ 143 h 143"/>
                    </a:gdLst>
                    <a:ahLst/>
                    <a:cxnLst>
                      <a:cxn ang="0">
                        <a:pos x="0" y="0"/>
                      </a:cxn>
                      <a:cxn ang="0">
                        <a:pos x="0" y="5"/>
                      </a:cxn>
                      <a:cxn ang="0">
                        <a:pos x="1" y="0"/>
                      </a:cxn>
                      <a:cxn ang="0">
                        <a:pos x="0" y="0"/>
                      </a:cxn>
                    </a:cxnLst>
                    <a:rect l="txL" t="txT" r="txR" b="txB"/>
                    <a:pathLst>
                      <a:path w="36" h="143">
                        <a:moveTo>
                          <a:pt x="0" y="0"/>
                        </a:moveTo>
                        <a:lnTo>
                          <a:pt x="2" y="143"/>
                        </a:lnTo>
                        <a:lnTo>
                          <a:pt x="36" y="10"/>
                        </a:lnTo>
                        <a:lnTo>
                          <a:pt x="0" y="0"/>
                        </a:lnTo>
                        <a:close/>
                      </a:path>
                    </a:pathLst>
                  </a:custGeom>
                  <a:solidFill>
                    <a:srgbClr val="000000">
                      <a:alpha val="100000"/>
                    </a:srgbClr>
                  </a:solidFill>
                  <a:ln w="9525">
                    <a:noFill/>
                  </a:ln>
                </p:spPr>
                <p:txBody>
                  <a:bodyPr/>
                  <a:lstStyle/>
                  <a:p>
                    <a:endParaRPr lang="zh-CN" altLang="en-US"/>
                  </a:p>
                </p:txBody>
              </p:sp>
              <p:sp>
                <p:nvSpPr>
                  <p:cNvPr id="34272" name="Freeform 1851"/>
                  <p:cNvSpPr>
                    <a:spLocks noChangeAspect="1"/>
                  </p:cNvSpPr>
                  <p:nvPr/>
                </p:nvSpPr>
                <p:spPr>
                  <a:xfrm>
                    <a:off x="2556" y="2130"/>
                    <a:ext cx="15" cy="28"/>
                  </a:xfrm>
                  <a:custGeom>
                    <a:avLst/>
                    <a:gdLst>
                      <a:gd name="txL" fmla="*/ 0 w 75"/>
                      <a:gd name="txT" fmla="*/ 0 h 143"/>
                      <a:gd name="txR" fmla="*/ 75 w 75"/>
                      <a:gd name="txB" fmla="*/ 143 h 143"/>
                    </a:gdLst>
                    <a:ahLst/>
                    <a:cxnLst>
                      <a:cxn ang="0">
                        <a:pos x="0" y="5"/>
                      </a:cxn>
                      <a:cxn ang="0">
                        <a:pos x="2" y="0"/>
                      </a:cxn>
                      <a:cxn ang="0">
                        <a:pos x="3" y="0"/>
                      </a:cxn>
                      <a:cxn ang="0">
                        <a:pos x="2" y="5"/>
                      </a:cxn>
                      <a:cxn ang="0">
                        <a:pos x="0" y="5"/>
                      </a:cxn>
                    </a:cxnLst>
                    <a:rect l="txL" t="txT" r="txR" b="txB"/>
                    <a:pathLst>
                      <a:path w="75" h="143">
                        <a:moveTo>
                          <a:pt x="0" y="131"/>
                        </a:moveTo>
                        <a:lnTo>
                          <a:pt x="39" y="0"/>
                        </a:lnTo>
                        <a:lnTo>
                          <a:pt x="75" y="10"/>
                        </a:lnTo>
                        <a:lnTo>
                          <a:pt x="41" y="143"/>
                        </a:lnTo>
                        <a:lnTo>
                          <a:pt x="0" y="1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73" name="Freeform 1852"/>
                  <p:cNvSpPr>
                    <a:spLocks noChangeAspect="1"/>
                  </p:cNvSpPr>
                  <p:nvPr/>
                </p:nvSpPr>
                <p:spPr>
                  <a:xfrm>
                    <a:off x="2564" y="2132"/>
                    <a:ext cx="9" cy="28"/>
                  </a:xfrm>
                  <a:custGeom>
                    <a:avLst/>
                    <a:gdLst>
                      <a:gd name="txL" fmla="*/ 0 w 43"/>
                      <a:gd name="txT" fmla="*/ 0 h 142"/>
                      <a:gd name="txR" fmla="*/ 43 w 43"/>
                      <a:gd name="txB" fmla="*/ 142 h 142"/>
                    </a:gdLst>
                    <a:ahLst/>
                    <a:cxnLst>
                      <a:cxn ang="0">
                        <a:pos x="0" y="5"/>
                      </a:cxn>
                      <a:cxn ang="0">
                        <a:pos x="1" y="0"/>
                      </a:cxn>
                      <a:cxn ang="0">
                        <a:pos x="2" y="6"/>
                      </a:cxn>
                      <a:cxn ang="0">
                        <a:pos x="0" y="5"/>
                      </a:cxn>
                    </a:cxnLst>
                    <a:rect l="txL" t="txT" r="txR" b="txB"/>
                    <a:pathLst>
                      <a:path w="43" h="142">
                        <a:moveTo>
                          <a:pt x="0" y="133"/>
                        </a:moveTo>
                        <a:lnTo>
                          <a:pt x="34" y="0"/>
                        </a:lnTo>
                        <a:lnTo>
                          <a:pt x="43" y="142"/>
                        </a:lnTo>
                        <a:lnTo>
                          <a:pt x="0" y="133"/>
                        </a:lnTo>
                        <a:close/>
                      </a:path>
                    </a:pathLst>
                  </a:custGeom>
                  <a:solidFill>
                    <a:srgbClr val="000000">
                      <a:alpha val="100000"/>
                    </a:srgbClr>
                  </a:solidFill>
                  <a:ln w="9525">
                    <a:noFill/>
                  </a:ln>
                </p:spPr>
                <p:txBody>
                  <a:bodyPr/>
                  <a:lstStyle/>
                  <a:p>
                    <a:endParaRPr lang="zh-CN" altLang="en-US"/>
                  </a:p>
                </p:txBody>
              </p:sp>
              <p:sp>
                <p:nvSpPr>
                  <p:cNvPr id="34274" name="Freeform 1853"/>
                  <p:cNvSpPr>
                    <a:spLocks noChangeAspect="1"/>
                  </p:cNvSpPr>
                  <p:nvPr/>
                </p:nvSpPr>
                <p:spPr>
                  <a:xfrm>
                    <a:off x="2571" y="2132"/>
                    <a:ext cx="7" cy="28"/>
                  </a:xfrm>
                  <a:custGeom>
                    <a:avLst/>
                    <a:gdLst>
                      <a:gd name="txL" fmla="*/ 0 w 37"/>
                      <a:gd name="txT" fmla="*/ 0 h 142"/>
                      <a:gd name="txR" fmla="*/ 37 w 37"/>
                      <a:gd name="txB" fmla="*/ 142 h 142"/>
                    </a:gdLst>
                    <a:ahLst/>
                    <a:cxnLst>
                      <a:cxn ang="0">
                        <a:pos x="0" y="0"/>
                      </a:cxn>
                      <a:cxn ang="0">
                        <a:pos x="0" y="6"/>
                      </a:cxn>
                      <a:cxn ang="0">
                        <a:pos x="1" y="0"/>
                      </a:cxn>
                      <a:cxn ang="0">
                        <a:pos x="0" y="0"/>
                      </a:cxn>
                    </a:cxnLst>
                    <a:rect l="txL" t="txT" r="txR" b="txB"/>
                    <a:pathLst>
                      <a:path w="37" h="142">
                        <a:moveTo>
                          <a:pt x="0" y="0"/>
                        </a:moveTo>
                        <a:lnTo>
                          <a:pt x="9" y="142"/>
                        </a:lnTo>
                        <a:lnTo>
                          <a:pt x="37" y="8"/>
                        </a:lnTo>
                        <a:lnTo>
                          <a:pt x="0" y="0"/>
                        </a:lnTo>
                        <a:close/>
                      </a:path>
                    </a:pathLst>
                  </a:custGeom>
                  <a:solidFill>
                    <a:srgbClr val="000000">
                      <a:alpha val="100000"/>
                    </a:srgbClr>
                  </a:solidFill>
                  <a:ln w="9525">
                    <a:noFill/>
                  </a:ln>
                </p:spPr>
                <p:txBody>
                  <a:bodyPr/>
                  <a:lstStyle/>
                  <a:p>
                    <a:endParaRPr lang="zh-CN" altLang="en-US"/>
                  </a:p>
                </p:txBody>
              </p:sp>
              <p:sp>
                <p:nvSpPr>
                  <p:cNvPr id="34275" name="Freeform 1854"/>
                  <p:cNvSpPr>
                    <a:spLocks noChangeAspect="1"/>
                  </p:cNvSpPr>
                  <p:nvPr/>
                </p:nvSpPr>
                <p:spPr>
                  <a:xfrm>
                    <a:off x="2564" y="2132"/>
                    <a:ext cx="14" cy="28"/>
                  </a:xfrm>
                  <a:custGeom>
                    <a:avLst/>
                    <a:gdLst>
                      <a:gd name="txL" fmla="*/ 0 w 71"/>
                      <a:gd name="txT" fmla="*/ 0 h 142"/>
                      <a:gd name="txR" fmla="*/ 71 w 71"/>
                      <a:gd name="txB" fmla="*/ 142 h 142"/>
                    </a:gdLst>
                    <a:ahLst/>
                    <a:cxnLst>
                      <a:cxn ang="0">
                        <a:pos x="0" y="5"/>
                      </a:cxn>
                      <a:cxn ang="0">
                        <a:pos x="1" y="0"/>
                      </a:cxn>
                      <a:cxn ang="0">
                        <a:pos x="3" y="0"/>
                      </a:cxn>
                      <a:cxn ang="0">
                        <a:pos x="2" y="6"/>
                      </a:cxn>
                      <a:cxn ang="0">
                        <a:pos x="0" y="5"/>
                      </a:cxn>
                    </a:cxnLst>
                    <a:rect l="txL" t="txT" r="txR" b="txB"/>
                    <a:pathLst>
                      <a:path w="71" h="142">
                        <a:moveTo>
                          <a:pt x="0" y="133"/>
                        </a:moveTo>
                        <a:lnTo>
                          <a:pt x="34" y="0"/>
                        </a:lnTo>
                        <a:lnTo>
                          <a:pt x="71" y="8"/>
                        </a:lnTo>
                        <a:lnTo>
                          <a:pt x="43" y="142"/>
                        </a:lnTo>
                        <a:lnTo>
                          <a:pt x="0"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76" name="Freeform 1855"/>
                  <p:cNvSpPr>
                    <a:spLocks noChangeAspect="1"/>
                  </p:cNvSpPr>
                  <p:nvPr/>
                </p:nvSpPr>
                <p:spPr>
                  <a:xfrm>
                    <a:off x="2573" y="2133"/>
                    <a:ext cx="8" cy="29"/>
                  </a:xfrm>
                  <a:custGeom>
                    <a:avLst/>
                    <a:gdLst>
                      <a:gd name="txL" fmla="*/ 0 w 43"/>
                      <a:gd name="txT" fmla="*/ 0 h 143"/>
                      <a:gd name="txR" fmla="*/ 43 w 43"/>
                      <a:gd name="txB" fmla="*/ 143 h 143"/>
                    </a:gdLst>
                    <a:ahLst/>
                    <a:cxnLst>
                      <a:cxn ang="0">
                        <a:pos x="0" y="5"/>
                      </a:cxn>
                      <a:cxn ang="0">
                        <a:pos x="1" y="0"/>
                      </a:cxn>
                      <a:cxn ang="0">
                        <a:pos x="1" y="6"/>
                      </a:cxn>
                      <a:cxn ang="0">
                        <a:pos x="0" y="5"/>
                      </a:cxn>
                    </a:cxnLst>
                    <a:rect l="txL" t="txT" r="txR" b="txB"/>
                    <a:pathLst>
                      <a:path w="43" h="143">
                        <a:moveTo>
                          <a:pt x="0" y="134"/>
                        </a:moveTo>
                        <a:lnTo>
                          <a:pt x="28" y="0"/>
                        </a:lnTo>
                        <a:lnTo>
                          <a:pt x="43" y="143"/>
                        </a:lnTo>
                        <a:lnTo>
                          <a:pt x="0" y="134"/>
                        </a:lnTo>
                        <a:close/>
                      </a:path>
                    </a:pathLst>
                  </a:custGeom>
                  <a:solidFill>
                    <a:srgbClr val="000000">
                      <a:alpha val="100000"/>
                    </a:srgbClr>
                  </a:solidFill>
                  <a:ln w="9525">
                    <a:noFill/>
                  </a:ln>
                </p:spPr>
                <p:txBody>
                  <a:bodyPr/>
                  <a:lstStyle/>
                  <a:p>
                    <a:endParaRPr lang="zh-CN" altLang="en-US"/>
                  </a:p>
                </p:txBody>
              </p:sp>
              <p:sp>
                <p:nvSpPr>
                  <p:cNvPr id="34277" name="Freeform 1856"/>
                  <p:cNvSpPr>
                    <a:spLocks noChangeAspect="1"/>
                  </p:cNvSpPr>
                  <p:nvPr/>
                </p:nvSpPr>
                <p:spPr>
                  <a:xfrm>
                    <a:off x="2578" y="2133"/>
                    <a:ext cx="7" cy="29"/>
                  </a:xfrm>
                  <a:custGeom>
                    <a:avLst/>
                    <a:gdLst>
                      <a:gd name="txL" fmla="*/ 0 w 36"/>
                      <a:gd name="txT" fmla="*/ 0 h 143"/>
                      <a:gd name="txR" fmla="*/ 36 w 36"/>
                      <a:gd name="txB" fmla="*/ 143 h 143"/>
                    </a:gdLst>
                    <a:ahLst/>
                    <a:cxnLst>
                      <a:cxn ang="0">
                        <a:pos x="0" y="0"/>
                      </a:cxn>
                      <a:cxn ang="0">
                        <a:pos x="1" y="6"/>
                      </a:cxn>
                      <a:cxn ang="0">
                        <a:pos x="1" y="0"/>
                      </a:cxn>
                      <a:cxn ang="0">
                        <a:pos x="0" y="0"/>
                      </a:cxn>
                    </a:cxnLst>
                    <a:rect l="txL" t="txT" r="txR" b="txB"/>
                    <a:pathLst>
                      <a:path w="36" h="143">
                        <a:moveTo>
                          <a:pt x="0" y="0"/>
                        </a:moveTo>
                        <a:lnTo>
                          <a:pt x="15" y="143"/>
                        </a:lnTo>
                        <a:lnTo>
                          <a:pt x="36" y="7"/>
                        </a:lnTo>
                        <a:lnTo>
                          <a:pt x="0" y="0"/>
                        </a:lnTo>
                        <a:close/>
                      </a:path>
                    </a:pathLst>
                  </a:custGeom>
                  <a:solidFill>
                    <a:srgbClr val="000000">
                      <a:alpha val="100000"/>
                    </a:srgbClr>
                  </a:solidFill>
                  <a:ln w="9525">
                    <a:noFill/>
                  </a:ln>
                </p:spPr>
                <p:txBody>
                  <a:bodyPr/>
                  <a:lstStyle/>
                  <a:p>
                    <a:endParaRPr lang="zh-CN" altLang="en-US"/>
                  </a:p>
                </p:txBody>
              </p:sp>
              <p:sp>
                <p:nvSpPr>
                  <p:cNvPr id="34278" name="Freeform 1857"/>
                  <p:cNvSpPr>
                    <a:spLocks noChangeAspect="1"/>
                  </p:cNvSpPr>
                  <p:nvPr/>
                </p:nvSpPr>
                <p:spPr>
                  <a:xfrm>
                    <a:off x="2573" y="2133"/>
                    <a:ext cx="12" cy="29"/>
                  </a:xfrm>
                  <a:custGeom>
                    <a:avLst/>
                    <a:gdLst>
                      <a:gd name="txL" fmla="*/ 0 w 64"/>
                      <a:gd name="txT" fmla="*/ 0 h 143"/>
                      <a:gd name="txR" fmla="*/ 64 w 64"/>
                      <a:gd name="txB" fmla="*/ 143 h 143"/>
                    </a:gdLst>
                    <a:ahLst/>
                    <a:cxnLst>
                      <a:cxn ang="0">
                        <a:pos x="0" y="5"/>
                      </a:cxn>
                      <a:cxn ang="0">
                        <a:pos x="1" y="0"/>
                      </a:cxn>
                      <a:cxn ang="0">
                        <a:pos x="2" y="0"/>
                      </a:cxn>
                      <a:cxn ang="0">
                        <a:pos x="2" y="6"/>
                      </a:cxn>
                      <a:cxn ang="0">
                        <a:pos x="0" y="5"/>
                      </a:cxn>
                    </a:cxnLst>
                    <a:rect l="txL" t="txT" r="txR" b="txB"/>
                    <a:pathLst>
                      <a:path w="64" h="143">
                        <a:moveTo>
                          <a:pt x="0" y="134"/>
                        </a:moveTo>
                        <a:lnTo>
                          <a:pt x="28" y="0"/>
                        </a:lnTo>
                        <a:lnTo>
                          <a:pt x="64" y="7"/>
                        </a:lnTo>
                        <a:lnTo>
                          <a:pt x="43" y="143"/>
                        </a:lnTo>
                        <a:lnTo>
                          <a:pt x="0" y="13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79" name="Freeform 1858"/>
                  <p:cNvSpPr>
                    <a:spLocks noChangeAspect="1"/>
                  </p:cNvSpPr>
                  <p:nvPr/>
                </p:nvSpPr>
                <p:spPr>
                  <a:xfrm>
                    <a:off x="2581" y="2135"/>
                    <a:ext cx="9" cy="28"/>
                  </a:xfrm>
                  <a:custGeom>
                    <a:avLst/>
                    <a:gdLst>
                      <a:gd name="txL" fmla="*/ 0 w 43"/>
                      <a:gd name="txT" fmla="*/ 0 h 142"/>
                      <a:gd name="txR" fmla="*/ 43 w 43"/>
                      <a:gd name="txB" fmla="*/ 142 h 142"/>
                    </a:gdLst>
                    <a:ahLst/>
                    <a:cxnLst>
                      <a:cxn ang="0">
                        <a:pos x="0" y="5"/>
                      </a:cxn>
                      <a:cxn ang="0">
                        <a:pos x="1" y="0"/>
                      </a:cxn>
                      <a:cxn ang="0">
                        <a:pos x="2" y="6"/>
                      </a:cxn>
                      <a:cxn ang="0">
                        <a:pos x="0" y="5"/>
                      </a:cxn>
                    </a:cxnLst>
                    <a:rect l="txL" t="txT" r="txR" b="txB"/>
                    <a:pathLst>
                      <a:path w="43" h="142">
                        <a:moveTo>
                          <a:pt x="0" y="136"/>
                        </a:moveTo>
                        <a:lnTo>
                          <a:pt x="21" y="0"/>
                        </a:lnTo>
                        <a:lnTo>
                          <a:pt x="43" y="142"/>
                        </a:lnTo>
                        <a:lnTo>
                          <a:pt x="0" y="136"/>
                        </a:lnTo>
                        <a:close/>
                      </a:path>
                    </a:pathLst>
                  </a:custGeom>
                  <a:solidFill>
                    <a:srgbClr val="000000">
                      <a:alpha val="100000"/>
                    </a:srgbClr>
                  </a:solidFill>
                  <a:ln w="9525">
                    <a:noFill/>
                  </a:ln>
                </p:spPr>
                <p:txBody>
                  <a:bodyPr/>
                  <a:lstStyle/>
                  <a:p>
                    <a:endParaRPr lang="zh-CN" altLang="en-US"/>
                  </a:p>
                </p:txBody>
              </p:sp>
              <p:sp>
                <p:nvSpPr>
                  <p:cNvPr id="34280" name="Freeform 1859"/>
                  <p:cNvSpPr>
                    <a:spLocks noChangeAspect="1"/>
                  </p:cNvSpPr>
                  <p:nvPr/>
                </p:nvSpPr>
                <p:spPr>
                  <a:xfrm>
                    <a:off x="2585" y="2135"/>
                    <a:ext cx="8" cy="28"/>
                  </a:xfrm>
                  <a:custGeom>
                    <a:avLst/>
                    <a:gdLst>
                      <a:gd name="txL" fmla="*/ 0 w 38"/>
                      <a:gd name="txT" fmla="*/ 0 h 142"/>
                      <a:gd name="txR" fmla="*/ 38 w 38"/>
                      <a:gd name="txB" fmla="*/ 142 h 142"/>
                    </a:gdLst>
                    <a:ahLst/>
                    <a:cxnLst>
                      <a:cxn ang="0">
                        <a:pos x="0" y="0"/>
                      </a:cxn>
                      <a:cxn ang="0">
                        <a:pos x="1" y="6"/>
                      </a:cxn>
                      <a:cxn ang="0">
                        <a:pos x="2" y="0"/>
                      </a:cxn>
                      <a:cxn ang="0">
                        <a:pos x="0" y="0"/>
                      </a:cxn>
                    </a:cxnLst>
                    <a:rect l="txL" t="txT" r="txR" b="txB"/>
                    <a:pathLst>
                      <a:path w="38" h="142">
                        <a:moveTo>
                          <a:pt x="0" y="0"/>
                        </a:moveTo>
                        <a:lnTo>
                          <a:pt x="22" y="142"/>
                        </a:lnTo>
                        <a:lnTo>
                          <a:pt x="38" y="5"/>
                        </a:lnTo>
                        <a:lnTo>
                          <a:pt x="0" y="0"/>
                        </a:lnTo>
                        <a:close/>
                      </a:path>
                    </a:pathLst>
                  </a:custGeom>
                  <a:solidFill>
                    <a:srgbClr val="000000">
                      <a:alpha val="100000"/>
                    </a:srgbClr>
                  </a:solidFill>
                  <a:ln w="9525">
                    <a:noFill/>
                  </a:ln>
                </p:spPr>
                <p:txBody>
                  <a:bodyPr/>
                  <a:lstStyle/>
                  <a:p>
                    <a:endParaRPr lang="zh-CN" altLang="en-US"/>
                  </a:p>
                </p:txBody>
              </p:sp>
              <p:sp>
                <p:nvSpPr>
                  <p:cNvPr id="34281" name="Freeform 1860"/>
                  <p:cNvSpPr>
                    <a:spLocks noChangeAspect="1"/>
                  </p:cNvSpPr>
                  <p:nvPr/>
                </p:nvSpPr>
                <p:spPr>
                  <a:xfrm>
                    <a:off x="2581" y="2135"/>
                    <a:ext cx="12" cy="28"/>
                  </a:xfrm>
                  <a:custGeom>
                    <a:avLst/>
                    <a:gdLst>
                      <a:gd name="txL" fmla="*/ 0 w 59"/>
                      <a:gd name="txT" fmla="*/ 0 h 142"/>
                      <a:gd name="txR" fmla="*/ 59 w 59"/>
                      <a:gd name="txB" fmla="*/ 142 h 142"/>
                    </a:gdLst>
                    <a:ahLst/>
                    <a:cxnLst>
                      <a:cxn ang="0">
                        <a:pos x="0" y="5"/>
                      </a:cxn>
                      <a:cxn ang="0">
                        <a:pos x="1" y="0"/>
                      </a:cxn>
                      <a:cxn ang="0">
                        <a:pos x="2" y="0"/>
                      </a:cxn>
                      <a:cxn ang="0">
                        <a:pos x="2" y="6"/>
                      </a:cxn>
                      <a:cxn ang="0">
                        <a:pos x="0" y="5"/>
                      </a:cxn>
                    </a:cxnLst>
                    <a:rect l="txL" t="txT" r="txR" b="txB"/>
                    <a:pathLst>
                      <a:path w="59" h="142">
                        <a:moveTo>
                          <a:pt x="0" y="136"/>
                        </a:moveTo>
                        <a:lnTo>
                          <a:pt x="21" y="0"/>
                        </a:lnTo>
                        <a:lnTo>
                          <a:pt x="59" y="5"/>
                        </a:lnTo>
                        <a:lnTo>
                          <a:pt x="43" y="142"/>
                        </a:lnTo>
                        <a:lnTo>
                          <a:pt x="0"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82" name="Freeform 1861"/>
                  <p:cNvSpPr>
                    <a:spLocks noChangeAspect="1"/>
                  </p:cNvSpPr>
                  <p:nvPr/>
                </p:nvSpPr>
                <p:spPr>
                  <a:xfrm>
                    <a:off x="2590" y="2136"/>
                    <a:ext cx="8" cy="28"/>
                  </a:xfrm>
                  <a:custGeom>
                    <a:avLst/>
                    <a:gdLst>
                      <a:gd name="txL" fmla="*/ 0 w 43"/>
                      <a:gd name="txT" fmla="*/ 0 h 141"/>
                      <a:gd name="txR" fmla="*/ 43 w 43"/>
                      <a:gd name="txB" fmla="*/ 141 h 141"/>
                    </a:gdLst>
                    <a:ahLst/>
                    <a:cxnLst>
                      <a:cxn ang="0">
                        <a:pos x="0" y="5"/>
                      </a:cxn>
                      <a:cxn ang="0">
                        <a:pos x="1" y="0"/>
                      </a:cxn>
                      <a:cxn ang="0">
                        <a:pos x="1" y="6"/>
                      </a:cxn>
                      <a:cxn ang="0">
                        <a:pos x="0" y="5"/>
                      </a:cxn>
                    </a:cxnLst>
                    <a:rect l="txL" t="txT" r="txR" b="txB"/>
                    <a:pathLst>
                      <a:path w="43" h="141">
                        <a:moveTo>
                          <a:pt x="0" y="137"/>
                        </a:moveTo>
                        <a:lnTo>
                          <a:pt x="16" y="0"/>
                        </a:lnTo>
                        <a:lnTo>
                          <a:pt x="43" y="141"/>
                        </a:lnTo>
                        <a:lnTo>
                          <a:pt x="0" y="137"/>
                        </a:lnTo>
                        <a:close/>
                      </a:path>
                    </a:pathLst>
                  </a:custGeom>
                  <a:solidFill>
                    <a:srgbClr val="000000">
                      <a:alpha val="100000"/>
                    </a:srgbClr>
                  </a:solidFill>
                  <a:ln w="9525">
                    <a:noFill/>
                  </a:ln>
                </p:spPr>
                <p:txBody>
                  <a:bodyPr/>
                  <a:lstStyle/>
                  <a:p>
                    <a:endParaRPr lang="zh-CN" altLang="en-US"/>
                  </a:p>
                </p:txBody>
              </p:sp>
              <p:sp>
                <p:nvSpPr>
                  <p:cNvPr id="34283" name="Freeform 1862"/>
                  <p:cNvSpPr>
                    <a:spLocks noChangeAspect="1"/>
                  </p:cNvSpPr>
                  <p:nvPr/>
                </p:nvSpPr>
                <p:spPr>
                  <a:xfrm>
                    <a:off x="2593" y="2136"/>
                    <a:ext cx="8" cy="28"/>
                  </a:xfrm>
                  <a:custGeom>
                    <a:avLst/>
                    <a:gdLst>
                      <a:gd name="txL" fmla="*/ 0 w 38"/>
                      <a:gd name="txT" fmla="*/ 0 h 141"/>
                      <a:gd name="txR" fmla="*/ 38 w 38"/>
                      <a:gd name="txB" fmla="*/ 141 h 141"/>
                    </a:gdLst>
                    <a:ahLst/>
                    <a:cxnLst>
                      <a:cxn ang="0">
                        <a:pos x="0" y="0"/>
                      </a:cxn>
                      <a:cxn ang="0">
                        <a:pos x="1" y="6"/>
                      </a:cxn>
                      <a:cxn ang="0">
                        <a:pos x="2" y="0"/>
                      </a:cxn>
                      <a:cxn ang="0">
                        <a:pos x="0" y="0"/>
                      </a:cxn>
                    </a:cxnLst>
                    <a:rect l="txL" t="txT" r="txR" b="txB"/>
                    <a:pathLst>
                      <a:path w="38" h="141">
                        <a:moveTo>
                          <a:pt x="0" y="0"/>
                        </a:moveTo>
                        <a:lnTo>
                          <a:pt x="27" y="141"/>
                        </a:lnTo>
                        <a:lnTo>
                          <a:pt x="38" y="3"/>
                        </a:lnTo>
                        <a:lnTo>
                          <a:pt x="0" y="0"/>
                        </a:lnTo>
                        <a:close/>
                      </a:path>
                    </a:pathLst>
                  </a:custGeom>
                  <a:solidFill>
                    <a:srgbClr val="000000">
                      <a:alpha val="100000"/>
                    </a:srgbClr>
                  </a:solidFill>
                  <a:ln w="9525">
                    <a:noFill/>
                  </a:ln>
                </p:spPr>
                <p:txBody>
                  <a:bodyPr/>
                  <a:lstStyle/>
                  <a:p>
                    <a:endParaRPr lang="zh-CN" altLang="en-US"/>
                  </a:p>
                </p:txBody>
              </p:sp>
              <p:sp>
                <p:nvSpPr>
                  <p:cNvPr id="34284" name="Freeform 1863"/>
                  <p:cNvSpPr>
                    <a:spLocks noChangeAspect="1"/>
                  </p:cNvSpPr>
                  <p:nvPr/>
                </p:nvSpPr>
                <p:spPr>
                  <a:xfrm>
                    <a:off x="2590" y="2136"/>
                    <a:ext cx="11" cy="28"/>
                  </a:xfrm>
                  <a:custGeom>
                    <a:avLst/>
                    <a:gdLst>
                      <a:gd name="txL" fmla="*/ 0 w 54"/>
                      <a:gd name="txT" fmla="*/ 0 h 141"/>
                      <a:gd name="txR" fmla="*/ 54 w 54"/>
                      <a:gd name="txB" fmla="*/ 141 h 141"/>
                    </a:gdLst>
                    <a:ahLst/>
                    <a:cxnLst>
                      <a:cxn ang="0">
                        <a:pos x="0" y="5"/>
                      </a:cxn>
                      <a:cxn ang="0">
                        <a:pos x="1" y="0"/>
                      </a:cxn>
                      <a:cxn ang="0">
                        <a:pos x="2" y="0"/>
                      </a:cxn>
                      <a:cxn ang="0">
                        <a:pos x="2" y="6"/>
                      </a:cxn>
                      <a:cxn ang="0">
                        <a:pos x="0" y="5"/>
                      </a:cxn>
                    </a:cxnLst>
                    <a:rect l="txL" t="txT" r="txR" b="txB"/>
                    <a:pathLst>
                      <a:path w="54" h="141">
                        <a:moveTo>
                          <a:pt x="0" y="137"/>
                        </a:moveTo>
                        <a:lnTo>
                          <a:pt x="16" y="0"/>
                        </a:lnTo>
                        <a:lnTo>
                          <a:pt x="54" y="3"/>
                        </a:lnTo>
                        <a:lnTo>
                          <a:pt x="43" y="141"/>
                        </a:lnTo>
                        <a:lnTo>
                          <a:pt x="0" y="1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85" name="Freeform 1864"/>
                  <p:cNvSpPr>
                    <a:spLocks noChangeAspect="1"/>
                  </p:cNvSpPr>
                  <p:nvPr/>
                </p:nvSpPr>
                <p:spPr>
                  <a:xfrm>
                    <a:off x="2598" y="2136"/>
                    <a:ext cx="9" cy="29"/>
                  </a:xfrm>
                  <a:custGeom>
                    <a:avLst/>
                    <a:gdLst>
                      <a:gd name="txL" fmla="*/ 0 w 44"/>
                      <a:gd name="txT" fmla="*/ 0 h 141"/>
                      <a:gd name="txR" fmla="*/ 44 w 44"/>
                      <a:gd name="txB" fmla="*/ 141 h 141"/>
                    </a:gdLst>
                    <a:ahLst/>
                    <a:cxnLst>
                      <a:cxn ang="0">
                        <a:pos x="0" y="6"/>
                      </a:cxn>
                      <a:cxn ang="0">
                        <a:pos x="0" y="0"/>
                      </a:cxn>
                      <a:cxn ang="0">
                        <a:pos x="2" y="6"/>
                      </a:cxn>
                      <a:cxn ang="0">
                        <a:pos x="0" y="6"/>
                      </a:cxn>
                    </a:cxnLst>
                    <a:rect l="txL" t="txT" r="txR" b="txB"/>
                    <a:pathLst>
                      <a:path w="44" h="141">
                        <a:moveTo>
                          <a:pt x="0" y="138"/>
                        </a:moveTo>
                        <a:lnTo>
                          <a:pt x="11" y="0"/>
                        </a:lnTo>
                        <a:lnTo>
                          <a:pt x="44" y="141"/>
                        </a:lnTo>
                        <a:lnTo>
                          <a:pt x="0" y="138"/>
                        </a:lnTo>
                        <a:close/>
                      </a:path>
                    </a:pathLst>
                  </a:custGeom>
                  <a:solidFill>
                    <a:srgbClr val="000000">
                      <a:alpha val="100000"/>
                    </a:srgbClr>
                  </a:solidFill>
                  <a:ln w="9525">
                    <a:noFill/>
                  </a:ln>
                </p:spPr>
                <p:txBody>
                  <a:bodyPr/>
                  <a:lstStyle/>
                  <a:p>
                    <a:endParaRPr lang="zh-CN" altLang="en-US"/>
                  </a:p>
                </p:txBody>
              </p:sp>
              <p:sp>
                <p:nvSpPr>
                  <p:cNvPr id="34286" name="Freeform 1865"/>
                  <p:cNvSpPr>
                    <a:spLocks noChangeAspect="1"/>
                  </p:cNvSpPr>
                  <p:nvPr/>
                </p:nvSpPr>
                <p:spPr>
                  <a:xfrm>
                    <a:off x="2601" y="2136"/>
                    <a:ext cx="7" cy="29"/>
                  </a:xfrm>
                  <a:custGeom>
                    <a:avLst/>
                    <a:gdLst>
                      <a:gd name="txL" fmla="*/ 0 w 38"/>
                      <a:gd name="txT" fmla="*/ 0 h 141"/>
                      <a:gd name="txR" fmla="*/ 38 w 38"/>
                      <a:gd name="txB" fmla="*/ 141 h 141"/>
                    </a:gdLst>
                    <a:ahLst/>
                    <a:cxnLst>
                      <a:cxn ang="0">
                        <a:pos x="0" y="0"/>
                      </a:cxn>
                      <a:cxn ang="0">
                        <a:pos x="1" y="6"/>
                      </a:cxn>
                      <a:cxn ang="0">
                        <a:pos x="1" y="0"/>
                      </a:cxn>
                      <a:cxn ang="0">
                        <a:pos x="0" y="0"/>
                      </a:cxn>
                    </a:cxnLst>
                    <a:rect l="txL" t="txT" r="txR" b="txB"/>
                    <a:pathLst>
                      <a:path w="38" h="141">
                        <a:moveTo>
                          <a:pt x="0" y="0"/>
                        </a:moveTo>
                        <a:lnTo>
                          <a:pt x="33" y="141"/>
                        </a:lnTo>
                        <a:lnTo>
                          <a:pt x="38" y="3"/>
                        </a:lnTo>
                        <a:lnTo>
                          <a:pt x="0" y="0"/>
                        </a:lnTo>
                        <a:close/>
                      </a:path>
                    </a:pathLst>
                  </a:custGeom>
                  <a:solidFill>
                    <a:srgbClr val="000000">
                      <a:alpha val="100000"/>
                    </a:srgbClr>
                  </a:solidFill>
                  <a:ln w="9525">
                    <a:noFill/>
                  </a:ln>
                </p:spPr>
                <p:txBody>
                  <a:bodyPr/>
                  <a:lstStyle/>
                  <a:p>
                    <a:endParaRPr lang="zh-CN" altLang="en-US"/>
                  </a:p>
                </p:txBody>
              </p:sp>
              <p:sp>
                <p:nvSpPr>
                  <p:cNvPr id="34287" name="Freeform 1866"/>
                  <p:cNvSpPr>
                    <a:spLocks noChangeAspect="1"/>
                  </p:cNvSpPr>
                  <p:nvPr/>
                </p:nvSpPr>
                <p:spPr>
                  <a:xfrm>
                    <a:off x="2598" y="2136"/>
                    <a:ext cx="10" cy="29"/>
                  </a:xfrm>
                  <a:custGeom>
                    <a:avLst/>
                    <a:gdLst>
                      <a:gd name="txL" fmla="*/ 0 w 49"/>
                      <a:gd name="txT" fmla="*/ 0 h 141"/>
                      <a:gd name="txR" fmla="*/ 49 w 49"/>
                      <a:gd name="txB" fmla="*/ 141 h 141"/>
                    </a:gdLst>
                    <a:ahLst/>
                    <a:cxnLst>
                      <a:cxn ang="0">
                        <a:pos x="0" y="6"/>
                      </a:cxn>
                      <a:cxn ang="0">
                        <a:pos x="0" y="0"/>
                      </a:cxn>
                      <a:cxn ang="0">
                        <a:pos x="2" y="0"/>
                      </a:cxn>
                      <a:cxn ang="0">
                        <a:pos x="2" y="6"/>
                      </a:cxn>
                      <a:cxn ang="0">
                        <a:pos x="0" y="6"/>
                      </a:cxn>
                    </a:cxnLst>
                    <a:rect l="txL" t="txT" r="txR" b="txB"/>
                    <a:pathLst>
                      <a:path w="49" h="141">
                        <a:moveTo>
                          <a:pt x="0" y="138"/>
                        </a:moveTo>
                        <a:lnTo>
                          <a:pt x="11" y="0"/>
                        </a:lnTo>
                        <a:lnTo>
                          <a:pt x="49" y="3"/>
                        </a:lnTo>
                        <a:lnTo>
                          <a:pt x="44" y="141"/>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88" name="Freeform 1867"/>
                  <p:cNvSpPr>
                    <a:spLocks noChangeAspect="1"/>
                  </p:cNvSpPr>
                  <p:nvPr/>
                </p:nvSpPr>
                <p:spPr>
                  <a:xfrm>
                    <a:off x="2607" y="2137"/>
                    <a:ext cx="9" cy="28"/>
                  </a:xfrm>
                  <a:custGeom>
                    <a:avLst/>
                    <a:gdLst>
                      <a:gd name="txL" fmla="*/ 0 w 43"/>
                      <a:gd name="txT" fmla="*/ 0 h 138"/>
                      <a:gd name="txR" fmla="*/ 43 w 43"/>
                      <a:gd name="txB" fmla="*/ 138 h 138"/>
                    </a:gdLst>
                    <a:ahLst/>
                    <a:cxnLst>
                      <a:cxn ang="0">
                        <a:pos x="0" y="6"/>
                      </a:cxn>
                      <a:cxn ang="0">
                        <a:pos x="0" y="0"/>
                      </a:cxn>
                      <a:cxn ang="0">
                        <a:pos x="2" y="6"/>
                      </a:cxn>
                      <a:cxn ang="0">
                        <a:pos x="0" y="6"/>
                      </a:cxn>
                    </a:cxnLst>
                    <a:rect l="txL" t="txT" r="txR" b="txB"/>
                    <a:pathLst>
                      <a:path w="43" h="138">
                        <a:moveTo>
                          <a:pt x="0" y="138"/>
                        </a:moveTo>
                        <a:lnTo>
                          <a:pt x="5" y="0"/>
                        </a:lnTo>
                        <a:lnTo>
                          <a:pt x="43" y="138"/>
                        </a:lnTo>
                        <a:lnTo>
                          <a:pt x="0" y="138"/>
                        </a:lnTo>
                        <a:close/>
                      </a:path>
                    </a:pathLst>
                  </a:custGeom>
                  <a:solidFill>
                    <a:srgbClr val="000000">
                      <a:alpha val="100000"/>
                    </a:srgbClr>
                  </a:solidFill>
                  <a:ln w="9525">
                    <a:noFill/>
                  </a:ln>
                </p:spPr>
                <p:txBody>
                  <a:bodyPr/>
                  <a:lstStyle/>
                  <a:p>
                    <a:endParaRPr lang="zh-CN" altLang="en-US"/>
                  </a:p>
                </p:txBody>
              </p:sp>
              <p:sp>
                <p:nvSpPr>
                  <p:cNvPr id="34289" name="Freeform 1868"/>
                  <p:cNvSpPr>
                    <a:spLocks noChangeAspect="1"/>
                  </p:cNvSpPr>
                  <p:nvPr/>
                </p:nvSpPr>
                <p:spPr>
                  <a:xfrm>
                    <a:off x="2608" y="2137"/>
                    <a:ext cx="8" cy="28"/>
                  </a:xfrm>
                  <a:custGeom>
                    <a:avLst/>
                    <a:gdLst>
                      <a:gd name="txL" fmla="*/ 0 w 38"/>
                      <a:gd name="txT" fmla="*/ 0 h 138"/>
                      <a:gd name="txR" fmla="*/ 38 w 38"/>
                      <a:gd name="txB" fmla="*/ 138 h 138"/>
                    </a:gdLst>
                    <a:ahLst/>
                    <a:cxnLst>
                      <a:cxn ang="0">
                        <a:pos x="0" y="0"/>
                      </a:cxn>
                      <a:cxn ang="0">
                        <a:pos x="2" y="6"/>
                      </a:cxn>
                      <a:cxn ang="0">
                        <a:pos x="2" y="0"/>
                      </a:cxn>
                      <a:cxn ang="0">
                        <a:pos x="0" y="0"/>
                      </a:cxn>
                    </a:cxnLst>
                    <a:rect l="txL" t="txT" r="txR" b="txB"/>
                    <a:pathLst>
                      <a:path w="38" h="138">
                        <a:moveTo>
                          <a:pt x="0" y="0"/>
                        </a:moveTo>
                        <a:lnTo>
                          <a:pt x="38" y="138"/>
                        </a:lnTo>
                        <a:lnTo>
                          <a:pt x="37" y="0"/>
                        </a:lnTo>
                        <a:lnTo>
                          <a:pt x="0" y="0"/>
                        </a:lnTo>
                        <a:close/>
                      </a:path>
                    </a:pathLst>
                  </a:custGeom>
                  <a:solidFill>
                    <a:srgbClr val="000000">
                      <a:alpha val="100000"/>
                    </a:srgbClr>
                  </a:solidFill>
                  <a:ln w="9525">
                    <a:noFill/>
                  </a:ln>
                </p:spPr>
                <p:txBody>
                  <a:bodyPr/>
                  <a:lstStyle/>
                  <a:p>
                    <a:endParaRPr lang="zh-CN" altLang="en-US"/>
                  </a:p>
                </p:txBody>
              </p:sp>
              <p:sp>
                <p:nvSpPr>
                  <p:cNvPr id="34290" name="Freeform 1869"/>
                  <p:cNvSpPr>
                    <a:spLocks noChangeAspect="1"/>
                  </p:cNvSpPr>
                  <p:nvPr/>
                </p:nvSpPr>
                <p:spPr>
                  <a:xfrm>
                    <a:off x="2607" y="2137"/>
                    <a:ext cx="9" cy="28"/>
                  </a:xfrm>
                  <a:custGeom>
                    <a:avLst/>
                    <a:gdLst>
                      <a:gd name="txL" fmla="*/ 0 w 43"/>
                      <a:gd name="txT" fmla="*/ 0 h 138"/>
                      <a:gd name="txR" fmla="*/ 43 w 43"/>
                      <a:gd name="txB" fmla="*/ 138 h 138"/>
                    </a:gdLst>
                    <a:ahLst/>
                    <a:cxnLst>
                      <a:cxn ang="0">
                        <a:pos x="0" y="6"/>
                      </a:cxn>
                      <a:cxn ang="0">
                        <a:pos x="0" y="0"/>
                      </a:cxn>
                      <a:cxn ang="0">
                        <a:pos x="2" y="0"/>
                      </a:cxn>
                      <a:cxn ang="0">
                        <a:pos x="2" y="6"/>
                      </a:cxn>
                      <a:cxn ang="0">
                        <a:pos x="0" y="6"/>
                      </a:cxn>
                    </a:cxnLst>
                    <a:rect l="txL" t="txT" r="txR" b="txB"/>
                    <a:pathLst>
                      <a:path w="43" h="138">
                        <a:moveTo>
                          <a:pt x="0" y="138"/>
                        </a:moveTo>
                        <a:lnTo>
                          <a:pt x="5" y="0"/>
                        </a:lnTo>
                        <a:lnTo>
                          <a:pt x="42" y="0"/>
                        </a:lnTo>
                        <a:lnTo>
                          <a:pt x="43" y="138"/>
                        </a:lnTo>
                        <a:lnTo>
                          <a:pt x="0"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91" name="Freeform 1870"/>
                  <p:cNvSpPr>
                    <a:spLocks noChangeAspect="1"/>
                  </p:cNvSpPr>
                  <p:nvPr/>
                </p:nvSpPr>
                <p:spPr>
                  <a:xfrm>
                    <a:off x="2616" y="2137"/>
                    <a:ext cx="9" cy="28"/>
                  </a:xfrm>
                  <a:custGeom>
                    <a:avLst/>
                    <a:gdLst>
                      <a:gd name="txL" fmla="*/ 0 w 45"/>
                      <a:gd name="txT" fmla="*/ 0 h 138"/>
                      <a:gd name="txR" fmla="*/ 45 w 45"/>
                      <a:gd name="txB" fmla="*/ 138 h 138"/>
                    </a:gdLst>
                    <a:ahLst/>
                    <a:cxnLst>
                      <a:cxn ang="0">
                        <a:pos x="0" y="6"/>
                      </a:cxn>
                      <a:cxn ang="0">
                        <a:pos x="0" y="0"/>
                      </a:cxn>
                      <a:cxn ang="0">
                        <a:pos x="2" y="6"/>
                      </a:cxn>
                      <a:cxn ang="0">
                        <a:pos x="0" y="6"/>
                      </a:cxn>
                    </a:cxnLst>
                    <a:rect l="txL" t="txT" r="txR" b="txB"/>
                    <a:pathLst>
                      <a:path w="45" h="138">
                        <a:moveTo>
                          <a:pt x="1" y="138"/>
                        </a:moveTo>
                        <a:lnTo>
                          <a:pt x="0" y="0"/>
                        </a:lnTo>
                        <a:lnTo>
                          <a:pt x="45" y="136"/>
                        </a:lnTo>
                        <a:lnTo>
                          <a:pt x="1" y="138"/>
                        </a:lnTo>
                        <a:close/>
                      </a:path>
                    </a:pathLst>
                  </a:custGeom>
                  <a:solidFill>
                    <a:srgbClr val="000000">
                      <a:alpha val="100000"/>
                    </a:srgbClr>
                  </a:solidFill>
                  <a:ln w="9525">
                    <a:noFill/>
                  </a:ln>
                </p:spPr>
                <p:txBody>
                  <a:bodyPr/>
                  <a:lstStyle/>
                  <a:p>
                    <a:endParaRPr lang="zh-CN" altLang="en-US"/>
                  </a:p>
                </p:txBody>
              </p:sp>
              <p:sp>
                <p:nvSpPr>
                  <p:cNvPr id="34292" name="Freeform 1871"/>
                  <p:cNvSpPr>
                    <a:spLocks noChangeAspect="1"/>
                  </p:cNvSpPr>
                  <p:nvPr/>
                </p:nvSpPr>
                <p:spPr>
                  <a:xfrm>
                    <a:off x="2616" y="2137"/>
                    <a:ext cx="9" cy="27"/>
                  </a:xfrm>
                  <a:custGeom>
                    <a:avLst/>
                    <a:gdLst>
                      <a:gd name="txL" fmla="*/ 0 w 45"/>
                      <a:gd name="txT" fmla="*/ 0 h 138"/>
                      <a:gd name="txR" fmla="*/ 45 w 45"/>
                      <a:gd name="txB" fmla="*/ 138 h 138"/>
                    </a:gdLst>
                    <a:ahLst/>
                    <a:cxnLst>
                      <a:cxn ang="0">
                        <a:pos x="0" y="0"/>
                      </a:cxn>
                      <a:cxn ang="0">
                        <a:pos x="2" y="5"/>
                      </a:cxn>
                      <a:cxn ang="0">
                        <a:pos x="2" y="0"/>
                      </a:cxn>
                      <a:cxn ang="0">
                        <a:pos x="0" y="0"/>
                      </a:cxn>
                    </a:cxnLst>
                    <a:rect l="txL" t="txT" r="txR" b="txB"/>
                    <a:pathLst>
                      <a:path w="45" h="138">
                        <a:moveTo>
                          <a:pt x="0" y="2"/>
                        </a:moveTo>
                        <a:lnTo>
                          <a:pt x="45" y="138"/>
                        </a:lnTo>
                        <a:lnTo>
                          <a:pt x="38" y="0"/>
                        </a:lnTo>
                        <a:lnTo>
                          <a:pt x="0" y="2"/>
                        </a:lnTo>
                        <a:close/>
                      </a:path>
                    </a:pathLst>
                  </a:custGeom>
                  <a:solidFill>
                    <a:srgbClr val="000000">
                      <a:alpha val="100000"/>
                    </a:srgbClr>
                  </a:solidFill>
                  <a:ln w="9525">
                    <a:noFill/>
                  </a:ln>
                </p:spPr>
                <p:txBody>
                  <a:bodyPr/>
                  <a:lstStyle/>
                  <a:p>
                    <a:endParaRPr lang="zh-CN" altLang="en-US"/>
                  </a:p>
                </p:txBody>
              </p:sp>
              <p:sp>
                <p:nvSpPr>
                  <p:cNvPr id="34293" name="Freeform 1872"/>
                  <p:cNvSpPr>
                    <a:spLocks noChangeAspect="1"/>
                  </p:cNvSpPr>
                  <p:nvPr/>
                </p:nvSpPr>
                <p:spPr>
                  <a:xfrm>
                    <a:off x="2616" y="2137"/>
                    <a:ext cx="9" cy="28"/>
                  </a:xfrm>
                  <a:custGeom>
                    <a:avLst/>
                    <a:gdLst>
                      <a:gd name="txL" fmla="*/ 0 w 45"/>
                      <a:gd name="txT" fmla="*/ 0 h 140"/>
                      <a:gd name="txR" fmla="*/ 45 w 45"/>
                      <a:gd name="txB" fmla="*/ 140 h 140"/>
                    </a:gdLst>
                    <a:ahLst/>
                    <a:cxnLst>
                      <a:cxn ang="0">
                        <a:pos x="0" y="6"/>
                      </a:cxn>
                      <a:cxn ang="0">
                        <a:pos x="0" y="0"/>
                      </a:cxn>
                      <a:cxn ang="0">
                        <a:pos x="2" y="0"/>
                      </a:cxn>
                      <a:cxn ang="0">
                        <a:pos x="2" y="6"/>
                      </a:cxn>
                      <a:cxn ang="0">
                        <a:pos x="0" y="6"/>
                      </a:cxn>
                    </a:cxnLst>
                    <a:rect l="txL" t="txT" r="txR" b="txB"/>
                    <a:pathLst>
                      <a:path w="45" h="140">
                        <a:moveTo>
                          <a:pt x="1" y="140"/>
                        </a:moveTo>
                        <a:lnTo>
                          <a:pt x="0" y="2"/>
                        </a:lnTo>
                        <a:lnTo>
                          <a:pt x="38" y="0"/>
                        </a:lnTo>
                        <a:lnTo>
                          <a:pt x="45" y="138"/>
                        </a:lnTo>
                        <a:lnTo>
                          <a:pt x="1"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94" name="Freeform 1873"/>
                  <p:cNvSpPr>
                    <a:spLocks noChangeAspect="1"/>
                  </p:cNvSpPr>
                  <p:nvPr/>
                </p:nvSpPr>
                <p:spPr>
                  <a:xfrm>
                    <a:off x="2623" y="2137"/>
                    <a:ext cx="10" cy="27"/>
                  </a:xfrm>
                  <a:custGeom>
                    <a:avLst/>
                    <a:gdLst>
                      <a:gd name="txL" fmla="*/ 0 w 51"/>
                      <a:gd name="txT" fmla="*/ 0 h 138"/>
                      <a:gd name="txR" fmla="*/ 51 w 51"/>
                      <a:gd name="txB" fmla="*/ 138 h 138"/>
                    </a:gdLst>
                    <a:ahLst/>
                    <a:cxnLst>
                      <a:cxn ang="0">
                        <a:pos x="0" y="5"/>
                      </a:cxn>
                      <a:cxn ang="0">
                        <a:pos x="0" y="0"/>
                      </a:cxn>
                      <a:cxn ang="0">
                        <a:pos x="2" y="5"/>
                      </a:cxn>
                      <a:cxn ang="0">
                        <a:pos x="0" y="5"/>
                      </a:cxn>
                    </a:cxnLst>
                    <a:rect l="txL" t="txT" r="txR" b="txB"/>
                    <a:pathLst>
                      <a:path w="51" h="138">
                        <a:moveTo>
                          <a:pt x="7" y="138"/>
                        </a:moveTo>
                        <a:lnTo>
                          <a:pt x="0" y="0"/>
                        </a:lnTo>
                        <a:lnTo>
                          <a:pt x="51" y="135"/>
                        </a:lnTo>
                        <a:lnTo>
                          <a:pt x="7" y="138"/>
                        </a:lnTo>
                        <a:close/>
                      </a:path>
                    </a:pathLst>
                  </a:custGeom>
                  <a:solidFill>
                    <a:srgbClr val="000000">
                      <a:alpha val="100000"/>
                    </a:srgbClr>
                  </a:solidFill>
                  <a:ln w="9525">
                    <a:noFill/>
                  </a:ln>
                </p:spPr>
                <p:txBody>
                  <a:bodyPr/>
                  <a:lstStyle/>
                  <a:p>
                    <a:endParaRPr lang="zh-CN" altLang="en-US"/>
                  </a:p>
                </p:txBody>
              </p:sp>
              <p:sp>
                <p:nvSpPr>
                  <p:cNvPr id="34295" name="Freeform 1874"/>
                  <p:cNvSpPr>
                    <a:spLocks noChangeAspect="1"/>
                  </p:cNvSpPr>
                  <p:nvPr/>
                </p:nvSpPr>
                <p:spPr>
                  <a:xfrm>
                    <a:off x="2623" y="2136"/>
                    <a:ext cx="10" cy="28"/>
                  </a:xfrm>
                  <a:custGeom>
                    <a:avLst/>
                    <a:gdLst>
                      <a:gd name="txL" fmla="*/ 0 w 51"/>
                      <a:gd name="txT" fmla="*/ 0 h 137"/>
                      <a:gd name="txR" fmla="*/ 51 w 51"/>
                      <a:gd name="txB" fmla="*/ 137 h 137"/>
                    </a:gdLst>
                    <a:ahLst/>
                    <a:cxnLst>
                      <a:cxn ang="0">
                        <a:pos x="0" y="0"/>
                      </a:cxn>
                      <a:cxn ang="0">
                        <a:pos x="2" y="6"/>
                      </a:cxn>
                      <a:cxn ang="0">
                        <a:pos x="1" y="0"/>
                      </a:cxn>
                      <a:cxn ang="0">
                        <a:pos x="0" y="0"/>
                      </a:cxn>
                    </a:cxnLst>
                    <a:rect l="txL" t="txT" r="txR" b="txB"/>
                    <a:pathLst>
                      <a:path w="51" h="137">
                        <a:moveTo>
                          <a:pt x="0" y="2"/>
                        </a:moveTo>
                        <a:lnTo>
                          <a:pt x="51" y="137"/>
                        </a:lnTo>
                        <a:lnTo>
                          <a:pt x="38" y="0"/>
                        </a:lnTo>
                        <a:lnTo>
                          <a:pt x="0" y="2"/>
                        </a:lnTo>
                        <a:close/>
                      </a:path>
                    </a:pathLst>
                  </a:custGeom>
                  <a:solidFill>
                    <a:srgbClr val="000000">
                      <a:alpha val="100000"/>
                    </a:srgbClr>
                  </a:solidFill>
                  <a:ln w="9525">
                    <a:noFill/>
                  </a:ln>
                </p:spPr>
                <p:txBody>
                  <a:bodyPr/>
                  <a:lstStyle/>
                  <a:p>
                    <a:endParaRPr lang="zh-CN" altLang="en-US"/>
                  </a:p>
                </p:txBody>
              </p:sp>
              <p:sp>
                <p:nvSpPr>
                  <p:cNvPr id="34296" name="Freeform 1875"/>
                  <p:cNvSpPr>
                    <a:spLocks noChangeAspect="1"/>
                  </p:cNvSpPr>
                  <p:nvPr/>
                </p:nvSpPr>
                <p:spPr>
                  <a:xfrm>
                    <a:off x="2623" y="2136"/>
                    <a:ext cx="10" cy="28"/>
                  </a:xfrm>
                  <a:custGeom>
                    <a:avLst/>
                    <a:gdLst>
                      <a:gd name="txL" fmla="*/ 0 w 51"/>
                      <a:gd name="txT" fmla="*/ 0 h 140"/>
                      <a:gd name="txR" fmla="*/ 51 w 51"/>
                      <a:gd name="txB" fmla="*/ 140 h 140"/>
                    </a:gdLst>
                    <a:ahLst/>
                    <a:cxnLst>
                      <a:cxn ang="0">
                        <a:pos x="0" y="6"/>
                      </a:cxn>
                      <a:cxn ang="0">
                        <a:pos x="0" y="0"/>
                      </a:cxn>
                      <a:cxn ang="0">
                        <a:pos x="1" y="0"/>
                      </a:cxn>
                      <a:cxn ang="0">
                        <a:pos x="2" y="5"/>
                      </a:cxn>
                      <a:cxn ang="0">
                        <a:pos x="0" y="6"/>
                      </a:cxn>
                    </a:cxnLst>
                    <a:rect l="txL" t="txT" r="txR" b="txB"/>
                    <a:pathLst>
                      <a:path w="51" h="140">
                        <a:moveTo>
                          <a:pt x="7" y="140"/>
                        </a:moveTo>
                        <a:lnTo>
                          <a:pt x="0" y="2"/>
                        </a:lnTo>
                        <a:lnTo>
                          <a:pt x="38" y="0"/>
                        </a:lnTo>
                        <a:lnTo>
                          <a:pt x="51" y="137"/>
                        </a:lnTo>
                        <a:lnTo>
                          <a:pt x="7"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297" name="Freeform 1876"/>
                  <p:cNvSpPr>
                    <a:spLocks noChangeAspect="1"/>
                  </p:cNvSpPr>
                  <p:nvPr/>
                </p:nvSpPr>
                <p:spPr>
                  <a:xfrm>
                    <a:off x="2631" y="2136"/>
                    <a:ext cx="11" cy="28"/>
                  </a:xfrm>
                  <a:custGeom>
                    <a:avLst/>
                    <a:gdLst>
                      <a:gd name="txL" fmla="*/ 0 w 56"/>
                      <a:gd name="txT" fmla="*/ 0 h 137"/>
                      <a:gd name="txR" fmla="*/ 56 w 56"/>
                      <a:gd name="txB" fmla="*/ 137 h 137"/>
                    </a:gdLst>
                    <a:ahLst/>
                    <a:cxnLst>
                      <a:cxn ang="0">
                        <a:pos x="1" y="6"/>
                      </a:cxn>
                      <a:cxn ang="0">
                        <a:pos x="0" y="0"/>
                      </a:cxn>
                      <a:cxn ang="0">
                        <a:pos x="2" y="6"/>
                      </a:cxn>
                      <a:cxn ang="0">
                        <a:pos x="1" y="6"/>
                      </a:cxn>
                    </a:cxnLst>
                    <a:rect l="txL" t="txT" r="txR" b="txB"/>
                    <a:pathLst>
                      <a:path w="56" h="137">
                        <a:moveTo>
                          <a:pt x="13" y="137"/>
                        </a:moveTo>
                        <a:lnTo>
                          <a:pt x="0" y="0"/>
                        </a:lnTo>
                        <a:lnTo>
                          <a:pt x="56" y="132"/>
                        </a:lnTo>
                        <a:lnTo>
                          <a:pt x="13" y="137"/>
                        </a:lnTo>
                        <a:close/>
                      </a:path>
                    </a:pathLst>
                  </a:custGeom>
                  <a:solidFill>
                    <a:srgbClr val="000000">
                      <a:alpha val="100000"/>
                    </a:srgbClr>
                  </a:solidFill>
                  <a:ln w="9525">
                    <a:noFill/>
                  </a:ln>
                </p:spPr>
                <p:txBody>
                  <a:bodyPr/>
                  <a:lstStyle/>
                  <a:p>
                    <a:endParaRPr lang="zh-CN" altLang="en-US"/>
                  </a:p>
                </p:txBody>
              </p:sp>
              <p:sp>
                <p:nvSpPr>
                  <p:cNvPr id="34298" name="Freeform 1877"/>
                  <p:cNvSpPr>
                    <a:spLocks noChangeAspect="1"/>
                  </p:cNvSpPr>
                  <p:nvPr/>
                </p:nvSpPr>
                <p:spPr>
                  <a:xfrm>
                    <a:off x="2631" y="2135"/>
                    <a:ext cx="11" cy="28"/>
                  </a:xfrm>
                  <a:custGeom>
                    <a:avLst/>
                    <a:gdLst>
                      <a:gd name="txL" fmla="*/ 0 w 56"/>
                      <a:gd name="txT" fmla="*/ 0 h 137"/>
                      <a:gd name="txR" fmla="*/ 56 w 56"/>
                      <a:gd name="txB" fmla="*/ 137 h 137"/>
                    </a:gdLst>
                    <a:ahLst/>
                    <a:cxnLst>
                      <a:cxn ang="0">
                        <a:pos x="0" y="0"/>
                      </a:cxn>
                      <a:cxn ang="0">
                        <a:pos x="2" y="6"/>
                      </a:cxn>
                      <a:cxn ang="0">
                        <a:pos x="1" y="0"/>
                      </a:cxn>
                      <a:cxn ang="0">
                        <a:pos x="0" y="0"/>
                      </a:cxn>
                    </a:cxnLst>
                    <a:rect l="txL" t="txT" r="txR" b="txB"/>
                    <a:pathLst>
                      <a:path w="56" h="137">
                        <a:moveTo>
                          <a:pt x="0" y="5"/>
                        </a:moveTo>
                        <a:lnTo>
                          <a:pt x="56" y="137"/>
                        </a:lnTo>
                        <a:lnTo>
                          <a:pt x="38" y="0"/>
                        </a:lnTo>
                        <a:lnTo>
                          <a:pt x="0" y="5"/>
                        </a:lnTo>
                        <a:close/>
                      </a:path>
                    </a:pathLst>
                  </a:custGeom>
                  <a:solidFill>
                    <a:srgbClr val="000000">
                      <a:alpha val="100000"/>
                    </a:srgbClr>
                  </a:solidFill>
                  <a:ln w="9525">
                    <a:noFill/>
                  </a:ln>
                </p:spPr>
                <p:txBody>
                  <a:bodyPr/>
                  <a:lstStyle/>
                  <a:p>
                    <a:endParaRPr lang="zh-CN" altLang="en-US"/>
                  </a:p>
                </p:txBody>
              </p:sp>
              <p:sp>
                <p:nvSpPr>
                  <p:cNvPr id="34299" name="Freeform 1878"/>
                  <p:cNvSpPr>
                    <a:spLocks noChangeAspect="1"/>
                  </p:cNvSpPr>
                  <p:nvPr/>
                </p:nvSpPr>
                <p:spPr>
                  <a:xfrm>
                    <a:off x="2631" y="2135"/>
                    <a:ext cx="11" cy="29"/>
                  </a:xfrm>
                  <a:custGeom>
                    <a:avLst/>
                    <a:gdLst>
                      <a:gd name="txL" fmla="*/ 0 w 56"/>
                      <a:gd name="txT" fmla="*/ 0 h 142"/>
                      <a:gd name="txR" fmla="*/ 56 w 56"/>
                      <a:gd name="txB" fmla="*/ 142 h 142"/>
                    </a:gdLst>
                    <a:ahLst/>
                    <a:cxnLst>
                      <a:cxn ang="0">
                        <a:pos x="1" y="6"/>
                      </a:cxn>
                      <a:cxn ang="0">
                        <a:pos x="0" y="0"/>
                      </a:cxn>
                      <a:cxn ang="0">
                        <a:pos x="1" y="0"/>
                      </a:cxn>
                      <a:cxn ang="0">
                        <a:pos x="2" y="6"/>
                      </a:cxn>
                      <a:cxn ang="0">
                        <a:pos x="1" y="6"/>
                      </a:cxn>
                    </a:cxnLst>
                    <a:rect l="txL" t="txT" r="txR" b="txB"/>
                    <a:pathLst>
                      <a:path w="56" h="142">
                        <a:moveTo>
                          <a:pt x="13" y="142"/>
                        </a:moveTo>
                        <a:lnTo>
                          <a:pt x="0" y="5"/>
                        </a:lnTo>
                        <a:lnTo>
                          <a:pt x="38" y="0"/>
                        </a:lnTo>
                        <a:lnTo>
                          <a:pt x="56" y="137"/>
                        </a:lnTo>
                        <a:lnTo>
                          <a:pt x="13"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00" name="Freeform 1879"/>
                  <p:cNvSpPr>
                    <a:spLocks noChangeAspect="1"/>
                  </p:cNvSpPr>
                  <p:nvPr/>
                </p:nvSpPr>
                <p:spPr>
                  <a:xfrm>
                    <a:off x="2638" y="2135"/>
                    <a:ext cx="13" cy="28"/>
                  </a:xfrm>
                  <a:custGeom>
                    <a:avLst/>
                    <a:gdLst>
                      <a:gd name="txL" fmla="*/ 0 w 61"/>
                      <a:gd name="txT" fmla="*/ 0 h 137"/>
                      <a:gd name="txR" fmla="*/ 61 w 61"/>
                      <a:gd name="txB" fmla="*/ 137 h 137"/>
                    </a:gdLst>
                    <a:ahLst/>
                    <a:cxnLst>
                      <a:cxn ang="0">
                        <a:pos x="1" y="6"/>
                      </a:cxn>
                      <a:cxn ang="0">
                        <a:pos x="0" y="0"/>
                      </a:cxn>
                      <a:cxn ang="0">
                        <a:pos x="3" y="6"/>
                      </a:cxn>
                      <a:cxn ang="0">
                        <a:pos x="1" y="6"/>
                      </a:cxn>
                    </a:cxnLst>
                    <a:rect l="txL" t="txT" r="txR" b="txB"/>
                    <a:pathLst>
                      <a:path w="61" h="137">
                        <a:moveTo>
                          <a:pt x="18" y="137"/>
                        </a:moveTo>
                        <a:lnTo>
                          <a:pt x="0" y="0"/>
                        </a:lnTo>
                        <a:lnTo>
                          <a:pt x="61" y="130"/>
                        </a:lnTo>
                        <a:lnTo>
                          <a:pt x="18" y="137"/>
                        </a:lnTo>
                        <a:close/>
                      </a:path>
                    </a:pathLst>
                  </a:custGeom>
                  <a:solidFill>
                    <a:srgbClr val="000000">
                      <a:alpha val="100000"/>
                    </a:srgbClr>
                  </a:solidFill>
                  <a:ln w="9525">
                    <a:noFill/>
                  </a:ln>
                </p:spPr>
                <p:txBody>
                  <a:bodyPr/>
                  <a:lstStyle/>
                  <a:p>
                    <a:endParaRPr lang="zh-CN" altLang="en-US"/>
                  </a:p>
                </p:txBody>
              </p:sp>
              <p:sp>
                <p:nvSpPr>
                  <p:cNvPr id="34301" name="Freeform 1880"/>
                  <p:cNvSpPr>
                    <a:spLocks noChangeAspect="1"/>
                  </p:cNvSpPr>
                  <p:nvPr/>
                </p:nvSpPr>
                <p:spPr>
                  <a:xfrm>
                    <a:off x="2638" y="2134"/>
                    <a:ext cx="13" cy="27"/>
                  </a:xfrm>
                  <a:custGeom>
                    <a:avLst/>
                    <a:gdLst>
                      <a:gd name="txL" fmla="*/ 0 w 61"/>
                      <a:gd name="txT" fmla="*/ 0 h 136"/>
                      <a:gd name="txR" fmla="*/ 61 w 61"/>
                      <a:gd name="txB" fmla="*/ 136 h 136"/>
                    </a:gdLst>
                    <a:ahLst/>
                    <a:cxnLst>
                      <a:cxn ang="0">
                        <a:pos x="0" y="0"/>
                      </a:cxn>
                      <a:cxn ang="0">
                        <a:pos x="3" y="5"/>
                      </a:cxn>
                      <a:cxn ang="0">
                        <a:pos x="2" y="0"/>
                      </a:cxn>
                      <a:cxn ang="0">
                        <a:pos x="0" y="0"/>
                      </a:cxn>
                    </a:cxnLst>
                    <a:rect l="txL" t="txT" r="txR" b="txB"/>
                    <a:pathLst>
                      <a:path w="61" h="136">
                        <a:moveTo>
                          <a:pt x="0" y="6"/>
                        </a:moveTo>
                        <a:lnTo>
                          <a:pt x="61" y="136"/>
                        </a:lnTo>
                        <a:lnTo>
                          <a:pt x="36" y="0"/>
                        </a:lnTo>
                        <a:lnTo>
                          <a:pt x="0" y="6"/>
                        </a:lnTo>
                        <a:close/>
                      </a:path>
                    </a:pathLst>
                  </a:custGeom>
                  <a:solidFill>
                    <a:srgbClr val="000000">
                      <a:alpha val="100000"/>
                    </a:srgbClr>
                  </a:solidFill>
                  <a:ln w="9525">
                    <a:noFill/>
                  </a:ln>
                </p:spPr>
                <p:txBody>
                  <a:bodyPr/>
                  <a:lstStyle/>
                  <a:p>
                    <a:endParaRPr lang="zh-CN" altLang="en-US"/>
                  </a:p>
                </p:txBody>
              </p:sp>
              <p:sp>
                <p:nvSpPr>
                  <p:cNvPr id="34302" name="Freeform 1881"/>
                  <p:cNvSpPr>
                    <a:spLocks noChangeAspect="1"/>
                  </p:cNvSpPr>
                  <p:nvPr/>
                </p:nvSpPr>
                <p:spPr>
                  <a:xfrm>
                    <a:off x="2638" y="2134"/>
                    <a:ext cx="13" cy="29"/>
                  </a:xfrm>
                  <a:custGeom>
                    <a:avLst/>
                    <a:gdLst>
                      <a:gd name="txL" fmla="*/ 0 w 61"/>
                      <a:gd name="txT" fmla="*/ 0 h 143"/>
                      <a:gd name="txR" fmla="*/ 61 w 61"/>
                      <a:gd name="txB" fmla="*/ 143 h 143"/>
                    </a:gdLst>
                    <a:ahLst/>
                    <a:cxnLst>
                      <a:cxn ang="0">
                        <a:pos x="1" y="6"/>
                      </a:cxn>
                      <a:cxn ang="0">
                        <a:pos x="0" y="0"/>
                      </a:cxn>
                      <a:cxn ang="0">
                        <a:pos x="2" y="0"/>
                      </a:cxn>
                      <a:cxn ang="0">
                        <a:pos x="3" y="6"/>
                      </a:cxn>
                      <a:cxn ang="0">
                        <a:pos x="1" y="6"/>
                      </a:cxn>
                    </a:cxnLst>
                    <a:rect l="txL" t="txT" r="txR" b="txB"/>
                    <a:pathLst>
                      <a:path w="61" h="143">
                        <a:moveTo>
                          <a:pt x="18" y="143"/>
                        </a:moveTo>
                        <a:lnTo>
                          <a:pt x="0" y="6"/>
                        </a:lnTo>
                        <a:lnTo>
                          <a:pt x="36" y="0"/>
                        </a:lnTo>
                        <a:lnTo>
                          <a:pt x="61" y="136"/>
                        </a:lnTo>
                        <a:lnTo>
                          <a:pt x="18"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03" name="Freeform 1882"/>
                  <p:cNvSpPr>
                    <a:spLocks noChangeAspect="1"/>
                  </p:cNvSpPr>
                  <p:nvPr/>
                </p:nvSpPr>
                <p:spPr>
                  <a:xfrm>
                    <a:off x="2646" y="2134"/>
                    <a:ext cx="13" cy="27"/>
                  </a:xfrm>
                  <a:custGeom>
                    <a:avLst/>
                    <a:gdLst>
                      <a:gd name="txL" fmla="*/ 0 w 67"/>
                      <a:gd name="txT" fmla="*/ 0 h 136"/>
                      <a:gd name="txR" fmla="*/ 67 w 67"/>
                      <a:gd name="txB" fmla="*/ 136 h 136"/>
                    </a:gdLst>
                    <a:ahLst/>
                    <a:cxnLst>
                      <a:cxn ang="0">
                        <a:pos x="1" y="5"/>
                      </a:cxn>
                      <a:cxn ang="0">
                        <a:pos x="0" y="0"/>
                      </a:cxn>
                      <a:cxn ang="0">
                        <a:pos x="3" y="5"/>
                      </a:cxn>
                      <a:cxn ang="0">
                        <a:pos x="1" y="5"/>
                      </a:cxn>
                    </a:cxnLst>
                    <a:rect l="txL" t="txT" r="txR" b="txB"/>
                    <a:pathLst>
                      <a:path w="67" h="136">
                        <a:moveTo>
                          <a:pt x="25" y="136"/>
                        </a:moveTo>
                        <a:lnTo>
                          <a:pt x="0" y="0"/>
                        </a:lnTo>
                        <a:lnTo>
                          <a:pt x="67" y="128"/>
                        </a:lnTo>
                        <a:lnTo>
                          <a:pt x="25" y="136"/>
                        </a:lnTo>
                        <a:close/>
                      </a:path>
                    </a:pathLst>
                  </a:custGeom>
                  <a:solidFill>
                    <a:srgbClr val="000000">
                      <a:alpha val="100000"/>
                    </a:srgbClr>
                  </a:solidFill>
                  <a:ln w="9525">
                    <a:noFill/>
                  </a:ln>
                </p:spPr>
                <p:txBody>
                  <a:bodyPr/>
                  <a:lstStyle/>
                  <a:p>
                    <a:endParaRPr lang="zh-CN" altLang="en-US"/>
                  </a:p>
                </p:txBody>
              </p:sp>
              <p:sp>
                <p:nvSpPr>
                  <p:cNvPr id="34304" name="Freeform 1883"/>
                  <p:cNvSpPr>
                    <a:spLocks noChangeAspect="1"/>
                  </p:cNvSpPr>
                  <p:nvPr/>
                </p:nvSpPr>
                <p:spPr>
                  <a:xfrm>
                    <a:off x="2646" y="2133"/>
                    <a:ext cx="13" cy="27"/>
                  </a:xfrm>
                  <a:custGeom>
                    <a:avLst/>
                    <a:gdLst>
                      <a:gd name="txL" fmla="*/ 0 w 67"/>
                      <a:gd name="txT" fmla="*/ 0 h 135"/>
                      <a:gd name="txR" fmla="*/ 67 w 67"/>
                      <a:gd name="txB" fmla="*/ 135 h 135"/>
                    </a:gdLst>
                    <a:ahLst/>
                    <a:cxnLst>
                      <a:cxn ang="0">
                        <a:pos x="0" y="0"/>
                      </a:cxn>
                      <a:cxn ang="0">
                        <a:pos x="3" y="5"/>
                      </a:cxn>
                      <a:cxn ang="0">
                        <a:pos x="1" y="0"/>
                      </a:cxn>
                      <a:cxn ang="0">
                        <a:pos x="0" y="0"/>
                      </a:cxn>
                    </a:cxnLst>
                    <a:rect l="txL" t="txT" r="txR" b="txB"/>
                    <a:pathLst>
                      <a:path w="67" h="135">
                        <a:moveTo>
                          <a:pt x="0" y="7"/>
                        </a:moveTo>
                        <a:lnTo>
                          <a:pt x="67" y="135"/>
                        </a:lnTo>
                        <a:lnTo>
                          <a:pt x="38" y="0"/>
                        </a:lnTo>
                        <a:lnTo>
                          <a:pt x="0" y="7"/>
                        </a:lnTo>
                        <a:close/>
                      </a:path>
                    </a:pathLst>
                  </a:custGeom>
                  <a:solidFill>
                    <a:srgbClr val="000000">
                      <a:alpha val="100000"/>
                    </a:srgbClr>
                  </a:solidFill>
                  <a:ln w="9525">
                    <a:noFill/>
                  </a:ln>
                </p:spPr>
                <p:txBody>
                  <a:bodyPr/>
                  <a:lstStyle/>
                  <a:p>
                    <a:endParaRPr lang="zh-CN" altLang="en-US"/>
                  </a:p>
                </p:txBody>
              </p:sp>
              <p:sp>
                <p:nvSpPr>
                  <p:cNvPr id="34305" name="Freeform 1884"/>
                  <p:cNvSpPr>
                    <a:spLocks noChangeAspect="1"/>
                  </p:cNvSpPr>
                  <p:nvPr/>
                </p:nvSpPr>
                <p:spPr>
                  <a:xfrm>
                    <a:off x="2646" y="2133"/>
                    <a:ext cx="13" cy="28"/>
                  </a:xfrm>
                  <a:custGeom>
                    <a:avLst/>
                    <a:gdLst>
                      <a:gd name="txL" fmla="*/ 0 w 67"/>
                      <a:gd name="txT" fmla="*/ 0 h 143"/>
                      <a:gd name="txR" fmla="*/ 67 w 67"/>
                      <a:gd name="txB" fmla="*/ 143 h 143"/>
                    </a:gdLst>
                    <a:ahLst/>
                    <a:cxnLst>
                      <a:cxn ang="0">
                        <a:pos x="1" y="5"/>
                      </a:cxn>
                      <a:cxn ang="0">
                        <a:pos x="0" y="0"/>
                      </a:cxn>
                      <a:cxn ang="0">
                        <a:pos x="1" y="0"/>
                      </a:cxn>
                      <a:cxn ang="0">
                        <a:pos x="3" y="5"/>
                      </a:cxn>
                      <a:cxn ang="0">
                        <a:pos x="1" y="5"/>
                      </a:cxn>
                    </a:cxnLst>
                    <a:rect l="txL" t="txT" r="txR" b="txB"/>
                    <a:pathLst>
                      <a:path w="67" h="143">
                        <a:moveTo>
                          <a:pt x="25" y="143"/>
                        </a:moveTo>
                        <a:lnTo>
                          <a:pt x="0" y="7"/>
                        </a:lnTo>
                        <a:lnTo>
                          <a:pt x="38" y="0"/>
                        </a:lnTo>
                        <a:lnTo>
                          <a:pt x="67" y="135"/>
                        </a:lnTo>
                        <a:lnTo>
                          <a:pt x="25"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06" name="Freeform 1885"/>
                  <p:cNvSpPr>
                    <a:spLocks noChangeAspect="1"/>
                  </p:cNvSpPr>
                  <p:nvPr/>
                </p:nvSpPr>
                <p:spPr>
                  <a:xfrm>
                    <a:off x="2653" y="2133"/>
                    <a:ext cx="15" cy="27"/>
                  </a:xfrm>
                  <a:custGeom>
                    <a:avLst/>
                    <a:gdLst>
                      <a:gd name="txL" fmla="*/ 0 w 72"/>
                      <a:gd name="txT" fmla="*/ 0 h 135"/>
                      <a:gd name="txR" fmla="*/ 72 w 72"/>
                      <a:gd name="txB" fmla="*/ 135 h 135"/>
                    </a:gdLst>
                    <a:ahLst/>
                    <a:cxnLst>
                      <a:cxn ang="0">
                        <a:pos x="1" y="5"/>
                      </a:cxn>
                      <a:cxn ang="0">
                        <a:pos x="0" y="0"/>
                      </a:cxn>
                      <a:cxn ang="0">
                        <a:pos x="3" y="5"/>
                      </a:cxn>
                      <a:cxn ang="0">
                        <a:pos x="1" y="5"/>
                      </a:cxn>
                    </a:cxnLst>
                    <a:rect l="txL" t="txT" r="txR" b="txB"/>
                    <a:pathLst>
                      <a:path w="72" h="135">
                        <a:moveTo>
                          <a:pt x="29" y="135"/>
                        </a:moveTo>
                        <a:lnTo>
                          <a:pt x="0" y="0"/>
                        </a:lnTo>
                        <a:lnTo>
                          <a:pt x="72" y="124"/>
                        </a:lnTo>
                        <a:lnTo>
                          <a:pt x="29" y="135"/>
                        </a:lnTo>
                        <a:close/>
                      </a:path>
                    </a:pathLst>
                  </a:custGeom>
                  <a:solidFill>
                    <a:srgbClr val="000000">
                      <a:alpha val="100000"/>
                    </a:srgbClr>
                  </a:solidFill>
                  <a:ln w="9525">
                    <a:noFill/>
                  </a:ln>
                </p:spPr>
                <p:txBody>
                  <a:bodyPr/>
                  <a:lstStyle/>
                  <a:p>
                    <a:endParaRPr lang="zh-CN" altLang="en-US"/>
                  </a:p>
                </p:txBody>
              </p:sp>
              <p:sp>
                <p:nvSpPr>
                  <p:cNvPr id="34307" name="Freeform 1886"/>
                  <p:cNvSpPr>
                    <a:spLocks noChangeAspect="1"/>
                  </p:cNvSpPr>
                  <p:nvPr/>
                </p:nvSpPr>
                <p:spPr>
                  <a:xfrm>
                    <a:off x="2653" y="2131"/>
                    <a:ext cx="15" cy="26"/>
                  </a:xfrm>
                  <a:custGeom>
                    <a:avLst/>
                    <a:gdLst>
                      <a:gd name="txL" fmla="*/ 0 w 72"/>
                      <a:gd name="txT" fmla="*/ 0 h 133"/>
                      <a:gd name="txR" fmla="*/ 72 w 72"/>
                      <a:gd name="txB" fmla="*/ 133 h 133"/>
                    </a:gdLst>
                    <a:ahLst/>
                    <a:cxnLst>
                      <a:cxn ang="0">
                        <a:pos x="0" y="0"/>
                      </a:cxn>
                      <a:cxn ang="0">
                        <a:pos x="3" y="5"/>
                      </a:cxn>
                      <a:cxn ang="0">
                        <a:pos x="2" y="0"/>
                      </a:cxn>
                      <a:cxn ang="0">
                        <a:pos x="0" y="0"/>
                      </a:cxn>
                    </a:cxnLst>
                    <a:rect l="txL" t="txT" r="txR" b="txB"/>
                    <a:pathLst>
                      <a:path w="72" h="133">
                        <a:moveTo>
                          <a:pt x="0" y="9"/>
                        </a:moveTo>
                        <a:lnTo>
                          <a:pt x="72" y="133"/>
                        </a:lnTo>
                        <a:lnTo>
                          <a:pt x="36" y="0"/>
                        </a:lnTo>
                        <a:lnTo>
                          <a:pt x="0" y="9"/>
                        </a:lnTo>
                        <a:close/>
                      </a:path>
                    </a:pathLst>
                  </a:custGeom>
                  <a:solidFill>
                    <a:srgbClr val="000000">
                      <a:alpha val="100000"/>
                    </a:srgbClr>
                  </a:solidFill>
                  <a:ln w="9525">
                    <a:noFill/>
                  </a:ln>
                </p:spPr>
                <p:txBody>
                  <a:bodyPr/>
                  <a:lstStyle/>
                  <a:p>
                    <a:endParaRPr lang="zh-CN" altLang="en-US"/>
                  </a:p>
                </p:txBody>
              </p:sp>
              <p:sp>
                <p:nvSpPr>
                  <p:cNvPr id="34308" name="Freeform 1887"/>
                  <p:cNvSpPr>
                    <a:spLocks noChangeAspect="1"/>
                  </p:cNvSpPr>
                  <p:nvPr/>
                </p:nvSpPr>
                <p:spPr>
                  <a:xfrm>
                    <a:off x="2653" y="2131"/>
                    <a:ext cx="15" cy="29"/>
                  </a:xfrm>
                  <a:custGeom>
                    <a:avLst/>
                    <a:gdLst>
                      <a:gd name="txL" fmla="*/ 0 w 72"/>
                      <a:gd name="txT" fmla="*/ 0 h 144"/>
                      <a:gd name="txR" fmla="*/ 72 w 72"/>
                      <a:gd name="txB" fmla="*/ 144 h 144"/>
                    </a:gdLst>
                    <a:ahLst/>
                    <a:cxnLst>
                      <a:cxn ang="0">
                        <a:pos x="1" y="6"/>
                      </a:cxn>
                      <a:cxn ang="0">
                        <a:pos x="0" y="0"/>
                      </a:cxn>
                      <a:cxn ang="0">
                        <a:pos x="2" y="0"/>
                      </a:cxn>
                      <a:cxn ang="0">
                        <a:pos x="3" y="5"/>
                      </a:cxn>
                      <a:cxn ang="0">
                        <a:pos x="1" y="6"/>
                      </a:cxn>
                    </a:cxnLst>
                    <a:rect l="txL" t="txT" r="txR" b="txB"/>
                    <a:pathLst>
                      <a:path w="72" h="144">
                        <a:moveTo>
                          <a:pt x="29" y="144"/>
                        </a:moveTo>
                        <a:lnTo>
                          <a:pt x="0" y="9"/>
                        </a:lnTo>
                        <a:lnTo>
                          <a:pt x="36" y="0"/>
                        </a:lnTo>
                        <a:lnTo>
                          <a:pt x="72" y="133"/>
                        </a:lnTo>
                        <a:lnTo>
                          <a:pt x="29"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09" name="Freeform 1888"/>
                  <p:cNvSpPr>
                    <a:spLocks noChangeAspect="1"/>
                  </p:cNvSpPr>
                  <p:nvPr/>
                </p:nvSpPr>
                <p:spPr>
                  <a:xfrm>
                    <a:off x="2660" y="2131"/>
                    <a:ext cx="16" cy="26"/>
                  </a:xfrm>
                  <a:custGeom>
                    <a:avLst/>
                    <a:gdLst>
                      <a:gd name="txL" fmla="*/ 0 w 78"/>
                      <a:gd name="txT" fmla="*/ 0 h 133"/>
                      <a:gd name="txR" fmla="*/ 78 w 78"/>
                      <a:gd name="txB" fmla="*/ 133 h 133"/>
                    </a:gdLst>
                    <a:ahLst/>
                    <a:cxnLst>
                      <a:cxn ang="0">
                        <a:pos x="1" y="5"/>
                      </a:cxn>
                      <a:cxn ang="0">
                        <a:pos x="0" y="0"/>
                      </a:cxn>
                      <a:cxn ang="0">
                        <a:pos x="3" y="4"/>
                      </a:cxn>
                      <a:cxn ang="0">
                        <a:pos x="1" y="5"/>
                      </a:cxn>
                    </a:cxnLst>
                    <a:rect l="txL" t="txT" r="txR" b="txB"/>
                    <a:pathLst>
                      <a:path w="78" h="133">
                        <a:moveTo>
                          <a:pt x="36" y="133"/>
                        </a:moveTo>
                        <a:lnTo>
                          <a:pt x="0" y="0"/>
                        </a:lnTo>
                        <a:lnTo>
                          <a:pt x="78" y="120"/>
                        </a:lnTo>
                        <a:lnTo>
                          <a:pt x="36" y="133"/>
                        </a:lnTo>
                        <a:close/>
                      </a:path>
                    </a:pathLst>
                  </a:custGeom>
                  <a:solidFill>
                    <a:srgbClr val="000000">
                      <a:alpha val="100000"/>
                    </a:srgbClr>
                  </a:solidFill>
                  <a:ln w="9525">
                    <a:noFill/>
                  </a:ln>
                </p:spPr>
                <p:txBody>
                  <a:bodyPr/>
                  <a:lstStyle/>
                  <a:p>
                    <a:endParaRPr lang="zh-CN" altLang="en-US"/>
                  </a:p>
                </p:txBody>
              </p:sp>
              <p:sp>
                <p:nvSpPr>
                  <p:cNvPr id="34310" name="Freeform 1889"/>
                  <p:cNvSpPr>
                    <a:spLocks noChangeAspect="1"/>
                  </p:cNvSpPr>
                  <p:nvPr/>
                </p:nvSpPr>
                <p:spPr>
                  <a:xfrm>
                    <a:off x="2660" y="2129"/>
                    <a:ext cx="16" cy="26"/>
                  </a:xfrm>
                  <a:custGeom>
                    <a:avLst/>
                    <a:gdLst>
                      <a:gd name="txL" fmla="*/ 0 w 78"/>
                      <a:gd name="txT" fmla="*/ 0 h 131"/>
                      <a:gd name="txR" fmla="*/ 78 w 78"/>
                      <a:gd name="txB" fmla="*/ 131 h 131"/>
                    </a:gdLst>
                    <a:ahLst/>
                    <a:cxnLst>
                      <a:cxn ang="0">
                        <a:pos x="0" y="0"/>
                      </a:cxn>
                      <a:cxn ang="0">
                        <a:pos x="3" y="5"/>
                      </a:cxn>
                      <a:cxn ang="0">
                        <a:pos x="2" y="0"/>
                      </a:cxn>
                      <a:cxn ang="0">
                        <a:pos x="0" y="0"/>
                      </a:cxn>
                    </a:cxnLst>
                    <a:rect l="txL" t="txT" r="txR" b="txB"/>
                    <a:pathLst>
                      <a:path w="78" h="131">
                        <a:moveTo>
                          <a:pt x="0" y="11"/>
                        </a:moveTo>
                        <a:lnTo>
                          <a:pt x="78" y="131"/>
                        </a:lnTo>
                        <a:lnTo>
                          <a:pt x="37" y="0"/>
                        </a:lnTo>
                        <a:lnTo>
                          <a:pt x="0" y="11"/>
                        </a:lnTo>
                        <a:close/>
                      </a:path>
                    </a:pathLst>
                  </a:custGeom>
                  <a:solidFill>
                    <a:srgbClr val="000000">
                      <a:alpha val="100000"/>
                    </a:srgbClr>
                  </a:solidFill>
                  <a:ln w="9525">
                    <a:noFill/>
                  </a:ln>
                </p:spPr>
                <p:txBody>
                  <a:bodyPr/>
                  <a:lstStyle/>
                  <a:p>
                    <a:endParaRPr lang="zh-CN" altLang="en-US"/>
                  </a:p>
                </p:txBody>
              </p:sp>
              <p:sp>
                <p:nvSpPr>
                  <p:cNvPr id="34311" name="Freeform 1890"/>
                  <p:cNvSpPr>
                    <a:spLocks noChangeAspect="1"/>
                  </p:cNvSpPr>
                  <p:nvPr/>
                </p:nvSpPr>
                <p:spPr>
                  <a:xfrm>
                    <a:off x="2660" y="2129"/>
                    <a:ext cx="16" cy="28"/>
                  </a:xfrm>
                  <a:custGeom>
                    <a:avLst/>
                    <a:gdLst>
                      <a:gd name="txL" fmla="*/ 0 w 78"/>
                      <a:gd name="txT" fmla="*/ 0 h 144"/>
                      <a:gd name="txR" fmla="*/ 78 w 78"/>
                      <a:gd name="txB" fmla="*/ 144 h 144"/>
                    </a:gdLst>
                    <a:ahLst/>
                    <a:cxnLst>
                      <a:cxn ang="0">
                        <a:pos x="1" y="5"/>
                      </a:cxn>
                      <a:cxn ang="0">
                        <a:pos x="0" y="0"/>
                      </a:cxn>
                      <a:cxn ang="0">
                        <a:pos x="2" y="0"/>
                      </a:cxn>
                      <a:cxn ang="0">
                        <a:pos x="3" y="5"/>
                      </a:cxn>
                      <a:cxn ang="0">
                        <a:pos x="1" y="5"/>
                      </a:cxn>
                    </a:cxnLst>
                    <a:rect l="txL" t="txT" r="txR" b="txB"/>
                    <a:pathLst>
                      <a:path w="78" h="144">
                        <a:moveTo>
                          <a:pt x="36" y="144"/>
                        </a:moveTo>
                        <a:lnTo>
                          <a:pt x="0" y="11"/>
                        </a:lnTo>
                        <a:lnTo>
                          <a:pt x="37" y="0"/>
                        </a:lnTo>
                        <a:lnTo>
                          <a:pt x="78" y="131"/>
                        </a:lnTo>
                        <a:lnTo>
                          <a:pt x="36"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12" name="Freeform 1891"/>
                  <p:cNvSpPr>
                    <a:spLocks noChangeAspect="1"/>
                  </p:cNvSpPr>
                  <p:nvPr/>
                </p:nvSpPr>
                <p:spPr>
                  <a:xfrm>
                    <a:off x="2668" y="2129"/>
                    <a:ext cx="16" cy="26"/>
                  </a:xfrm>
                  <a:custGeom>
                    <a:avLst/>
                    <a:gdLst>
                      <a:gd name="txL" fmla="*/ 0 w 82"/>
                      <a:gd name="txT" fmla="*/ 0 h 131"/>
                      <a:gd name="txR" fmla="*/ 82 w 82"/>
                      <a:gd name="txB" fmla="*/ 131 h 131"/>
                    </a:gdLst>
                    <a:ahLst/>
                    <a:cxnLst>
                      <a:cxn ang="0">
                        <a:pos x="2" y="5"/>
                      </a:cxn>
                      <a:cxn ang="0">
                        <a:pos x="0" y="0"/>
                      </a:cxn>
                      <a:cxn ang="0">
                        <a:pos x="3" y="5"/>
                      </a:cxn>
                      <a:cxn ang="0">
                        <a:pos x="2" y="5"/>
                      </a:cxn>
                    </a:cxnLst>
                    <a:rect l="txL" t="txT" r="txR" b="txB"/>
                    <a:pathLst>
                      <a:path w="82" h="131">
                        <a:moveTo>
                          <a:pt x="41" y="131"/>
                        </a:moveTo>
                        <a:lnTo>
                          <a:pt x="0" y="0"/>
                        </a:lnTo>
                        <a:lnTo>
                          <a:pt x="82" y="118"/>
                        </a:lnTo>
                        <a:lnTo>
                          <a:pt x="41" y="131"/>
                        </a:lnTo>
                        <a:close/>
                      </a:path>
                    </a:pathLst>
                  </a:custGeom>
                  <a:solidFill>
                    <a:srgbClr val="000000">
                      <a:alpha val="100000"/>
                    </a:srgbClr>
                  </a:solidFill>
                  <a:ln w="9525">
                    <a:noFill/>
                  </a:ln>
                </p:spPr>
                <p:txBody>
                  <a:bodyPr/>
                  <a:lstStyle/>
                  <a:p>
                    <a:endParaRPr lang="zh-CN" altLang="en-US"/>
                  </a:p>
                </p:txBody>
              </p:sp>
              <p:sp>
                <p:nvSpPr>
                  <p:cNvPr id="34313" name="Freeform 1892"/>
                  <p:cNvSpPr>
                    <a:spLocks noChangeAspect="1"/>
                  </p:cNvSpPr>
                  <p:nvPr/>
                </p:nvSpPr>
                <p:spPr>
                  <a:xfrm>
                    <a:off x="2668" y="2126"/>
                    <a:ext cx="16" cy="26"/>
                  </a:xfrm>
                  <a:custGeom>
                    <a:avLst/>
                    <a:gdLst>
                      <a:gd name="txL" fmla="*/ 0 w 82"/>
                      <a:gd name="txT" fmla="*/ 0 h 130"/>
                      <a:gd name="txR" fmla="*/ 82 w 82"/>
                      <a:gd name="txB" fmla="*/ 130 h 130"/>
                    </a:gdLst>
                    <a:ahLst/>
                    <a:cxnLst>
                      <a:cxn ang="0">
                        <a:pos x="0" y="0"/>
                      </a:cxn>
                      <a:cxn ang="0">
                        <a:pos x="3" y="5"/>
                      </a:cxn>
                      <a:cxn ang="0">
                        <a:pos x="1" y="0"/>
                      </a:cxn>
                      <a:cxn ang="0">
                        <a:pos x="0" y="0"/>
                      </a:cxn>
                    </a:cxnLst>
                    <a:rect l="txL" t="txT" r="txR" b="txB"/>
                    <a:pathLst>
                      <a:path w="82" h="130">
                        <a:moveTo>
                          <a:pt x="0" y="12"/>
                        </a:moveTo>
                        <a:lnTo>
                          <a:pt x="82" y="130"/>
                        </a:lnTo>
                        <a:lnTo>
                          <a:pt x="35" y="0"/>
                        </a:lnTo>
                        <a:lnTo>
                          <a:pt x="0" y="12"/>
                        </a:lnTo>
                        <a:close/>
                      </a:path>
                    </a:pathLst>
                  </a:custGeom>
                  <a:solidFill>
                    <a:srgbClr val="000000">
                      <a:alpha val="100000"/>
                    </a:srgbClr>
                  </a:solidFill>
                  <a:ln w="9525">
                    <a:noFill/>
                  </a:ln>
                </p:spPr>
                <p:txBody>
                  <a:bodyPr/>
                  <a:lstStyle/>
                  <a:p>
                    <a:endParaRPr lang="zh-CN" altLang="en-US"/>
                  </a:p>
                </p:txBody>
              </p:sp>
              <p:sp>
                <p:nvSpPr>
                  <p:cNvPr id="34314" name="Freeform 1893"/>
                  <p:cNvSpPr>
                    <a:spLocks noChangeAspect="1"/>
                  </p:cNvSpPr>
                  <p:nvPr/>
                </p:nvSpPr>
                <p:spPr>
                  <a:xfrm>
                    <a:off x="2668" y="2126"/>
                    <a:ext cx="16" cy="29"/>
                  </a:xfrm>
                  <a:custGeom>
                    <a:avLst/>
                    <a:gdLst>
                      <a:gd name="txL" fmla="*/ 0 w 82"/>
                      <a:gd name="txT" fmla="*/ 0 h 143"/>
                      <a:gd name="txR" fmla="*/ 82 w 82"/>
                      <a:gd name="txB" fmla="*/ 143 h 143"/>
                    </a:gdLst>
                    <a:ahLst/>
                    <a:cxnLst>
                      <a:cxn ang="0">
                        <a:pos x="2" y="6"/>
                      </a:cxn>
                      <a:cxn ang="0">
                        <a:pos x="0" y="0"/>
                      </a:cxn>
                      <a:cxn ang="0">
                        <a:pos x="1" y="0"/>
                      </a:cxn>
                      <a:cxn ang="0">
                        <a:pos x="3" y="5"/>
                      </a:cxn>
                      <a:cxn ang="0">
                        <a:pos x="2" y="6"/>
                      </a:cxn>
                    </a:cxnLst>
                    <a:rect l="txL" t="txT" r="txR" b="txB"/>
                    <a:pathLst>
                      <a:path w="82" h="143">
                        <a:moveTo>
                          <a:pt x="41" y="143"/>
                        </a:moveTo>
                        <a:lnTo>
                          <a:pt x="0" y="12"/>
                        </a:lnTo>
                        <a:lnTo>
                          <a:pt x="35" y="0"/>
                        </a:lnTo>
                        <a:lnTo>
                          <a:pt x="82" y="130"/>
                        </a:lnTo>
                        <a:lnTo>
                          <a:pt x="41" y="1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15" name="Freeform 1894"/>
                  <p:cNvSpPr>
                    <a:spLocks noChangeAspect="1"/>
                  </p:cNvSpPr>
                  <p:nvPr/>
                </p:nvSpPr>
                <p:spPr>
                  <a:xfrm>
                    <a:off x="2675" y="2126"/>
                    <a:ext cx="17" cy="26"/>
                  </a:xfrm>
                  <a:custGeom>
                    <a:avLst/>
                    <a:gdLst>
                      <a:gd name="txL" fmla="*/ 0 w 88"/>
                      <a:gd name="txT" fmla="*/ 0 h 130"/>
                      <a:gd name="txR" fmla="*/ 88 w 88"/>
                      <a:gd name="txB" fmla="*/ 130 h 130"/>
                    </a:gdLst>
                    <a:ahLst/>
                    <a:cxnLst>
                      <a:cxn ang="0">
                        <a:pos x="2" y="5"/>
                      </a:cxn>
                      <a:cxn ang="0">
                        <a:pos x="0" y="0"/>
                      </a:cxn>
                      <a:cxn ang="0">
                        <a:pos x="3" y="5"/>
                      </a:cxn>
                      <a:cxn ang="0">
                        <a:pos x="2" y="5"/>
                      </a:cxn>
                    </a:cxnLst>
                    <a:rect l="txL" t="txT" r="txR" b="txB"/>
                    <a:pathLst>
                      <a:path w="88" h="130">
                        <a:moveTo>
                          <a:pt x="47" y="130"/>
                        </a:moveTo>
                        <a:lnTo>
                          <a:pt x="0" y="0"/>
                        </a:lnTo>
                        <a:lnTo>
                          <a:pt x="88" y="114"/>
                        </a:lnTo>
                        <a:lnTo>
                          <a:pt x="47" y="130"/>
                        </a:lnTo>
                        <a:close/>
                      </a:path>
                    </a:pathLst>
                  </a:custGeom>
                  <a:solidFill>
                    <a:srgbClr val="000000">
                      <a:alpha val="100000"/>
                    </a:srgbClr>
                  </a:solidFill>
                  <a:ln w="9525">
                    <a:noFill/>
                  </a:ln>
                </p:spPr>
                <p:txBody>
                  <a:bodyPr/>
                  <a:lstStyle/>
                  <a:p>
                    <a:endParaRPr lang="zh-CN" altLang="en-US"/>
                  </a:p>
                </p:txBody>
              </p:sp>
              <p:sp>
                <p:nvSpPr>
                  <p:cNvPr id="34316" name="Freeform 1895"/>
                  <p:cNvSpPr>
                    <a:spLocks noChangeAspect="1"/>
                  </p:cNvSpPr>
                  <p:nvPr/>
                </p:nvSpPr>
                <p:spPr>
                  <a:xfrm>
                    <a:off x="2675" y="2123"/>
                    <a:ext cx="17" cy="26"/>
                  </a:xfrm>
                  <a:custGeom>
                    <a:avLst/>
                    <a:gdLst>
                      <a:gd name="txL" fmla="*/ 0 w 88"/>
                      <a:gd name="txT" fmla="*/ 0 h 128"/>
                      <a:gd name="txR" fmla="*/ 88 w 88"/>
                      <a:gd name="txB" fmla="*/ 128 h 128"/>
                    </a:gdLst>
                    <a:ahLst/>
                    <a:cxnLst>
                      <a:cxn ang="0">
                        <a:pos x="0" y="1"/>
                      </a:cxn>
                      <a:cxn ang="0">
                        <a:pos x="3" y="5"/>
                      </a:cxn>
                      <a:cxn ang="0">
                        <a:pos x="1" y="0"/>
                      </a:cxn>
                      <a:cxn ang="0">
                        <a:pos x="0" y="1"/>
                      </a:cxn>
                    </a:cxnLst>
                    <a:rect l="txL" t="txT" r="txR" b="txB"/>
                    <a:pathLst>
                      <a:path w="88" h="128">
                        <a:moveTo>
                          <a:pt x="0" y="14"/>
                        </a:moveTo>
                        <a:lnTo>
                          <a:pt x="88" y="128"/>
                        </a:lnTo>
                        <a:lnTo>
                          <a:pt x="36" y="0"/>
                        </a:lnTo>
                        <a:lnTo>
                          <a:pt x="0" y="14"/>
                        </a:lnTo>
                        <a:close/>
                      </a:path>
                    </a:pathLst>
                  </a:custGeom>
                  <a:solidFill>
                    <a:srgbClr val="000000">
                      <a:alpha val="100000"/>
                    </a:srgbClr>
                  </a:solidFill>
                  <a:ln w="9525">
                    <a:noFill/>
                  </a:ln>
                </p:spPr>
                <p:txBody>
                  <a:bodyPr/>
                  <a:lstStyle/>
                  <a:p>
                    <a:endParaRPr lang="zh-CN" altLang="en-US"/>
                  </a:p>
                </p:txBody>
              </p:sp>
              <p:sp>
                <p:nvSpPr>
                  <p:cNvPr id="34317" name="Freeform 1896"/>
                  <p:cNvSpPr>
                    <a:spLocks noChangeAspect="1"/>
                  </p:cNvSpPr>
                  <p:nvPr/>
                </p:nvSpPr>
                <p:spPr>
                  <a:xfrm>
                    <a:off x="2675" y="2123"/>
                    <a:ext cx="17" cy="29"/>
                  </a:xfrm>
                  <a:custGeom>
                    <a:avLst/>
                    <a:gdLst>
                      <a:gd name="txL" fmla="*/ 0 w 88"/>
                      <a:gd name="txT" fmla="*/ 0 h 144"/>
                      <a:gd name="txR" fmla="*/ 88 w 88"/>
                      <a:gd name="txB" fmla="*/ 144 h 144"/>
                    </a:gdLst>
                    <a:ahLst/>
                    <a:cxnLst>
                      <a:cxn ang="0">
                        <a:pos x="2" y="6"/>
                      </a:cxn>
                      <a:cxn ang="0">
                        <a:pos x="0" y="1"/>
                      </a:cxn>
                      <a:cxn ang="0">
                        <a:pos x="1" y="0"/>
                      </a:cxn>
                      <a:cxn ang="0">
                        <a:pos x="3" y="5"/>
                      </a:cxn>
                      <a:cxn ang="0">
                        <a:pos x="2" y="6"/>
                      </a:cxn>
                    </a:cxnLst>
                    <a:rect l="txL" t="txT" r="txR" b="txB"/>
                    <a:pathLst>
                      <a:path w="88" h="144">
                        <a:moveTo>
                          <a:pt x="47" y="144"/>
                        </a:moveTo>
                        <a:lnTo>
                          <a:pt x="0" y="14"/>
                        </a:lnTo>
                        <a:lnTo>
                          <a:pt x="36" y="0"/>
                        </a:lnTo>
                        <a:lnTo>
                          <a:pt x="88" y="128"/>
                        </a:lnTo>
                        <a:lnTo>
                          <a:pt x="47" y="1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18" name="Freeform 1897"/>
                  <p:cNvSpPr>
                    <a:spLocks noChangeAspect="1"/>
                  </p:cNvSpPr>
                  <p:nvPr/>
                </p:nvSpPr>
                <p:spPr>
                  <a:xfrm>
                    <a:off x="2682" y="2123"/>
                    <a:ext cx="18" cy="26"/>
                  </a:xfrm>
                  <a:custGeom>
                    <a:avLst/>
                    <a:gdLst>
                      <a:gd name="txL" fmla="*/ 0 w 92"/>
                      <a:gd name="txT" fmla="*/ 0 h 128"/>
                      <a:gd name="txR" fmla="*/ 92 w 92"/>
                      <a:gd name="txB" fmla="*/ 128 h 128"/>
                    </a:gdLst>
                    <a:ahLst/>
                    <a:cxnLst>
                      <a:cxn ang="0">
                        <a:pos x="2" y="5"/>
                      </a:cxn>
                      <a:cxn ang="0">
                        <a:pos x="0" y="0"/>
                      </a:cxn>
                      <a:cxn ang="0">
                        <a:pos x="4" y="4"/>
                      </a:cxn>
                      <a:cxn ang="0">
                        <a:pos x="2" y="5"/>
                      </a:cxn>
                    </a:cxnLst>
                    <a:rect l="txL" t="txT" r="txR" b="txB"/>
                    <a:pathLst>
                      <a:path w="92" h="128">
                        <a:moveTo>
                          <a:pt x="52" y="128"/>
                        </a:moveTo>
                        <a:lnTo>
                          <a:pt x="0" y="0"/>
                        </a:lnTo>
                        <a:lnTo>
                          <a:pt x="92" y="110"/>
                        </a:lnTo>
                        <a:lnTo>
                          <a:pt x="52" y="128"/>
                        </a:lnTo>
                        <a:close/>
                      </a:path>
                    </a:pathLst>
                  </a:custGeom>
                  <a:solidFill>
                    <a:srgbClr val="000000">
                      <a:alpha val="100000"/>
                    </a:srgbClr>
                  </a:solidFill>
                  <a:ln w="9525">
                    <a:noFill/>
                  </a:ln>
                </p:spPr>
                <p:txBody>
                  <a:bodyPr/>
                  <a:lstStyle/>
                  <a:p>
                    <a:endParaRPr lang="zh-CN" altLang="en-US"/>
                  </a:p>
                </p:txBody>
              </p:sp>
              <p:sp>
                <p:nvSpPr>
                  <p:cNvPr id="34319" name="Freeform 1898"/>
                  <p:cNvSpPr>
                    <a:spLocks noChangeAspect="1"/>
                  </p:cNvSpPr>
                  <p:nvPr/>
                </p:nvSpPr>
                <p:spPr>
                  <a:xfrm>
                    <a:off x="2682" y="2121"/>
                    <a:ext cx="18" cy="24"/>
                  </a:xfrm>
                  <a:custGeom>
                    <a:avLst/>
                    <a:gdLst>
                      <a:gd name="txL" fmla="*/ 0 w 92"/>
                      <a:gd name="txT" fmla="*/ 0 h 124"/>
                      <a:gd name="txR" fmla="*/ 92 w 92"/>
                      <a:gd name="txB" fmla="*/ 124 h 124"/>
                    </a:gdLst>
                    <a:ahLst/>
                    <a:cxnLst>
                      <a:cxn ang="0">
                        <a:pos x="0" y="1"/>
                      </a:cxn>
                      <a:cxn ang="0">
                        <a:pos x="4" y="5"/>
                      </a:cxn>
                      <a:cxn ang="0">
                        <a:pos x="1" y="0"/>
                      </a:cxn>
                      <a:cxn ang="0">
                        <a:pos x="0" y="1"/>
                      </a:cxn>
                    </a:cxnLst>
                    <a:rect l="txL" t="txT" r="txR" b="txB"/>
                    <a:pathLst>
                      <a:path w="92" h="124">
                        <a:moveTo>
                          <a:pt x="0" y="14"/>
                        </a:moveTo>
                        <a:lnTo>
                          <a:pt x="92" y="124"/>
                        </a:lnTo>
                        <a:lnTo>
                          <a:pt x="34" y="0"/>
                        </a:lnTo>
                        <a:lnTo>
                          <a:pt x="0" y="14"/>
                        </a:lnTo>
                        <a:close/>
                      </a:path>
                    </a:pathLst>
                  </a:custGeom>
                  <a:solidFill>
                    <a:srgbClr val="000000">
                      <a:alpha val="100000"/>
                    </a:srgbClr>
                  </a:solidFill>
                  <a:ln w="9525">
                    <a:noFill/>
                  </a:ln>
                </p:spPr>
                <p:txBody>
                  <a:bodyPr/>
                  <a:lstStyle/>
                  <a:p>
                    <a:endParaRPr lang="zh-CN" altLang="en-US"/>
                  </a:p>
                </p:txBody>
              </p:sp>
              <p:sp>
                <p:nvSpPr>
                  <p:cNvPr id="34320" name="Freeform 1899"/>
                  <p:cNvSpPr>
                    <a:spLocks noChangeAspect="1"/>
                  </p:cNvSpPr>
                  <p:nvPr/>
                </p:nvSpPr>
                <p:spPr>
                  <a:xfrm>
                    <a:off x="2682" y="2121"/>
                    <a:ext cx="18" cy="28"/>
                  </a:xfrm>
                  <a:custGeom>
                    <a:avLst/>
                    <a:gdLst>
                      <a:gd name="txL" fmla="*/ 0 w 92"/>
                      <a:gd name="txT" fmla="*/ 0 h 142"/>
                      <a:gd name="txR" fmla="*/ 92 w 92"/>
                      <a:gd name="txB" fmla="*/ 142 h 142"/>
                    </a:gdLst>
                    <a:ahLst/>
                    <a:cxnLst>
                      <a:cxn ang="0">
                        <a:pos x="2" y="6"/>
                      </a:cxn>
                      <a:cxn ang="0">
                        <a:pos x="0" y="1"/>
                      </a:cxn>
                      <a:cxn ang="0">
                        <a:pos x="1" y="0"/>
                      </a:cxn>
                      <a:cxn ang="0">
                        <a:pos x="4" y="5"/>
                      </a:cxn>
                      <a:cxn ang="0">
                        <a:pos x="2" y="6"/>
                      </a:cxn>
                    </a:cxnLst>
                    <a:rect l="txL" t="txT" r="txR" b="txB"/>
                    <a:pathLst>
                      <a:path w="92" h="142">
                        <a:moveTo>
                          <a:pt x="52" y="142"/>
                        </a:moveTo>
                        <a:lnTo>
                          <a:pt x="0" y="14"/>
                        </a:lnTo>
                        <a:lnTo>
                          <a:pt x="34" y="0"/>
                        </a:lnTo>
                        <a:lnTo>
                          <a:pt x="92" y="124"/>
                        </a:lnTo>
                        <a:lnTo>
                          <a:pt x="52"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21" name="Freeform 1900"/>
                  <p:cNvSpPr>
                    <a:spLocks noChangeAspect="1"/>
                  </p:cNvSpPr>
                  <p:nvPr/>
                </p:nvSpPr>
                <p:spPr>
                  <a:xfrm>
                    <a:off x="2689" y="2121"/>
                    <a:ext cx="19" cy="24"/>
                  </a:xfrm>
                  <a:custGeom>
                    <a:avLst/>
                    <a:gdLst>
                      <a:gd name="txL" fmla="*/ 0 w 97"/>
                      <a:gd name="txT" fmla="*/ 0 h 124"/>
                      <a:gd name="txR" fmla="*/ 97 w 97"/>
                      <a:gd name="txB" fmla="*/ 124 h 124"/>
                    </a:gdLst>
                    <a:ahLst/>
                    <a:cxnLst>
                      <a:cxn ang="0">
                        <a:pos x="2" y="5"/>
                      </a:cxn>
                      <a:cxn ang="0">
                        <a:pos x="0" y="0"/>
                      </a:cxn>
                      <a:cxn ang="0">
                        <a:pos x="4" y="4"/>
                      </a:cxn>
                      <a:cxn ang="0">
                        <a:pos x="2" y="5"/>
                      </a:cxn>
                    </a:cxnLst>
                    <a:rect l="txL" t="txT" r="txR" b="txB"/>
                    <a:pathLst>
                      <a:path w="97" h="124">
                        <a:moveTo>
                          <a:pt x="58" y="124"/>
                        </a:moveTo>
                        <a:lnTo>
                          <a:pt x="0" y="0"/>
                        </a:lnTo>
                        <a:lnTo>
                          <a:pt x="97" y="105"/>
                        </a:lnTo>
                        <a:lnTo>
                          <a:pt x="58" y="124"/>
                        </a:lnTo>
                        <a:close/>
                      </a:path>
                    </a:pathLst>
                  </a:custGeom>
                  <a:solidFill>
                    <a:srgbClr val="000000">
                      <a:alpha val="100000"/>
                    </a:srgbClr>
                  </a:solidFill>
                  <a:ln w="9525">
                    <a:noFill/>
                  </a:ln>
                </p:spPr>
                <p:txBody>
                  <a:bodyPr/>
                  <a:lstStyle/>
                  <a:p>
                    <a:endParaRPr lang="zh-CN" altLang="en-US"/>
                  </a:p>
                </p:txBody>
              </p:sp>
              <p:sp>
                <p:nvSpPr>
                  <p:cNvPr id="34322" name="Freeform 1901"/>
                  <p:cNvSpPr>
                    <a:spLocks noChangeAspect="1"/>
                  </p:cNvSpPr>
                  <p:nvPr/>
                </p:nvSpPr>
                <p:spPr>
                  <a:xfrm>
                    <a:off x="2689" y="2117"/>
                    <a:ext cx="19" cy="25"/>
                  </a:xfrm>
                  <a:custGeom>
                    <a:avLst/>
                    <a:gdLst>
                      <a:gd name="txL" fmla="*/ 0 w 97"/>
                      <a:gd name="txT" fmla="*/ 0 h 123"/>
                      <a:gd name="txR" fmla="*/ 97 w 97"/>
                      <a:gd name="txB" fmla="*/ 123 h 123"/>
                    </a:gdLst>
                    <a:ahLst/>
                    <a:cxnLst>
                      <a:cxn ang="0">
                        <a:pos x="0" y="1"/>
                      </a:cxn>
                      <a:cxn ang="0">
                        <a:pos x="4" y="5"/>
                      </a:cxn>
                      <a:cxn ang="0">
                        <a:pos x="1" y="0"/>
                      </a:cxn>
                      <a:cxn ang="0">
                        <a:pos x="0" y="1"/>
                      </a:cxn>
                    </a:cxnLst>
                    <a:rect l="txL" t="txT" r="txR" b="txB"/>
                    <a:pathLst>
                      <a:path w="97" h="123">
                        <a:moveTo>
                          <a:pt x="0" y="18"/>
                        </a:moveTo>
                        <a:lnTo>
                          <a:pt x="97" y="123"/>
                        </a:lnTo>
                        <a:lnTo>
                          <a:pt x="34" y="0"/>
                        </a:lnTo>
                        <a:lnTo>
                          <a:pt x="0" y="18"/>
                        </a:lnTo>
                        <a:close/>
                      </a:path>
                    </a:pathLst>
                  </a:custGeom>
                  <a:solidFill>
                    <a:srgbClr val="000000">
                      <a:alpha val="100000"/>
                    </a:srgbClr>
                  </a:solidFill>
                  <a:ln w="9525">
                    <a:noFill/>
                  </a:ln>
                </p:spPr>
                <p:txBody>
                  <a:bodyPr/>
                  <a:lstStyle/>
                  <a:p>
                    <a:endParaRPr lang="zh-CN" altLang="en-US"/>
                  </a:p>
                </p:txBody>
              </p:sp>
              <p:sp>
                <p:nvSpPr>
                  <p:cNvPr id="34323" name="Freeform 1902"/>
                  <p:cNvSpPr>
                    <a:spLocks noChangeAspect="1"/>
                  </p:cNvSpPr>
                  <p:nvPr/>
                </p:nvSpPr>
                <p:spPr>
                  <a:xfrm>
                    <a:off x="2689" y="2117"/>
                    <a:ext cx="19" cy="28"/>
                  </a:xfrm>
                  <a:custGeom>
                    <a:avLst/>
                    <a:gdLst>
                      <a:gd name="txL" fmla="*/ 0 w 97"/>
                      <a:gd name="txT" fmla="*/ 0 h 142"/>
                      <a:gd name="txR" fmla="*/ 97 w 97"/>
                      <a:gd name="txB" fmla="*/ 142 h 142"/>
                    </a:gdLst>
                    <a:ahLst/>
                    <a:cxnLst>
                      <a:cxn ang="0">
                        <a:pos x="2" y="6"/>
                      </a:cxn>
                      <a:cxn ang="0">
                        <a:pos x="0" y="1"/>
                      </a:cxn>
                      <a:cxn ang="0">
                        <a:pos x="1" y="0"/>
                      </a:cxn>
                      <a:cxn ang="0">
                        <a:pos x="4" y="5"/>
                      </a:cxn>
                      <a:cxn ang="0">
                        <a:pos x="2" y="6"/>
                      </a:cxn>
                    </a:cxnLst>
                    <a:rect l="txL" t="txT" r="txR" b="txB"/>
                    <a:pathLst>
                      <a:path w="97" h="142">
                        <a:moveTo>
                          <a:pt x="58" y="142"/>
                        </a:moveTo>
                        <a:lnTo>
                          <a:pt x="0" y="18"/>
                        </a:lnTo>
                        <a:lnTo>
                          <a:pt x="34" y="0"/>
                        </a:lnTo>
                        <a:lnTo>
                          <a:pt x="97" y="123"/>
                        </a:lnTo>
                        <a:lnTo>
                          <a:pt x="58" y="1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24" name="Freeform 1903"/>
                  <p:cNvSpPr>
                    <a:spLocks noChangeAspect="1"/>
                  </p:cNvSpPr>
                  <p:nvPr/>
                </p:nvSpPr>
                <p:spPr>
                  <a:xfrm>
                    <a:off x="2696" y="2117"/>
                    <a:ext cx="20" cy="25"/>
                  </a:xfrm>
                  <a:custGeom>
                    <a:avLst/>
                    <a:gdLst>
                      <a:gd name="txL" fmla="*/ 0 w 101"/>
                      <a:gd name="txT" fmla="*/ 0 h 123"/>
                      <a:gd name="txR" fmla="*/ 101 w 101"/>
                      <a:gd name="txB" fmla="*/ 123 h 123"/>
                    </a:gdLst>
                    <a:ahLst/>
                    <a:cxnLst>
                      <a:cxn ang="0">
                        <a:pos x="2" y="5"/>
                      </a:cxn>
                      <a:cxn ang="0">
                        <a:pos x="0" y="0"/>
                      </a:cxn>
                      <a:cxn ang="0">
                        <a:pos x="4" y="4"/>
                      </a:cxn>
                      <a:cxn ang="0">
                        <a:pos x="2" y="5"/>
                      </a:cxn>
                    </a:cxnLst>
                    <a:rect l="txL" t="txT" r="txR" b="txB"/>
                    <a:pathLst>
                      <a:path w="101" h="123">
                        <a:moveTo>
                          <a:pt x="63" y="123"/>
                        </a:moveTo>
                        <a:lnTo>
                          <a:pt x="0" y="0"/>
                        </a:lnTo>
                        <a:lnTo>
                          <a:pt x="101" y="102"/>
                        </a:lnTo>
                        <a:lnTo>
                          <a:pt x="63" y="123"/>
                        </a:lnTo>
                        <a:close/>
                      </a:path>
                    </a:pathLst>
                  </a:custGeom>
                  <a:solidFill>
                    <a:srgbClr val="000000">
                      <a:alpha val="100000"/>
                    </a:srgbClr>
                  </a:solidFill>
                  <a:ln w="9525">
                    <a:noFill/>
                  </a:ln>
                </p:spPr>
                <p:txBody>
                  <a:bodyPr/>
                  <a:lstStyle/>
                  <a:p>
                    <a:endParaRPr lang="zh-CN" altLang="en-US"/>
                  </a:p>
                </p:txBody>
              </p:sp>
              <p:sp>
                <p:nvSpPr>
                  <p:cNvPr id="34325" name="Freeform 1904"/>
                  <p:cNvSpPr>
                    <a:spLocks noChangeAspect="1"/>
                  </p:cNvSpPr>
                  <p:nvPr/>
                </p:nvSpPr>
                <p:spPr>
                  <a:xfrm>
                    <a:off x="2696" y="2114"/>
                    <a:ext cx="20" cy="23"/>
                  </a:xfrm>
                  <a:custGeom>
                    <a:avLst/>
                    <a:gdLst>
                      <a:gd name="txL" fmla="*/ 0 w 101"/>
                      <a:gd name="txT" fmla="*/ 0 h 119"/>
                      <a:gd name="txR" fmla="*/ 101 w 101"/>
                      <a:gd name="txB" fmla="*/ 119 h 119"/>
                    </a:gdLst>
                    <a:ahLst/>
                    <a:cxnLst>
                      <a:cxn ang="0">
                        <a:pos x="0" y="1"/>
                      </a:cxn>
                      <a:cxn ang="0">
                        <a:pos x="4" y="4"/>
                      </a:cxn>
                      <a:cxn ang="0">
                        <a:pos x="1" y="0"/>
                      </a:cxn>
                      <a:cxn ang="0">
                        <a:pos x="0" y="1"/>
                      </a:cxn>
                    </a:cxnLst>
                    <a:rect l="txL" t="txT" r="txR" b="txB"/>
                    <a:pathLst>
                      <a:path w="101" h="119">
                        <a:moveTo>
                          <a:pt x="0" y="17"/>
                        </a:moveTo>
                        <a:lnTo>
                          <a:pt x="101" y="119"/>
                        </a:lnTo>
                        <a:lnTo>
                          <a:pt x="33" y="0"/>
                        </a:lnTo>
                        <a:lnTo>
                          <a:pt x="0" y="17"/>
                        </a:lnTo>
                        <a:close/>
                      </a:path>
                    </a:pathLst>
                  </a:custGeom>
                  <a:solidFill>
                    <a:srgbClr val="000000">
                      <a:alpha val="100000"/>
                    </a:srgbClr>
                  </a:solidFill>
                  <a:ln w="9525">
                    <a:noFill/>
                  </a:ln>
                </p:spPr>
                <p:txBody>
                  <a:bodyPr/>
                  <a:lstStyle/>
                  <a:p>
                    <a:endParaRPr lang="zh-CN" altLang="en-US"/>
                  </a:p>
                </p:txBody>
              </p:sp>
              <p:sp>
                <p:nvSpPr>
                  <p:cNvPr id="34326" name="Freeform 1905"/>
                  <p:cNvSpPr>
                    <a:spLocks noChangeAspect="1"/>
                  </p:cNvSpPr>
                  <p:nvPr/>
                </p:nvSpPr>
                <p:spPr>
                  <a:xfrm>
                    <a:off x="2696" y="2114"/>
                    <a:ext cx="20" cy="28"/>
                  </a:xfrm>
                  <a:custGeom>
                    <a:avLst/>
                    <a:gdLst>
                      <a:gd name="txL" fmla="*/ 0 w 101"/>
                      <a:gd name="txT" fmla="*/ 0 h 140"/>
                      <a:gd name="txR" fmla="*/ 101 w 101"/>
                      <a:gd name="txB" fmla="*/ 140 h 140"/>
                    </a:gdLst>
                    <a:ahLst/>
                    <a:cxnLst>
                      <a:cxn ang="0">
                        <a:pos x="2" y="6"/>
                      </a:cxn>
                      <a:cxn ang="0">
                        <a:pos x="0" y="1"/>
                      </a:cxn>
                      <a:cxn ang="0">
                        <a:pos x="1" y="0"/>
                      </a:cxn>
                      <a:cxn ang="0">
                        <a:pos x="4" y="5"/>
                      </a:cxn>
                      <a:cxn ang="0">
                        <a:pos x="2" y="6"/>
                      </a:cxn>
                    </a:cxnLst>
                    <a:rect l="txL" t="txT" r="txR" b="txB"/>
                    <a:pathLst>
                      <a:path w="101" h="140">
                        <a:moveTo>
                          <a:pt x="63" y="140"/>
                        </a:moveTo>
                        <a:lnTo>
                          <a:pt x="0" y="17"/>
                        </a:lnTo>
                        <a:lnTo>
                          <a:pt x="33" y="0"/>
                        </a:lnTo>
                        <a:lnTo>
                          <a:pt x="101" y="119"/>
                        </a:lnTo>
                        <a:lnTo>
                          <a:pt x="63" y="1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27" name="Freeform 1906"/>
                  <p:cNvSpPr>
                    <a:spLocks noChangeAspect="1"/>
                  </p:cNvSpPr>
                  <p:nvPr/>
                </p:nvSpPr>
                <p:spPr>
                  <a:xfrm>
                    <a:off x="2702" y="2114"/>
                    <a:ext cx="21" cy="23"/>
                  </a:xfrm>
                  <a:custGeom>
                    <a:avLst/>
                    <a:gdLst>
                      <a:gd name="txL" fmla="*/ 0 w 106"/>
                      <a:gd name="txT" fmla="*/ 0 h 119"/>
                      <a:gd name="txR" fmla="*/ 106 w 106"/>
                      <a:gd name="txB" fmla="*/ 119 h 119"/>
                    </a:gdLst>
                    <a:ahLst/>
                    <a:cxnLst>
                      <a:cxn ang="0">
                        <a:pos x="3" y="4"/>
                      </a:cxn>
                      <a:cxn ang="0">
                        <a:pos x="0" y="0"/>
                      </a:cxn>
                      <a:cxn ang="0">
                        <a:pos x="4" y="4"/>
                      </a:cxn>
                      <a:cxn ang="0">
                        <a:pos x="3" y="4"/>
                      </a:cxn>
                    </a:cxnLst>
                    <a:rect l="txL" t="txT" r="txR" b="txB"/>
                    <a:pathLst>
                      <a:path w="106" h="119">
                        <a:moveTo>
                          <a:pt x="68" y="119"/>
                        </a:moveTo>
                        <a:lnTo>
                          <a:pt x="0" y="0"/>
                        </a:lnTo>
                        <a:lnTo>
                          <a:pt x="106" y="96"/>
                        </a:lnTo>
                        <a:lnTo>
                          <a:pt x="68" y="119"/>
                        </a:lnTo>
                        <a:close/>
                      </a:path>
                    </a:pathLst>
                  </a:custGeom>
                  <a:solidFill>
                    <a:srgbClr val="000000">
                      <a:alpha val="100000"/>
                    </a:srgbClr>
                  </a:solidFill>
                  <a:ln w="9525">
                    <a:noFill/>
                  </a:ln>
                </p:spPr>
                <p:txBody>
                  <a:bodyPr/>
                  <a:lstStyle/>
                  <a:p>
                    <a:endParaRPr lang="zh-CN" altLang="en-US"/>
                  </a:p>
                </p:txBody>
              </p:sp>
              <p:sp>
                <p:nvSpPr>
                  <p:cNvPr id="34328" name="Freeform 1907"/>
                  <p:cNvSpPr>
                    <a:spLocks noChangeAspect="1"/>
                  </p:cNvSpPr>
                  <p:nvPr/>
                </p:nvSpPr>
                <p:spPr>
                  <a:xfrm>
                    <a:off x="2702" y="2110"/>
                    <a:ext cx="21" cy="23"/>
                  </a:xfrm>
                  <a:custGeom>
                    <a:avLst/>
                    <a:gdLst>
                      <a:gd name="txL" fmla="*/ 0 w 106"/>
                      <a:gd name="txT" fmla="*/ 0 h 115"/>
                      <a:gd name="txR" fmla="*/ 106 w 106"/>
                      <a:gd name="txB" fmla="*/ 115 h 115"/>
                    </a:gdLst>
                    <a:ahLst/>
                    <a:cxnLst>
                      <a:cxn ang="0">
                        <a:pos x="0" y="1"/>
                      </a:cxn>
                      <a:cxn ang="0">
                        <a:pos x="4" y="5"/>
                      </a:cxn>
                      <a:cxn ang="0">
                        <a:pos x="1" y="0"/>
                      </a:cxn>
                      <a:cxn ang="0">
                        <a:pos x="0" y="1"/>
                      </a:cxn>
                    </a:cxnLst>
                    <a:rect l="txL" t="txT" r="txR" b="txB"/>
                    <a:pathLst>
                      <a:path w="106" h="115">
                        <a:moveTo>
                          <a:pt x="0" y="19"/>
                        </a:moveTo>
                        <a:lnTo>
                          <a:pt x="106" y="115"/>
                        </a:lnTo>
                        <a:lnTo>
                          <a:pt x="33" y="0"/>
                        </a:lnTo>
                        <a:lnTo>
                          <a:pt x="0" y="19"/>
                        </a:lnTo>
                        <a:close/>
                      </a:path>
                    </a:pathLst>
                  </a:custGeom>
                  <a:solidFill>
                    <a:srgbClr val="000000">
                      <a:alpha val="100000"/>
                    </a:srgbClr>
                  </a:solidFill>
                  <a:ln w="9525">
                    <a:noFill/>
                  </a:ln>
                </p:spPr>
                <p:txBody>
                  <a:bodyPr/>
                  <a:lstStyle/>
                  <a:p>
                    <a:endParaRPr lang="zh-CN" altLang="en-US"/>
                  </a:p>
                </p:txBody>
              </p:sp>
              <p:sp>
                <p:nvSpPr>
                  <p:cNvPr id="34329" name="Freeform 1908"/>
                  <p:cNvSpPr>
                    <a:spLocks noChangeAspect="1"/>
                  </p:cNvSpPr>
                  <p:nvPr/>
                </p:nvSpPr>
                <p:spPr>
                  <a:xfrm>
                    <a:off x="2702" y="2110"/>
                    <a:ext cx="21" cy="27"/>
                  </a:xfrm>
                  <a:custGeom>
                    <a:avLst/>
                    <a:gdLst>
                      <a:gd name="txL" fmla="*/ 0 w 106"/>
                      <a:gd name="txT" fmla="*/ 0 h 138"/>
                      <a:gd name="txR" fmla="*/ 106 w 106"/>
                      <a:gd name="txB" fmla="*/ 138 h 138"/>
                    </a:gdLst>
                    <a:ahLst/>
                    <a:cxnLst>
                      <a:cxn ang="0">
                        <a:pos x="3" y="5"/>
                      </a:cxn>
                      <a:cxn ang="0">
                        <a:pos x="0" y="1"/>
                      </a:cxn>
                      <a:cxn ang="0">
                        <a:pos x="1" y="0"/>
                      </a:cxn>
                      <a:cxn ang="0">
                        <a:pos x="4" y="4"/>
                      </a:cxn>
                      <a:cxn ang="0">
                        <a:pos x="3" y="5"/>
                      </a:cxn>
                    </a:cxnLst>
                    <a:rect l="txL" t="txT" r="txR" b="txB"/>
                    <a:pathLst>
                      <a:path w="106" h="138">
                        <a:moveTo>
                          <a:pt x="68" y="138"/>
                        </a:moveTo>
                        <a:lnTo>
                          <a:pt x="0" y="19"/>
                        </a:lnTo>
                        <a:lnTo>
                          <a:pt x="33" y="0"/>
                        </a:lnTo>
                        <a:lnTo>
                          <a:pt x="106" y="115"/>
                        </a:lnTo>
                        <a:lnTo>
                          <a:pt x="68" y="13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30" name="Freeform 1909"/>
                  <p:cNvSpPr>
                    <a:spLocks noChangeAspect="1"/>
                  </p:cNvSpPr>
                  <p:nvPr/>
                </p:nvSpPr>
                <p:spPr>
                  <a:xfrm>
                    <a:off x="2709" y="2110"/>
                    <a:ext cx="22" cy="23"/>
                  </a:xfrm>
                  <a:custGeom>
                    <a:avLst/>
                    <a:gdLst>
                      <a:gd name="txL" fmla="*/ 0 w 110"/>
                      <a:gd name="txT" fmla="*/ 0 h 115"/>
                      <a:gd name="txR" fmla="*/ 110 w 110"/>
                      <a:gd name="txB" fmla="*/ 115 h 115"/>
                    </a:gdLst>
                    <a:ahLst/>
                    <a:cxnLst>
                      <a:cxn ang="0">
                        <a:pos x="3" y="5"/>
                      </a:cxn>
                      <a:cxn ang="0">
                        <a:pos x="0" y="0"/>
                      </a:cxn>
                      <a:cxn ang="0">
                        <a:pos x="4" y="4"/>
                      </a:cxn>
                      <a:cxn ang="0">
                        <a:pos x="3" y="5"/>
                      </a:cxn>
                    </a:cxnLst>
                    <a:rect l="txL" t="txT" r="txR" b="txB"/>
                    <a:pathLst>
                      <a:path w="110" h="115">
                        <a:moveTo>
                          <a:pt x="73" y="115"/>
                        </a:moveTo>
                        <a:lnTo>
                          <a:pt x="0" y="0"/>
                        </a:lnTo>
                        <a:lnTo>
                          <a:pt x="110" y="92"/>
                        </a:lnTo>
                        <a:lnTo>
                          <a:pt x="73" y="115"/>
                        </a:lnTo>
                        <a:close/>
                      </a:path>
                    </a:pathLst>
                  </a:custGeom>
                  <a:solidFill>
                    <a:srgbClr val="000000">
                      <a:alpha val="100000"/>
                    </a:srgbClr>
                  </a:solidFill>
                  <a:ln w="9525">
                    <a:noFill/>
                  </a:ln>
                </p:spPr>
                <p:txBody>
                  <a:bodyPr/>
                  <a:lstStyle/>
                  <a:p>
                    <a:endParaRPr lang="zh-CN" altLang="en-US"/>
                  </a:p>
                </p:txBody>
              </p:sp>
              <p:sp>
                <p:nvSpPr>
                  <p:cNvPr id="34331" name="Freeform 1910"/>
                  <p:cNvSpPr>
                    <a:spLocks noChangeAspect="1"/>
                  </p:cNvSpPr>
                  <p:nvPr/>
                </p:nvSpPr>
                <p:spPr>
                  <a:xfrm>
                    <a:off x="2709" y="2106"/>
                    <a:ext cx="22" cy="22"/>
                  </a:xfrm>
                  <a:custGeom>
                    <a:avLst/>
                    <a:gdLst>
                      <a:gd name="txL" fmla="*/ 0 w 110"/>
                      <a:gd name="txT" fmla="*/ 0 h 113"/>
                      <a:gd name="txR" fmla="*/ 110 w 110"/>
                      <a:gd name="txB" fmla="*/ 113 h 113"/>
                    </a:gdLst>
                    <a:ahLst/>
                    <a:cxnLst>
                      <a:cxn ang="0">
                        <a:pos x="0" y="1"/>
                      </a:cxn>
                      <a:cxn ang="0">
                        <a:pos x="4" y="4"/>
                      </a:cxn>
                      <a:cxn ang="0">
                        <a:pos x="1" y="0"/>
                      </a:cxn>
                      <a:cxn ang="0">
                        <a:pos x="0" y="1"/>
                      </a:cxn>
                    </a:cxnLst>
                    <a:rect l="txL" t="txT" r="txR" b="txB"/>
                    <a:pathLst>
                      <a:path w="110" h="113">
                        <a:moveTo>
                          <a:pt x="0" y="21"/>
                        </a:moveTo>
                        <a:lnTo>
                          <a:pt x="110" y="113"/>
                        </a:lnTo>
                        <a:lnTo>
                          <a:pt x="32" y="0"/>
                        </a:lnTo>
                        <a:lnTo>
                          <a:pt x="0" y="21"/>
                        </a:lnTo>
                        <a:close/>
                      </a:path>
                    </a:pathLst>
                  </a:custGeom>
                  <a:solidFill>
                    <a:srgbClr val="000000">
                      <a:alpha val="100000"/>
                    </a:srgbClr>
                  </a:solidFill>
                  <a:ln w="9525">
                    <a:noFill/>
                  </a:ln>
                </p:spPr>
                <p:txBody>
                  <a:bodyPr/>
                  <a:lstStyle/>
                  <a:p>
                    <a:endParaRPr lang="zh-CN" altLang="en-US"/>
                  </a:p>
                </p:txBody>
              </p:sp>
              <p:sp>
                <p:nvSpPr>
                  <p:cNvPr id="34332" name="Freeform 1911"/>
                  <p:cNvSpPr>
                    <a:spLocks noChangeAspect="1"/>
                  </p:cNvSpPr>
                  <p:nvPr/>
                </p:nvSpPr>
                <p:spPr>
                  <a:xfrm>
                    <a:off x="2709" y="2106"/>
                    <a:ext cx="22" cy="27"/>
                  </a:xfrm>
                  <a:custGeom>
                    <a:avLst/>
                    <a:gdLst>
                      <a:gd name="txL" fmla="*/ 0 w 110"/>
                      <a:gd name="txT" fmla="*/ 0 h 136"/>
                      <a:gd name="txR" fmla="*/ 110 w 110"/>
                      <a:gd name="txB" fmla="*/ 136 h 136"/>
                    </a:gdLst>
                    <a:ahLst/>
                    <a:cxnLst>
                      <a:cxn ang="0">
                        <a:pos x="3" y="5"/>
                      </a:cxn>
                      <a:cxn ang="0">
                        <a:pos x="0" y="1"/>
                      </a:cxn>
                      <a:cxn ang="0">
                        <a:pos x="1" y="0"/>
                      </a:cxn>
                      <a:cxn ang="0">
                        <a:pos x="4" y="4"/>
                      </a:cxn>
                      <a:cxn ang="0">
                        <a:pos x="3" y="5"/>
                      </a:cxn>
                    </a:cxnLst>
                    <a:rect l="txL" t="txT" r="txR" b="txB"/>
                    <a:pathLst>
                      <a:path w="110" h="136">
                        <a:moveTo>
                          <a:pt x="73" y="136"/>
                        </a:moveTo>
                        <a:lnTo>
                          <a:pt x="0" y="21"/>
                        </a:lnTo>
                        <a:lnTo>
                          <a:pt x="32" y="0"/>
                        </a:lnTo>
                        <a:lnTo>
                          <a:pt x="110" y="113"/>
                        </a:lnTo>
                        <a:lnTo>
                          <a:pt x="73"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33" name="Freeform 1912"/>
                  <p:cNvSpPr>
                    <a:spLocks noChangeAspect="1"/>
                  </p:cNvSpPr>
                  <p:nvPr/>
                </p:nvSpPr>
                <p:spPr>
                  <a:xfrm>
                    <a:off x="2715" y="2106"/>
                    <a:ext cx="23" cy="22"/>
                  </a:xfrm>
                  <a:custGeom>
                    <a:avLst/>
                    <a:gdLst>
                      <a:gd name="txL" fmla="*/ 0 w 113"/>
                      <a:gd name="txT" fmla="*/ 0 h 113"/>
                      <a:gd name="txR" fmla="*/ 113 w 113"/>
                      <a:gd name="txB" fmla="*/ 113 h 113"/>
                    </a:gdLst>
                    <a:ahLst/>
                    <a:cxnLst>
                      <a:cxn ang="0">
                        <a:pos x="3" y="4"/>
                      </a:cxn>
                      <a:cxn ang="0">
                        <a:pos x="0" y="0"/>
                      </a:cxn>
                      <a:cxn ang="0">
                        <a:pos x="5" y="3"/>
                      </a:cxn>
                      <a:cxn ang="0">
                        <a:pos x="3" y="4"/>
                      </a:cxn>
                    </a:cxnLst>
                    <a:rect l="txL" t="txT" r="txR" b="txB"/>
                    <a:pathLst>
                      <a:path w="113" h="113">
                        <a:moveTo>
                          <a:pt x="78" y="113"/>
                        </a:moveTo>
                        <a:lnTo>
                          <a:pt x="0" y="0"/>
                        </a:lnTo>
                        <a:lnTo>
                          <a:pt x="113" y="88"/>
                        </a:lnTo>
                        <a:lnTo>
                          <a:pt x="78" y="113"/>
                        </a:lnTo>
                        <a:close/>
                      </a:path>
                    </a:pathLst>
                  </a:custGeom>
                  <a:solidFill>
                    <a:srgbClr val="000000">
                      <a:alpha val="100000"/>
                    </a:srgbClr>
                  </a:solidFill>
                  <a:ln w="9525">
                    <a:noFill/>
                  </a:ln>
                </p:spPr>
                <p:txBody>
                  <a:bodyPr/>
                  <a:lstStyle/>
                  <a:p>
                    <a:endParaRPr lang="zh-CN" altLang="en-US"/>
                  </a:p>
                </p:txBody>
              </p:sp>
              <p:sp>
                <p:nvSpPr>
                  <p:cNvPr id="34334" name="Freeform 1913"/>
                  <p:cNvSpPr>
                    <a:spLocks noChangeAspect="1"/>
                  </p:cNvSpPr>
                  <p:nvPr/>
                </p:nvSpPr>
                <p:spPr>
                  <a:xfrm>
                    <a:off x="2715" y="2101"/>
                    <a:ext cx="23" cy="22"/>
                  </a:xfrm>
                  <a:custGeom>
                    <a:avLst/>
                    <a:gdLst>
                      <a:gd name="txL" fmla="*/ 0 w 113"/>
                      <a:gd name="txT" fmla="*/ 0 h 111"/>
                      <a:gd name="txR" fmla="*/ 113 w 113"/>
                      <a:gd name="txB" fmla="*/ 111 h 111"/>
                    </a:gdLst>
                    <a:ahLst/>
                    <a:cxnLst>
                      <a:cxn ang="0">
                        <a:pos x="0" y="1"/>
                      </a:cxn>
                      <a:cxn ang="0">
                        <a:pos x="5" y="4"/>
                      </a:cxn>
                      <a:cxn ang="0">
                        <a:pos x="1" y="0"/>
                      </a:cxn>
                      <a:cxn ang="0">
                        <a:pos x="0" y="1"/>
                      </a:cxn>
                    </a:cxnLst>
                    <a:rect l="txL" t="txT" r="txR" b="txB"/>
                    <a:pathLst>
                      <a:path w="113" h="111">
                        <a:moveTo>
                          <a:pt x="0" y="23"/>
                        </a:moveTo>
                        <a:lnTo>
                          <a:pt x="113" y="111"/>
                        </a:lnTo>
                        <a:lnTo>
                          <a:pt x="31" y="0"/>
                        </a:lnTo>
                        <a:lnTo>
                          <a:pt x="0" y="23"/>
                        </a:lnTo>
                        <a:close/>
                      </a:path>
                    </a:pathLst>
                  </a:custGeom>
                  <a:solidFill>
                    <a:srgbClr val="000000">
                      <a:alpha val="100000"/>
                    </a:srgbClr>
                  </a:solidFill>
                  <a:ln w="9525">
                    <a:noFill/>
                  </a:ln>
                </p:spPr>
                <p:txBody>
                  <a:bodyPr/>
                  <a:lstStyle/>
                  <a:p>
                    <a:endParaRPr lang="zh-CN" altLang="en-US"/>
                  </a:p>
                </p:txBody>
              </p:sp>
              <p:sp>
                <p:nvSpPr>
                  <p:cNvPr id="34335" name="Freeform 1914"/>
                  <p:cNvSpPr>
                    <a:spLocks noChangeAspect="1"/>
                  </p:cNvSpPr>
                  <p:nvPr/>
                </p:nvSpPr>
                <p:spPr>
                  <a:xfrm>
                    <a:off x="2715" y="2101"/>
                    <a:ext cx="23" cy="27"/>
                  </a:xfrm>
                  <a:custGeom>
                    <a:avLst/>
                    <a:gdLst>
                      <a:gd name="txL" fmla="*/ 0 w 113"/>
                      <a:gd name="txT" fmla="*/ 0 h 136"/>
                      <a:gd name="txR" fmla="*/ 113 w 113"/>
                      <a:gd name="txB" fmla="*/ 136 h 136"/>
                    </a:gdLst>
                    <a:ahLst/>
                    <a:cxnLst>
                      <a:cxn ang="0">
                        <a:pos x="3" y="5"/>
                      </a:cxn>
                      <a:cxn ang="0">
                        <a:pos x="0" y="1"/>
                      </a:cxn>
                      <a:cxn ang="0">
                        <a:pos x="1" y="0"/>
                      </a:cxn>
                      <a:cxn ang="0">
                        <a:pos x="5" y="4"/>
                      </a:cxn>
                      <a:cxn ang="0">
                        <a:pos x="3" y="5"/>
                      </a:cxn>
                    </a:cxnLst>
                    <a:rect l="txL" t="txT" r="txR" b="txB"/>
                    <a:pathLst>
                      <a:path w="113" h="136">
                        <a:moveTo>
                          <a:pt x="78" y="136"/>
                        </a:moveTo>
                        <a:lnTo>
                          <a:pt x="0" y="23"/>
                        </a:lnTo>
                        <a:lnTo>
                          <a:pt x="31" y="0"/>
                        </a:lnTo>
                        <a:lnTo>
                          <a:pt x="113" y="111"/>
                        </a:lnTo>
                        <a:lnTo>
                          <a:pt x="78" y="1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36" name="Freeform 1915"/>
                  <p:cNvSpPr>
                    <a:spLocks noChangeAspect="1"/>
                  </p:cNvSpPr>
                  <p:nvPr/>
                </p:nvSpPr>
                <p:spPr>
                  <a:xfrm>
                    <a:off x="2721" y="2101"/>
                    <a:ext cx="24" cy="22"/>
                  </a:xfrm>
                  <a:custGeom>
                    <a:avLst/>
                    <a:gdLst>
                      <a:gd name="txL" fmla="*/ 0 w 116"/>
                      <a:gd name="txT" fmla="*/ 0 h 111"/>
                      <a:gd name="txR" fmla="*/ 116 w 116"/>
                      <a:gd name="txB" fmla="*/ 111 h 111"/>
                    </a:gdLst>
                    <a:ahLst/>
                    <a:cxnLst>
                      <a:cxn ang="0">
                        <a:pos x="4" y="4"/>
                      </a:cxn>
                      <a:cxn ang="0">
                        <a:pos x="0" y="0"/>
                      </a:cxn>
                      <a:cxn ang="0">
                        <a:pos x="5" y="3"/>
                      </a:cxn>
                      <a:cxn ang="0">
                        <a:pos x="4" y="4"/>
                      </a:cxn>
                    </a:cxnLst>
                    <a:rect l="txL" t="txT" r="txR" b="txB"/>
                    <a:pathLst>
                      <a:path w="116" h="111">
                        <a:moveTo>
                          <a:pt x="82" y="111"/>
                        </a:moveTo>
                        <a:lnTo>
                          <a:pt x="0" y="0"/>
                        </a:lnTo>
                        <a:lnTo>
                          <a:pt x="116" y="84"/>
                        </a:lnTo>
                        <a:lnTo>
                          <a:pt x="82" y="111"/>
                        </a:lnTo>
                        <a:close/>
                      </a:path>
                    </a:pathLst>
                  </a:custGeom>
                  <a:solidFill>
                    <a:srgbClr val="000000">
                      <a:alpha val="100000"/>
                    </a:srgbClr>
                  </a:solidFill>
                  <a:ln w="9525">
                    <a:noFill/>
                  </a:ln>
                </p:spPr>
                <p:txBody>
                  <a:bodyPr/>
                  <a:lstStyle/>
                  <a:p>
                    <a:endParaRPr lang="zh-CN" altLang="en-US"/>
                  </a:p>
                </p:txBody>
              </p:sp>
              <p:sp>
                <p:nvSpPr>
                  <p:cNvPr id="34337" name="Freeform 1916"/>
                  <p:cNvSpPr>
                    <a:spLocks noChangeAspect="1"/>
                  </p:cNvSpPr>
                  <p:nvPr/>
                </p:nvSpPr>
                <p:spPr>
                  <a:xfrm>
                    <a:off x="2721" y="2097"/>
                    <a:ext cx="24" cy="21"/>
                  </a:xfrm>
                  <a:custGeom>
                    <a:avLst/>
                    <a:gdLst>
                      <a:gd name="txL" fmla="*/ 0 w 116"/>
                      <a:gd name="txT" fmla="*/ 0 h 106"/>
                      <a:gd name="txR" fmla="*/ 116 w 116"/>
                      <a:gd name="txB" fmla="*/ 106 h 106"/>
                    </a:gdLst>
                    <a:ahLst/>
                    <a:cxnLst>
                      <a:cxn ang="0">
                        <a:pos x="0" y="1"/>
                      </a:cxn>
                      <a:cxn ang="0">
                        <a:pos x="5" y="4"/>
                      </a:cxn>
                      <a:cxn ang="0">
                        <a:pos x="1" y="0"/>
                      </a:cxn>
                      <a:cxn ang="0">
                        <a:pos x="0" y="1"/>
                      </a:cxn>
                    </a:cxnLst>
                    <a:rect l="txL" t="txT" r="txR" b="txB"/>
                    <a:pathLst>
                      <a:path w="116" h="106">
                        <a:moveTo>
                          <a:pt x="0" y="22"/>
                        </a:moveTo>
                        <a:lnTo>
                          <a:pt x="116" y="106"/>
                        </a:lnTo>
                        <a:lnTo>
                          <a:pt x="29" y="0"/>
                        </a:lnTo>
                        <a:lnTo>
                          <a:pt x="0" y="22"/>
                        </a:lnTo>
                        <a:close/>
                      </a:path>
                    </a:pathLst>
                  </a:custGeom>
                  <a:solidFill>
                    <a:srgbClr val="000000">
                      <a:alpha val="100000"/>
                    </a:srgbClr>
                  </a:solidFill>
                  <a:ln w="9525">
                    <a:noFill/>
                  </a:ln>
                </p:spPr>
                <p:txBody>
                  <a:bodyPr/>
                  <a:lstStyle/>
                  <a:p>
                    <a:endParaRPr lang="zh-CN" altLang="en-US"/>
                  </a:p>
                </p:txBody>
              </p:sp>
              <p:sp>
                <p:nvSpPr>
                  <p:cNvPr id="34338" name="Freeform 1917"/>
                  <p:cNvSpPr>
                    <a:spLocks noChangeAspect="1"/>
                  </p:cNvSpPr>
                  <p:nvPr/>
                </p:nvSpPr>
                <p:spPr>
                  <a:xfrm>
                    <a:off x="2721" y="2097"/>
                    <a:ext cx="24" cy="26"/>
                  </a:xfrm>
                  <a:custGeom>
                    <a:avLst/>
                    <a:gdLst>
                      <a:gd name="txL" fmla="*/ 0 w 116"/>
                      <a:gd name="txT" fmla="*/ 0 h 133"/>
                      <a:gd name="txR" fmla="*/ 116 w 116"/>
                      <a:gd name="txB" fmla="*/ 133 h 133"/>
                    </a:gdLst>
                    <a:ahLst/>
                    <a:cxnLst>
                      <a:cxn ang="0">
                        <a:pos x="4" y="5"/>
                      </a:cxn>
                      <a:cxn ang="0">
                        <a:pos x="0" y="1"/>
                      </a:cxn>
                      <a:cxn ang="0">
                        <a:pos x="1" y="0"/>
                      </a:cxn>
                      <a:cxn ang="0">
                        <a:pos x="5" y="4"/>
                      </a:cxn>
                      <a:cxn ang="0">
                        <a:pos x="4" y="5"/>
                      </a:cxn>
                    </a:cxnLst>
                    <a:rect l="txL" t="txT" r="txR" b="txB"/>
                    <a:pathLst>
                      <a:path w="116" h="133">
                        <a:moveTo>
                          <a:pt x="82" y="133"/>
                        </a:moveTo>
                        <a:lnTo>
                          <a:pt x="0" y="22"/>
                        </a:lnTo>
                        <a:lnTo>
                          <a:pt x="29" y="0"/>
                        </a:lnTo>
                        <a:lnTo>
                          <a:pt x="116" y="106"/>
                        </a:lnTo>
                        <a:lnTo>
                          <a:pt x="82" y="1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39" name="Freeform 1918"/>
                  <p:cNvSpPr>
                    <a:spLocks noChangeAspect="1"/>
                  </p:cNvSpPr>
                  <p:nvPr/>
                </p:nvSpPr>
                <p:spPr>
                  <a:xfrm>
                    <a:off x="2727" y="2097"/>
                    <a:ext cx="24" cy="21"/>
                  </a:xfrm>
                  <a:custGeom>
                    <a:avLst/>
                    <a:gdLst>
                      <a:gd name="txL" fmla="*/ 0 w 120"/>
                      <a:gd name="txT" fmla="*/ 0 h 106"/>
                      <a:gd name="txR" fmla="*/ 120 w 120"/>
                      <a:gd name="txB" fmla="*/ 106 h 106"/>
                    </a:gdLst>
                    <a:ahLst/>
                    <a:cxnLst>
                      <a:cxn ang="0">
                        <a:pos x="3" y="4"/>
                      </a:cxn>
                      <a:cxn ang="0">
                        <a:pos x="0" y="0"/>
                      </a:cxn>
                      <a:cxn ang="0">
                        <a:pos x="5" y="3"/>
                      </a:cxn>
                      <a:cxn ang="0">
                        <a:pos x="3" y="4"/>
                      </a:cxn>
                    </a:cxnLst>
                    <a:rect l="txL" t="txT" r="txR" b="txB"/>
                    <a:pathLst>
                      <a:path w="120" h="106">
                        <a:moveTo>
                          <a:pt x="87" y="106"/>
                        </a:moveTo>
                        <a:lnTo>
                          <a:pt x="0" y="0"/>
                        </a:lnTo>
                        <a:lnTo>
                          <a:pt x="120" y="78"/>
                        </a:lnTo>
                        <a:lnTo>
                          <a:pt x="87" y="106"/>
                        </a:lnTo>
                        <a:close/>
                      </a:path>
                    </a:pathLst>
                  </a:custGeom>
                  <a:solidFill>
                    <a:srgbClr val="000000">
                      <a:alpha val="100000"/>
                    </a:srgbClr>
                  </a:solidFill>
                  <a:ln w="9525">
                    <a:noFill/>
                  </a:ln>
                </p:spPr>
                <p:txBody>
                  <a:bodyPr/>
                  <a:lstStyle/>
                  <a:p>
                    <a:endParaRPr lang="zh-CN" altLang="en-US"/>
                  </a:p>
                </p:txBody>
              </p:sp>
              <p:sp>
                <p:nvSpPr>
                  <p:cNvPr id="34340" name="Freeform 1919"/>
                  <p:cNvSpPr>
                    <a:spLocks noChangeAspect="1"/>
                  </p:cNvSpPr>
                  <p:nvPr/>
                </p:nvSpPr>
                <p:spPr>
                  <a:xfrm>
                    <a:off x="2727" y="2092"/>
                    <a:ext cx="24" cy="20"/>
                  </a:xfrm>
                  <a:custGeom>
                    <a:avLst/>
                    <a:gdLst>
                      <a:gd name="txL" fmla="*/ 0 w 120"/>
                      <a:gd name="txT" fmla="*/ 0 h 103"/>
                      <a:gd name="txR" fmla="*/ 120 w 120"/>
                      <a:gd name="txB" fmla="*/ 103 h 103"/>
                    </a:gdLst>
                    <a:ahLst/>
                    <a:cxnLst>
                      <a:cxn ang="0">
                        <a:pos x="0" y="1"/>
                      </a:cxn>
                      <a:cxn ang="0">
                        <a:pos x="5" y="4"/>
                      </a:cxn>
                      <a:cxn ang="0">
                        <a:pos x="1" y="0"/>
                      </a:cxn>
                      <a:cxn ang="0">
                        <a:pos x="0" y="1"/>
                      </a:cxn>
                    </a:cxnLst>
                    <a:rect l="txL" t="txT" r="txR" b="txB"/>
                    <a:pathLst>
                      <a:path w="120" h="103">
                        <a:moveTo>
                          <a:pt x="0" y="25"/>
                        </a:moveTo>
                        <a:lnTo>
                          <a:pt x="120" y="103"/>
                        </a:lnTo>
                        <a:lnTo>
                          <a:pt x="28" y="0"/>
                        </a:lnTo>
                        <a:lnTo>
                          <a:pt x="0" y="25"/>
                        </a:lnTo>
                        <a:close/>
                      </a:path>
                    </a:pathLst>
                  </a:custGeom>
                  <a:solidFill>
                    <a:srgbClr val="000000">
                      <a:alpha val="100000"/>
                    </a:srgbClr>
                  </a:solidFill>
                  <a:ln w="9525">
                    <a:noFill/>
                  </a:ln>
                </p:spPr>
                <p:txBody>
                  <a:bodyPr/>
                  <a:lstStyle/>
                  <a:p>
                    <a:endParaRPr lang="zh-CN" altLang="en-US"/>
                  </a:p>
                </p:txBody>
              </p:sp>
              <p:sp>
                <p:nvSpPr>
                  <p:cNvPr id="34341" name="Freeform 1920"/>
                  <p:cNvSpPr>
                    <a:spLocks noChangeAspect="1"/>
                  </p:cNvSpPr>
                  <p:nvPr/>
                </p:nvSpPr>
                <p:spPr>
                  <a:xfrm>
                    <a:off x="2727" y="2092"/>
                    <a:ext cx="24" cy="26"/>
                  </a:xfrm>
                  <a:custGeom>
                    <a:avLst/>
                    <a:gdLst>
                      <a:gd name="txL" fmla="*/ 0 w 120"/>
                      <a:gd name="txT" fmla="*/ 0 h 131"/>
                      <a:gd name="txR" fmla="*/ 120 w 120"/>
                      <a:gd name="txB" fmla="*/ 131 h 131"/>
                    </a:gdLst>
                    <a:ahLst/>
                    <a:cxnLst>
                      <a:cxn ang="0">
                        <a:pos x="3" y="5"/>
                      </a:cxn>
                      <a:cxn ang="0">
                        <a:pos x="0" y="1"/>
                      </a:cxn>
                      <a:cxn ang="0">
                        <a:pos x="1" y="0"/>
                      </a:cxn>
                      <a:cxn ang="0">
                        <a:pos x="5" y="4"/>
                      </a:cxn>
                      <a:cxn ang="0">
                        <a:pos x="3" y="5"/>
                      </a:cxn>
                    </a:cxnLst>
                    <a:rect l="txL" t="txT" r="txR" b="txB"/>
                    <a:pathLst>
                      <a:path w="120" h="131">
                        <a:moveTo>
                          <a:pt x="87" y="131"/>
                        </a:moveTo>
                        <a:lnTo>
                          <a:pt x="0" y="25"/>
                        </a:lnTo>
                        <a:lnTo>
                          <a:pt x="28" y="0"/>
                        </a:lnTo>
                        <a:lnTo>
                          <a:pt x="120" y="103"/>
                        </a:lnTo>
                        <a:lnTo>
                          <a:pt x="87" y="13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42" name="Freeform 1921"/>
                  <p:cNvSpPr>
                    <a:spLocks noChangeAspect="1"/>
                  </p:cNvSpPr>
                  <p:nvPr/>
                </p:nvSpPr>
                <p:spPr>
                  <a:xfrm>
                    <a:off x="2733" y="2092"/>
                    <a:ext cx="25" cy="20"/>
                  </a:xfrm>
                  <a:custGeom>
                    <a:avLst/>
                    <a:gdLst>
                      <a:gd name="txL" fmla="*/ 0 w 124"/>
                      <a:gd name="txT" fmla="*/ 0 h 103"/>
                      <a:gd name="txR" fmla="*/ 124 w 124"/>
                      <a:gd name="txB" fmla="*/ 103 h 103"/>
                    </a:gdLst>
                    <a:ahLst/>
                    <a:cxnLst>
                      <a:cxn ang="0">
                        <a:pos x="4" y="4"/>
                      </a:cxn>
                      <a:cxn ang="0">
                        <a:pos x="0" y="0"/>
                      </a:cxn>
                      <a:cxn ang="0">
                        <a:pos x="5" y="3"/>
                      </a:cxn>
                      <a:cxn ang="0">
                        <a:pos x="4" y="4"/>
                      </a:cxn>
                    </a:cxnLst>
                    <a:rect l="txL" t="txT" r="txR" b="txB"/>
                    <a:pathLst>
                      <a:path w="124" h="103">
                        <a:moveTo>
                          <a:pt x="92" y="103"/>
                        </a:moveTo>
                        <a:lnTo>
                          <a:pt x="0" y="0"/>
                        </a:lnTo>
                        <a:lnTo>
                          <a:pt x="124" y="72"/>
                        </a:lnTo>
                        <a:lnTo>
                          <a:pt x="92" y="103"/>
                        </a:lnTo>
                        <a:close/>
                      </a:path>
                    </a:pathLst>
                  </a:custGeom>
                  <a:solidFill>
                    <a:srgbClr val="000000">
                      <a:alpha val="100000"/>
                    </a:srgbClr>
                  </a:solidFill>
                  <a:ln w="9525">
                    <a:noFill/>
                  </a:ln>
                </p:spPr>
                <p:txBody>
                  <a:bodyPr/>
                  <a:lstStyle/>
                  <a:p>
                    <a:endParaRPr lang="zh-CN" altLang="en-US"/>
                  </a:p>
                </p:txBody>
              </p:sp>
              <p:sp>
                <p:nvSpPr>
                  <p:cNvPr id="34343" name="Freeform 1922"/>
                  <p:cNvSpPr>
                    <a:spLocks noChangeAspect="1"/>
                  </p:cNvSpPr>
                  <p:nvPr/>
                </p:nvSpPr>
                <p:spPr>
                  <a:xfrm>
                    <a:off x="2733" y="2086"/>
                    <a:ext cx="25" cy="20"/>
                  </a:xfrm>
                  <a:custGeom>
                    <a:avLst/>
                    <a:gdLst>
                      <a:gd name="txL" fmla="*/ 0 w 124"/>
                      <a:gd name="txT" fmla="*/ 0 h 98"/>
                      <a:gd name="txR" fmla="*/ 124 w 124"/>
                      <a:gd name="txB" fmla="*/ 98 h 98"/>
                    </a:gdLst>
                    <a:ahLst/>
                    <a:cxnLst>
                      <a:cxn ang="0">
                        <a:pos x="0" y="1"/>
                      </a:cxn>
                      <a:cxn ang="0">
                        <a:pos x="5" y="4"/>
                      </a:cxn>
                      <a:cxn ang="0">
                        <a:pos x="1" y="0"/>
                      </a:cxn>
                      <a:cxn ang="0">
                        <a:pos x="0" y="1"/>
                      </a:cxn>
                    </a:cxnLst>
                    <a:rect l="txL" t="txT" r="txR" b="txB"/>
                    <a:pathLst>
                      <a:path w="124" h="98">
                        <a:moveTo>
                          <a:pt x="0" y="26"/>
                        </a:moveTo>
                        <a:lnTo>
                          <a:pt x="124" y="98"/>
                        </a:lnTo>
                        <a:lnTo>
                          <a:pt x="29" y="0"/>
                        </a:lnTo>
                        <a:lnTo>
                          <a:pt x="0" y="26"/>
                        </a:lnTo>
                        <a:close/>
                      </a:path>
                    </a:pathLst>
                  </a:custGeom>
                  <a:solidFill>
                    <a:srgbClr val="000000">
                      <a:alpha val="100000"/>
                    </a:srgbClr>
                  </a:solidFill>
                  <a:ln w="9525">
                    <a:noFill/>
                  </a:ln>
                </p:spPr>
                <p:txBody>
                  <a:bodyPr/>
                  <a:lstStyle/>
                  <a:p>
                    <a:endParaRPr lang="zh-CN" altLang="en-US"/>
                  </a:p>
                </p:txBody>
              </p:sp>
              <p:sp>
                <p:nvSpPr>
                  <p:cNvPr id="34344" name="Freeform 1923"/>
                  <p:cNvSpPr>
                    <a:spLocks noChangeAspect="1"/>
                  </p:cNvSpPr>
                  <p:nvPr/>
                </p:nvSpPr>
                <p:spPr>
                  <a:xfrm>
                    <a:off x="2733" y="2086"/>
                    <a:ext cx="25" cy="26"/>
                  </a:xfrm>
                  <a:custGeom>
                    <a:avLst/>
                    <a:gdLst>
                      <a:gd name="txL" fmla="*/ 0 w 124"/>
                      <a:gd name="txT" fmla="*/ 0 h 129"/>
                      <a:gd name="txR" fmla="*/ 124 w 124"/>
                      <a:gd name="txB" fmla="*/ 129 h 129"/>
                    </a:gdLst>
                    <a:ahLst/>
                    <a:cxnLst>
                      <a:cxn ang="0">
                        <a:pos x="4" y="5"/>
                      </a:cxn>
                      <a:cxn ang="0">
                        <a:pos x="0" y="1"/>
                      </a:cxn>
                      <a:cxn ang="0">
                        <a:pos x="1" y="0"/>
                      </a:cxn>
                      <a:cxn ang="0">
                        <a:pos x="5" y="4"/>
                      </a:cxn>
                      <a:cxn ang="0">
                        <a:pos x="4" y="5"/>
                      </a:cxn>
                    </a:cxnLst>
                    <a:rect l="txL" t="txT" r="txR" b="txB"/>
                    <a:pathLst>
                      <a:path w="124" h="129">
                        <a:moveTo>
                          <a:pt x="92" y="129"/>
                        </a:moveTo>
                        <a:lnTo>
                          <a:pt x="0" y="26"/>
                        </a:lnTo>
                        <a:lnTo>
                          <a:pt x="29" y="0"/>
                        </a:lnTo>
                        <a:lnTo>
                          <a:pt x="124" y="98"/>
                        </a:lnTo>
                        <a:lnTo>
                          <a:pt x="92" y="12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45" name="Freeform 1924"/>
                  <p:cNvSpPr>
                    <a:spLocks noChangeAspect="1"/>
                  </p:cNvSpPr>
                  <p:nvPr/>
                </p:nvSpPr>
                <p:spPr>
                  <a:xfrm>
                    <a:off x="2739" y="2086"/>
                    <a:ext cx="25" cy="20"/>
                  </a:xfrm>
                  <a:custGeom>
                    <a:avLst/>
                    <a:gdLst>
                      <a:gd name="txL" fmla="*/ 0 w 126"/>
                      <a:gd name="txT" fmla="*/ 0 h 98"/>
                      <a:gd name="txR" fmla="*/ 126 w 126"/>
                      <a:gd name="txB" fmla="*/ 98 h 98"/>
                    </a:gdLst>
                    <a:ahLst/>
                    <a:cxnLst>
                      <a:cxn ang="0">
                        <a:pos x="4" y="4"/>
                      </a:cxn>
                      <a:cxn ang="0">
                        <a:pos x="0" y="0"/>
                      </a:cxn>
                      <a:cxn ang="0">
                        <a:pos x="5" y="3"/>
                      </a:cxn>
                      <a:cxn ang="0">
                        <a:pos x="4" y="4"/>
                      </a:cxn>
                    </a:cxnLst>
                    <a:rect l="txL" t="txT" r="txR" b="txB"/>
                    <a:pathLst>
                      <a:path w="126" h="98">
                        <a:moveTo>
                          <a:pt x="95" y="98"/>
                        </a:moveTo>
                        <a:lnTo>
                          <a:pt x="0" y="0"/>
                        </a:lnTo>
                        <a:lnTo>
                          <a:pt x="126" y="67"/>
                        </a:lnTo>
                        <a:lnTo>
                          <a:pt x="95" y="98"/>
                        </a:lnTo>
                        <a:close/>
                      </a:path>
                    </a:pathLst>
                  </a:custGeom>
                  <a:solidFill>
                    <a:srgbClr val="000000">
                      <a:alpha val="100000"/>
                    </a:srgbClr>
                  </a:solidFill>
                  <a:ln w="9525">
                    <a:noFill/>
                  </a:ln>
                </p:spPr>
                <p:txBody>
                  <a:bodyPr/>
                  <a:lstStyle/>
                  <a:p>
                    <a:endParaRPr lang="zh-CN" altLang="en-US"/>
                  </a:p>
                </p:txBody>
              </p:sp>
              <p:sp>
                <p:nvSpPr>
                  <p:cNvPr id="34346" name="Freeform 1925"/>
                  <p:cNvSpPr>
                    <a:spLocks noChangeAspect="1"/>
                  </p:cNvSpPr>
                  <p:nvPr/>
                </p:nvSpPr>
                <p:spPr>
                  <a:xfrm>
                    <a:off x="2739" y="2081"/>
                    <a:ext cx="25" cy="19"/>
                  </a:xfrm>
                  <a:custGeom>
                    <a:avLst/>
                    <a:gdLst>
                      <a:gd name="txL" fmla="*/ 0 w 126"/>
                      <a:gd name="txT" fmla="*/ 0 h 94"/>
                      <a:gd name="txR" fmla="*/ 126 w 126"/>
                      <a:gd name="txB" fmla="*/ 94 h 94"/>
                    </a:gdLst>
                    <a:ahLst/>
                    <a:cxnLst>
                      <a:cxn ang="0">
                        <a:pos x="0" y="1"/>
                      </a:cxn>
                      <a:cxn ang="0">
                        <a:pos x="5" y="4"/>
                      </a:cxn>
                      <a:cxn ang="0">
                        <a:pos x="1" y="0"/>
                      </a:cxn>
                      <a:cxn ang="0">
                        <a:pos x="0" y="1"/>
                      </a:cxn>
                    </a:cxnLst>
                    <a:rect l="txL" t="txT" r="txR" b="txB"/>
                    <a:pathLst>
                      <a:path w="126" h="94">
                        <a:moveTo>
                          <a:pt x="0" y="27"/>
                        </a:moveTo>
                        <a:lnTo>
                          <a:pt x="126" y="94"/>
                        </a:lnTo>
                        <a:lnTo>
                          <a:pt x="26" y="0"/>
                        </a:lnTo>
                        <a:lnTo>
                          <a:pt x="0" y="27"/>
                        </a:lnTo>
                        <a:close/>
                      </a:path>
                    </a:pathLst>
                  </a:custGeom>
                  <a:solidFill>
                    <a:srgbClr val="000000">
                      <a:alpha val="100000"/>
                    </a:srgbClr>
                  </a:solidFill>
                  <a:ln w="9525">
                    <a:noFill/>
                  </a:ln>
                </p:spPr>
                <p:txBody>
                  <a:bodyPr/>
                  <a:lstStyle/>
                  <a:p>
                    <a:endParaRPr lang="zh-CN" altLang="en-US"/>
                  </a:p>
                </p:txBody>
              </p:sp>
              <p:sp>
                <p:nvSpPr>
                  <p:cNvPr id="34347" name="Freeform 1926"/>
                  <p:cNvSpPr>
                    <a:spLocks noChangeAspect="1"/>
                  </p:cNvSpPr>
                  <p:nvPr/>
                </p:nvSpPr>
                <p:spPr>
                  <a:xfrm>
                    <a:off x="2739" y="2081"/>
                    <a:ext cx="25" cy="25"/>
                  </a:xfrm>
                  <a:custGeom>
                    <a:avLst/>
                    <a:gdLst>
                      <a:gd name="txL" fmla="*/ 0 w 126"/>
                      <a:gd name="txT" fmla="*/ 0 h 125"/>
                      <a:gd name="txR" fmla="*/ 126 w 126"/>
                      <a:gd name="txB" fmla="*/ 125 h 125"/>
                    </a:gdLst>
                    <a:ahLst/>
                    <a:cxnLst>
                      <a:cxn ang="0">
                        <a:pos x="4" y="5"/>
                      </a:cxn>
                      <a:cxn ang="0">
                        <a:pos x="0" y="1"/>
                      </a:cxn>
                      <a:cxn ang="0">
                        <a:pos x="1" y="0"/>
                      </a:cxn>
                      <a:cxn ang="0">
                        <a:pos x="5" y="4"/>
                      </a:cxn>
                      <a:cxn ang="0">
                        <a:pos x="4" y="5"/>
                      </a:cxn>
                    </a:cxnLst>
                    <a:rect l="txL" t="txT" r="txR" b="txB"/>
                    <a:pathLst>
                      <a:path w="126" h="125">
                        <a:moveTo>
                          <a:pt x="95" y="125"/>
                        </a:moveTo>
                        <a:lnTo>
                          <a:pt x="0" y="27"/>
                        </a:lnTo>
                        <a:lnTo>
                          <a:pt x="26" y="0"/>
                        </a:lnTo>
                        <a:lnTo>
                          <a:pt x="126" y="94"/>
                        </a:lnTo>
                        <a:lnTo>
                          <a:pt x="95" y="12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48" name="Freeform 1927"/>
                  <p:cNvSpPr>
                    <a:spLocks noChangeAspect="1"/>
                  </p:cNvSpPr>
                  <p:nvPr/>
                </p:nvSpPr>
                <p:spPr>
                  <a:xfrm>
                    <a:off x="2744" y="2081"/>
                    <a:ext cx="26" cy="19"/>
                  </a:xfrm>
                  <a:custGeom>
                    <a:avLst/>
                    <a:gdLst>
                      <a:gd name="txL" fmla="*/ 0 w 129"/>
                      <a:gd name="txT" fmla="*/ 0 h 94"/>
                      <a:gd name="txR" fmla="*/ 129 w 129"/>
                      <a:gd name="txB" fmla="*/ 94 h 94"/>
                    </a:gdLst>
                    <a:ahLst/>
                    <a:cxnLst>
                      <a:cxn ang="0">
                        <a:pos x="4" y="4"/>
                      </a:cxn>
                      <a:cxn ang="0">
                        <a:pos x="0" y="0"/>
                      </a:cxn>
                      <a:cxn ang="0">
                        <a:pos x="5" y="3"/>
                      </a:cxn>
                      <a:cxn ang="0">
                        <a:pos x="4" y="4"/>
                      </a:cxn>
                    </a:cxnLst>
                    <a:rect l="txL" t="txT" r="txR" b="txB"/>
                    <a:pathLst>
                      <a:path w="129" h="94">
                        <a:moveTo>
                          <a:pt x="100" y="94"/>
                        </a:moveTo>
                        <a:lnTo>
                          <a:pt x="0" y="0"/>
                        </a:lnTo>
                        <a:lnTo>
                          <a:pt x="129" y="62"/>
                        </a:lnTo>
                        <a:lnTo>
                          <a:pt x="100" y="94"/>
                        </a:lnTo>
                        <a:close/>
                      </a:path>
                    </a:pathLst>
                  </a:custGeom>
                  <a:solidFill>
                    <a:srgbClr val="000000">
                      <a:alpha val="100000"/>
                    </a:srgbClr>
                  </a:solidFill>
                  <a:ln w="9525">
                    <a:noFill/>
                  </a:ln>
                </p:spPr>
                <p:txBody>
                  <a:bodyPr/>
                  <a:lstStyle/>
                  <a:p>
                    <a:endParaRPr lang="zh-CN" altLang="en-US"/>
                  </a:p>
                </p:txBody>
              </p:sp>
              <p:sp>
                <p:nvSpPr>
                  <p:cNvPr id="34349" name="Freeform 1928"/>
                  <p:cNvSpPr>
                    <a:spLocks noChangeAspect="1"/>
                  </p:cNvSpPr>
                  <p:nvPr/>
                </p:nvSpPr>
                <p:spPr>
                  <a:xfrm>
                    <a:off x="2744" y="2075"/>
                    <a:ext cx="26" cy="18"/>
                  </a:xfrm>
                  <a:custGeom>
                    <a:avLst/>
                    <a:gdLst>
                      <a:gd name="txL" fmla="*/ 0 w 129"/>
                      <a:gd name="txT" fmla="*/ 0 h 90"/>
                      <a:gd name="txR" fmla="*/ 129 w 129"/>
                      <a:gd name="txB" fmla="*/ 90 h 90"/>
                    </a:gdLst>
                    <a:ahLst/>
                    <a:cxnLst>
                      <a:cxn ang="0">
                        <a:pos x="0" y="1"/>
                      </a:cxn>
                      <a:cxn ang="0">
                        <a:pos x="5" y="4"/>
                      </a:cxn>
                      <a:cxn ang="0">
                        <a:pos x="1" y="0"/>
                      </a:cxn>
                      <a:cxn ang="0">
                        <a:pos x="0" y="1"/>
                      </a:cxn>
                    </a:cxnLst>
                    <a:rect l="txL" t="txT" r="txR" b="txB"/>
                    <a:pathLst>
                      <a:path w="129" h="90">
                        <a:moveTo>
                          <a:pt x="0" y="28"/>
                        </a:moveTo>
                        <a:lnTo>
                          <a:pt x="129" y="90"/>
                        </a:lnTo>
                        <a:lnTo>
                          <a:pt x="26" y="0"/>
                        </a:lnTo>
                        <a:lnTo>
                          <a:pt x="0" y="28"/>
                        </a:lnTo>
                        <a:close/>
                      </a:path>
                    </a:pathLst>
                  </a:custGeom>
                  <a:solidFill>
                    <a:srgbClr val="000000">
                      <a:alpha val="100000"/>
                    </a:srgbClr>
                  </a:solidFill>
                  <a:ln w="9525">
                    <a:noFill/>
                  </a:ln>
                </p:spPr>
                <p:txBody>
                  <a:bodyPr/>
                  <a:lstStyle/>
                  <a:p>
                    <a:endParaRPr lang="zh-CN" altLang="en-US"/>
                  </a:p>
                </p:txBody>
              </p:sp>
              <p:sp>
                <p:nvSpPr>
                  <p:cNvPr id="34350" name="Freeform 1929"/>
                  <p:cNvSpPr>
                    <a:spLocks noChangeAspect="1"/>
                  </p:cNvSpPr>
                  <p:nvPr/>
                </p:nvSpPr>
                <p:spPr>
                  <a:xfrm>
                    <a:off x="2744" y="2075"/>
                    <a:ext cx="26" cy="25"/>
                  </a:xfrm>
                  <a:custGeom>
                    <a:avLst/>
                    <a:gdLst>
                      <a:gd name="txL" fmla="*/ 0 w 129"/>
                      <a:gd name="txT" fmla="*/ 0 h 122"/>
                      <a:gd name="txR" fmla="*/ 129 w 129"/>
                      <a:gd name="txB" fmla="*/ 122 h 122"/>
                    </a:gdLst>
                    <a:ahLst/>
                    <a:cxnLst>
                      <a:cxn ang="0">
                        <a:pos x="4" y="5"/>
                      </a:cxn>
                      <a:cxn ang="0">
                        <a:pos x="0" y="1"/>
                      </a:cxn>
                      <a:cxn ang="0">
                        <a:pos x="1" y="0"/>
                      </a:cxn>
                      <a:cxn ang="0">
                        <a:pos x="5" y="4"/>
                      </a:cxn>
                      <a:cxn ang="0">
                        <a:pos x="4" y="5"/>
                      </a:cxn>
                    </a:cxnLst>
                    <a:rect l="txL" t="txT" r="txR" b="txB"/>
                    <a:pathLst>
                      <a:path w="129" h="122">
                        <a:moveTo>
                          <a:pt x="100" y="122"/>
                        </a:moveTo>
                        <a:lnTo>
                          <a:pt x="0" y="28"/>
                        </a:lnTo>
                        <a:lnTo>
                          <a:pt x="26" y="0"/>
                        </a:lnTo>
                        <a:lnTo>
                          <a:pt x="129" y="90"/>
                        </a:lnTo>
                        <a:lnTo>
                          <a:pt x="100" y="1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51" name="Freeform 1930"/>
                  <p:cNvSpPr>
                    <a:spLocks noChangeAspect="1"/>
                  </p:cNvSpPr>
                  <p:nvPr/>
                </p:nvSpPr>
                <p:spPr>
                  <a:xfrm>
                    <a:off x="2749" y="2075"/>
                    <a:ext cx="26" cy="18"/>
                  </a:xfrm>
                  <a:custGeom>
                    <a:avLst/>
                    <a:gdLst>
                      <a:gd name="txL" fmla="*/ 0 w 130"/>
                      <a:gd name="txT" fmla="*/ 0 h 90"/>
                      <a:gd name="txR" fmla="*/ 130 w 130"/>
                      <a:gd name="txB" fmla="*/ 90 h 90"/>
                    </a:gdLst>
                    <a:ahLst/>
                    <a:cxnLst>
                      <a:cxn ang="0">
                        <a:pos x="4" y="4"/>
                      </a:cxn>
                      <a:cxn ang="0">
                        <a:pos x="0" y="0"/>
                      </a:cxn>
                      <a:cxn ang="0">
                        <a:pos x="5" y="2"/>
                      </a:cxn>
                      <a:cxn ang="0">
                        <a:pos x="4" y="4"/>
                      </a:cxn>
                    </a:cxnLst>
                    <a:rect l="txL" t="txT" r="txR" b="txB"/>
                    <a:pathLst>
                      <a:path w="130" h="90">
                        <a:moveTo>
                          <a:pt x="103" y="90"/>
                        </a:moveTo>
                        <a:lnTo>
                          <a:pt x="0" y="0"/>
                        </a:lnTo>
                        <a:lnTo>
                          <a:pt x="130" y="56"/>
                        </a:lnTo>
                        <a:lnTo>
                          <a:pt x="103" y="90"/>
                        </a:lnTo>
                        <a:close/>
                      </a:path>
                    </a:pathLst>
                  </a:custGeom>
                  <a:solidFill>
                    <a:srgbClr val="000000">
                      <a:alpha val="100000"/>
                    </a:srgbClr>
                  </a:solidFill>
                  <a:ln w="9525">
                    <a:noFill/>
                  </a:ln>
                </p:spPr>
                <p:txBody>
                  <a:bodyPr/>
                  <a:lstStyle/>
                  <a:p>
                    <a:endParaRPr lang="zh-CN" altLang="en-US"/>
                  </a:p>
                </p:txBody>
              </p:sp>
              <p:sp>
                <p:nvSpPr>
                  <p:cNvPr id="34352" name="Freeform 1931"/>
                  <p:cNvSpPr>
                    <a:spLocks noChangeAspect="1"/>
                  </p:cNvSpPr>
                  <p:nvPr/>
                </p:nvSpPr>
                <p:spPr>
                  <a:xfrm>
                    <a:off x="2749" y="2070"/>
                    <a:ext cx="26" cy="17"/>
                  </a:xfrm>
                  <a:custGeom>
                    <a:avLst/>
                    <a:gdLst>
                      <a:gd name="txL" fmla="*/ 0 w 130"/>
                      <a:gd name="txT" fmla="*/ 0 h 85"/>
                      <a:gd name="txR" fmla="*/ 130 w 130"/>
                      <a:gd name="txB" fmla="*/ 85 h 85"/>
                    </a:gdLst>
                    <a:ahLst/>
                    <a:cxnLst>
                      <a:cxn ang="0">
                        <a:pos x="0" y="1"/>
                      </a:cxn>
                      <a:cxn ang="0">
                        <a:pos x="5" y="3"/>
                      </a:cxn>
                      <a:cxn ang="0">
                        <a:pos x="1" y="0"/>
                      </a:cxn>
                      <a:cxn ang="0">
                        <a:pos x="0" y="1"/>
                      </a:cxn>
                    </a:cxnLst>
                    <a:rect l="txL" t="txT" r="txR" b="txB"/>
                    <a:pathLst>
                      <a:path w="130" h="85">
                        <a:moveTo>
                          <a:pt x="0" y="29"/>
                        </a:moveTo>
                        <a:lnTo>
                          <a:pt x="130" y="85"/>
                        </a:lnTo>
                        <a:lnTo>
                          <a:pt x="23" y="0"/>
                        </a:lnTo>
                        <a:lnTo>
                          <a:pt x="0" y="29"/>
                        </a:lnTo>
                        <a:close/>
                      </a:path>
                    </a:pathLst>
                  </a:custGeom>
                  <a:solidFill>
                    <a:srgbClr val="000000">
                      <a:alpha val="100000"/>
                    </a:srgbClr>
                  </a:solidFill>
                  <a:ln w="9525">
                    <a:noFill/>
                  </a:ln>
                </p:spPr>
                <p:txBody>
                  <a:bodyPr/>
                  <a:lstStyle/>
                  <a:p>
                    <a:endParaRPr lang="zh-CN" altLang="en-US"/>
                  </a:p>
                </p:txBody>
              </p:sp>
              <p:sp>
                <p:nvSpPr>
                  <p:cNvPr id="34353" name="Freeform 1932"/>
                  <p:cNvSpPr>
                    <a:spLocks noChangeAspect="1"/>
                  </p:cNvSpPr>
                  <p:nvPr/>
                </p:nvSpPr>
                <p:spPr>
                  <a:xfrm>
                    <a:off x="2749" y="2070"/>
                    <a:ext cx="26" cy="23"/>
                  </a:xfrm>
                  <a:custGeom>
                    <a:avLst/>
                    <a:gdLst>
                      <a:gd name="txL" fmla="*/ 0 w 130"/>
                      <a:gd name="txT" fmla="*/ 0 h 119"/>
                      <a:gd name="txR" fmla="*/ 130 w 130"/>
                      <a:gd name="txB" fmla="*/ 119 h 119"/>
                    </a:gdLst>
                    <a:ahLst/>
                    <a:cxnLst>
                      <a:cxn ang="0">
                        <a:pos x="4" y="4"/>
                      </a:cxn>
                      <a:cxn ang="0">
                        <a:pos x="0" y="1"/>
                      </a:cxn>
                      <a:cxn ang="0">
                        <a:pos x="1" y="0"/>
                      </a:cxn>
                      <a:cxn ang="0">
                        <a:pos x="5" y="3"/>
                      </a:cxn>
                      <a:cxn ang="0">
                        <a:pos x="4" y="4"/>
                      </a:cxn>
                    </a:cxnLst>
                    <a:rect l="txL" t="txT" r="txR" b="txB"/>
                    <a:pathLst>
                      <a:path w="130" h="119">
                        <a:moveTo>
                          <a:pt x="103" y="119"/>
                        </a:moveTo>
                        <a:lnTo>
                          <a:pt x="0" y="29"/>
                        </a:lnTo>
                        <a:lnTo>
                          <a:pt x="23" y="0"/>
                        </a:lnTo>
                        <a:lnTo>
                          <a:pt x="130" y="85"/>
                        </a:lnTo>
                        <a:lnTo>
                          <a:pt x="103" y="11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54" name="Freeform 1933"/>
                  <p:cNvSpPr>
                    <a:spLocks noChangeAspect="1"/>
                  </p:cNvSpPr>
                  <p:nvPr/>
                </p:nvSpPr>
                <p:spPr>
                  <a:xfrm>
                    <a:off x="2754" y="2070"/>
                    <a:ext cx="27" cy="17"/>
                  </a:xfrm>
                  <a:custGeom>
                    <a:avLst/>
                    <a:gdLst>
                      <a:gd name="txL" fmla="*/ 0 w 135"/>
                      <a:gd name="txT" fmla="*/ 0 h 85"/>
                      <a:gd name="txR" fmla="*/ 135 w 135"/>
                      <a:gd name="txB" fmla="*/ 85 h 85"/>
                    </a:gdLst>
                    <a:ahLst/>
                    <a:cxnLst>
                      <a:cxn ang="0">
                        <a:pos x="4" y="3"/>
                      </a:cxn>
                      <a:cxn ang="0">
                        <a:pos x="0" y="0"/>
                      </a:cxn>
                      <a:cxn ang="0">
                        <a:pos x="5" y="2"/>
                      </a:cxn>
                      <a:cxn ang="0">
                        <a:pos x="4" y="3"/>
                      </a:cxn>
                    </a:cxnLst>
                    <a:rect l="txL" t="txT" r="txR" b="txB"/>
                    <a:pathLst>
                      <a:path w="135" h="85">
                        <a:moveTo>
                          <a:pt x="107" y="85"/>
                        </a:moveTo>
                        <a:lnTo>
                          <a:pt x="0" y="0"/>
                        </a:lnTo>
                        <a:lnTo>
                          <a:pt x="135" y="51"/>
                        </a:lnTo>
                        <a:lnTo>
                          <a:pt x="107" y="85"/>
                        </a:lnTo>
                        <a:close/>
                      </a:path>
                    </a:pathLst>
                  </a:custGeom>
                  <a:solidFill>
                    <a:srgbClr val="000000">
                      <a:alpha val="100000"/>
                    </a:srgbClr>
                  </a:solidFill>
                  <a:ln w="9525">
                    <a:noFill/>
                  </a:ln>
                </p:spPr>
                <p:txBody>
                  <a:bodyPr/>
                  <a:lstStyle/>
                  <a:p>
                    <a:endParaRPr lang="zh-CN" altLang="en-US"/>
                  </a:p>
                </p:txBody>
              </p:sp>
              <p:sp>
                <p:nvSpPr>
                  <p:cNvPr id="34355" name="Freeform 1934"/>
                  <p:cNvSpPr>
                    <a:spLocks noChangeAspect="1"/>
                  </p:cNvSpPr>
                  <p:nvPr/>
                </p:nvSpPr>
                <p:spPr>
                  <a:xfrm>
                    <a:off x="2754" y="2064"/>
                    <a:ext cx="27" cy="16"/>
                  </a:xfrm>
                  <a:custGeom>
                    <a:avLst/>
                    <a:gdLst>
                      <a:gd name="txL" fmla="*/ 0 w 135"/>
                      <a:gd name="txT" fmla="*/ 0 h 81"/>
                      <a:gd name="txR" fmla="*/ 135 w 135"/>
                      <a:gd name="txB" fmla="*/ 81 h 81"/>
                    </a:gdLst>
                    <a:ahLst/>
                    <a:cxnLst>
                      <a:cxn ang="0">
                        <a:pos x="0" y="1"/>
                      </a:cxn>
                      <a:cxn ang="0">
                        <a:pos x="5" y="3"/>
                      </a:cxn>
                      <a:cxn ang="0">
                        <a:pos x="1" y="0"/>
                      </a:cxn>
                      <a:cxn ang="0">
                        <a:pos x="0" y="1"/>
                      </a:cxn>
                    </a:cxnLst>
                    <a:rect l="txL" t="txT" r="txR" b="txB"/>
                    <a:pathLst>
                      <a:path w="135" h="81">
                        <a:moveTo>
                          <a:pt x="0" y="30"/>
                        </a:moveTo>
                        <a:lnTo>
                          <a:pt x="135" y="81"/>
                        </a:lnTo>
                        <a:lnTo>
                          <a:pt x="23" y="0"/>
                        </a:lnTo>
                        <a:lnTo>
                          <a:pt x="0" y="30"/>
                        </a:lnTo>
                        <a:close/>
                      </a:path>
                    </a:pathLst>
                  </a:custGeom>
                  <a:solidFill>
                    <a:srgbClr val="000000">
                      <a:alpha val="100000"/>
                    </a:srgbClr>
                  </a:solidFill>
                  <a:ln w="9525">
                    <a:noFill/>
                  </a:ln>
                </p:spPr>
                <p:txBody>
                  <a:bodyPr/>
                  <a:lstStyle/>
                  <a:p>
                    <a:endParaRPr lang="zh-CN" altLang="en-US"/>
                  </a:p>
                </p:txBody>
              </p:sp>
              <p:sp>
                <p:nvSpPr>
                  <p:cNvPr id="34356" name="Freeform 1935"/>
                  <p:cNvSpPr>
                    <a:spLocks noChangeAspect="1"/>
                  </p:cNvSpPr>
                  <p:nvPr/>
                </p:nvSpPr>
                <p:spPr>
                  <a:xfrm>
                    <a:off x="2754" y="2064"/>
                    <a:ext cx="27" cy="23"/>
                  </a:xfrm>
                  <a:custGeom>
                    <a:avLst/>
                    <a:gdLst>
                      <a:gd name="txL" fmla="*/ 0 w 135"/>
                      <a:gd name="txT" fmla="*/ 0 h 115"/>
                      <a:gd name="txR" fmla="*/ 135 w 135"/>
                      <a:gd name="txB" fmla="*/ 115 h 115"/>
                    </a:gdLst>
                    <a:ahLst/>
                    <a:cxnLst>
                      <a:cxn ang="0">
                        <a:pos x="4" y="5"/>
                      </a:cxn>
                      <a:cxn ang="0">
                        <a:pos x="0" y="1"/>
                      </a:cxn>
                      <a:cxn ang="0">
                        <a:pos x="1" y="0"/>
                      </a:cxn>
                      <a:cxn ang="0">
                        <a:pos x="5" y="3"/>
                      </a:cxn>
                      <a:cxn ang="0">
                        <a:pos x="4" y="5"/>
                      </a:cxn>
                    </a:cxnLst>
                    <a:rect l="txL" t="txT" r="txR" b="txB"/>
                    <a:pathLst>
                      <a:path w="135" h="115">
                        <a:moveTo>
                          <a:pt x="107" y="115"/>
                        </a:moveTo>
                        <a:lnTo>
                          <a:pt x="0" y="30"/>
                        </a:lnTo>
                        <a:lnTo>
                          <a:pt x="23" y="0"/>
                        </a:lnTo>
                        <a:lnTo>
                          <a:pt x="135" y="81"/>
                        </a:lnTo>
                        <a:lnTo>
                          <a:pt x="107" y="1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57" name="Freeform 1936"/>
                  <p:cNvSpPr>
                    <a:spLocks noChangeAspect="1"/>
                  </p:cNvSpPr>
                  <p:nvPr/>
                </p:nvSpPr>
                <p:spPr>
                  <a:xfrm>
                    <a:off x="2758" y="2064"/>
                    <a:ext cx="27" cy="16"/>
                  </a:xfrm>
                  <a:custGeom>
                    <a:avLst/>
                    <a:gdLst>
                      <a:gd name="txL" fmla="*/ 0 w 136"/>
                      <a:gd name="txT" fmla="*/ 0 h 81"/>
                      <a:gd name="txR" fmla="*/ 136 w 136"/>
                      <a:gd name="txB" fmla="*/ 81 h 81"/>
                    </a:gdLst>
                    <a:ahLst/>
                    <a:cxnLst>
                      <a:cxn ang="0">
                        <a:pos x="4" y="3"/>
                      </a:cxn>
                      <a:cxn ang="0">
                        <a:pos x="0" y="0"/>
                      </a:cxn>
                      <a:cxn ang="0">
                        <a:pos x="5" y="2"/>
                      </a:cxn>
                      <a:cxn ang="0">
                        <a:pos x="4" y="3"/>
                      </a:cxn>
                    </a:cxnLst>
                    <a:rect l="txL" t="txT" r="txR" b="txB"/>
                    <a:pathLst>
                      <a:path w="136" h="81">
                        <a:moveTo>
                          <a:pt x="112" y="81"/>
                        </a:moveTo>
                        <a:lnTo>
                          <a:pt x="0" y="0"/>
                        </a:lnTo>
                        <a:lnTo>
                          <a:pt x="136" y="44"/>
                        </a:lnTo>
                        <a:lnTo>
                          <a:pt x="112" y="81"/>
                        </a:lnTo>
                        <a:close/>
                      </a:path>
                    </a:pathLst>
                  </a:custGeom>
                  <a:solidFill>
                    <a:srgbClr val="000000">
                      <a:alpha val="100000"/>
                    </a:srgbClr>
                  </a:solidFill>
                  <a:ln w="9525">
                    <a:noFill/>
                  </a:ln>
                </p:spPr>
                <p:txBody>
                  <a:bodyPr/>
                  <a:lstStyle/>
                  <a:p>
                    <a:endParaRPr lang="zh-CN" altLang="en-US"/>
                  </a:p>
                </p:txBody>
              </p:sp>
              <p:sp>
                <p:nvSpPr>
                  <p:cNvPr id="34358" name="Freeform 1937"/>
                  <p:cNvSpPr>
                    <a:spLocks noChangeAspect="1"/>
                  </p:cNvSpPr>
                  <p:nvPr/>
                </p:nvSpPr>
                <p:spPr>
                  <a:xfrm>
                    <a:off x="2758" y="2057"/>
                    <a:ext cx="27" cy="15"/>
                  </a:xfrm>
                  <a:custGeom>
                    <a:avLst/>
                    <a:gdLst>
                      <a:gd name="txL" fmla="*/ 0 w 136"/>
                      <a:gd name="txT" fmla="*/ 0 h 75"/>
                      <a:gd name="txR" fmla="*/ 136 w 136"/>
                      <a:gd name="txB" fmla="*/ 75 h 75"/>
                    </a:gdLst>
                    <a:ahLst/>
                    <a:cxnLst>
                      <a:cxn ang="0">
                        <a:pos x="0" y="1"/>
                      </a:cxn>
                      <a:cxn ang="0">
                        <a:pos x="5" y="3"/>
                      </a:cxn>
                      <a:cxn ang="0">
                        <a:pos x="1" y="0"/>
                      </a:cxn>
                      <a:cxn ang="0">
                        <a:pos x="0" y="1"/>
                      </a:cxn>
                    </a:cxnLst>
                    <a:rect l="txL" t="txT" r="txR" b="txB"/>
                    <a:pathLst>
                      <a:path w="136" h="75">
                        <a:moveTo>
                          <a:pt x="0" y="31"/>
                        </a:moveTo>
                        <a:lnTo>
                          <a:pt x="136" y="75"/>
                        </a:lnTo>
                        <a:lnTo>
                          <a:pt x="22" y="0"/>
                        </a:lnTo>
                        <a:lnTo>
                          <a:pt x="0" y="31"/>
                        </a:lnTo>
                        <a:close/>
                      </a:path>
                    </a:pathLst>
                  </a:custGeom>
                  <a:solidFill>
                    <a:srgbClr val="000000">
                      <a:alpha val="100000"/>
                    </a:srgbClr>
                  </a:solidFill>
                  <a:ln w="9525">
                    <a:noFill/>
                  </a:ln>
                </p:spPr>
                <p:txBody>
                  <a:bodyPr/>
                  <a:lstStyle/>
                  <a:p>
                    <a:endParaRPr lang="zh-CN" altLang="en-US"/>
                  </a:p>
                </p:txBody>
              </p:sp>
              <p:sp>
                <p:nvSpPr>
                  <p:cNvPr id="34359" name="Freeform 1938"/>
                  <p:cNvSpPr>
                    <a:spLocks noChangeAspect="1"/>
                  </p:cNvSpPr>
                  <p:nvPr/>
                </p:nvSpPr>
                <p:spPr>
                  <a:xfrm>
                    <a:off x="2758" y="2057"/>
                    <a:ext cx="27" cy="23"/>
                  </a:xfrm>
                  <a:custGeom>
                    <a:avLst/>
                    <a:gdLst>
                      <a:gd name="txL" fmla="*/ 0 w 136"/>
                      <a:gd name="txT" fmla="*/ 0 h 112"/>
                      <a:gd name="txR" fmla="*/ 136 w 136"/>
                      <a:gd name="txB" fmla="*/ 112 h 112"/>
                    </a:gdLst>
                    <a:ahLst/>
                    <a:cxnLst>
                      <a:cxn ang="0">
                        <a:pos x="4" y="5"/>
                      </a:cxn>
                      <a:cxn ang="0">
                        <a:pos x="0" y="1"/>
                      </a:cxn>
                      <a:cxn ang="0">
                        <a:pos x="1" y="0"/>
                      </a:cxn>
                      <a:cxn ang="0">
                        <a:pos x="5" y="3"/>
                      </a:cxn>
                      <a:cxn ang="0">
                        <a:pos x="4" y="5"/>
                      </a:cxn>
                    </a:cxnLst>
                    <a:rect l="txL" t="txT" r="txR" b="txB"/>
                    <a:pathLst>
                      <a:path w="136" h="112">
                        <a:moveTo>
                          <a:pt x="112" y="112"/>
                        </a:moveTo>
                        <a:lnTo>
                          <a:pt x="0" y="31"/>
                        </a:lnTo>
                        <a:lnTo>
                          <a:pt x="22" y="0"/>
                        </a:lnTo>
                        <a:lnTo>
                          <a:pt x="136" y="75"/>
                        </a:lnTo>
                        <a:lnTo>
                          <a:pt x="112" y="1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60" name="Freeform 1939"/>
                  <p:cNvSpPr>
                    <a:spLocks noChangeAspect="1"/>
                  </p:cNvSpPr>
                  <p:nvPr/>
                </p:nvSpPr>
                <p:spPr>
                  <a:xfrm>
                    <a:off x="2763" y="2057"/>
                    <a:ext cx="27" cy="15"/>
                  </a:xfrm>
                  <a:custGeom>
                    <a:avLst/>
                    <a:gdLst>
                      <a:gd name="txL" fmla="*/ 0 w 138"/>
                      <a:gd name="txT" fmla="*/ 0 h 75"/>
                      <a:gd name="txR" fmla="*/ 138 w 138"/>
                      <a:gd name="txB" fmla="*/ 75 h 75"/>
                    </a:gdLst>
                    <a:ahLst/>
                    <a:cxnLst>
                      <a:cxn ang="0">
                        <a:pos x="4" y="3"/>
                      </a:cxn>
                      <a:cxn ang="0">
                        <a:pos x="0" y="0"/>
                      </a:cxn>
                      <a:cxn ang="0">
                        <a:pos x="5" y="2"/>
                      </a:cxn>
                      <a:cxn ang="0">
                        <a:pos x="4" y="3"/>
                      </a:cxn>
                    </a:cxnLst>
                    <a:rect l="txL" t="txT" r="txR" b="txB"/>
                    <a:pathLst>
                      <a:path w="138" h="75">
                        <a:moveTo>
                          <a:pt x="114" y="75"/>
                        </a:moveTo>
                        <a:lnTo>
                          <a:pt x="0" y="0"/>
                        </a:lnTo>
                        <a:lnTo>
                          <a:pt x="138" y="39"/>
                        </a:lnTo>
                        <a:lnTo>
                          <a:pt x="114" y="75"/>
                        </a:lnTo>
                        <a:close/>
                      </a:path>
                    </a:pathLst>
                  </a:custGeom>
                  <a:solidFill>
                    <a:srgbClr val="000000">
                      <a:alpha val="100000"/>
                    </a:srgbClr>
                  </a:solidFill>
                  <a:ln w="9525">
                    <a:noFill/>
                  </a:ln>
                </p:spPr>
                <p:txBody>
                  <a:bodyPr/>
                  <a:lstStyle/>
                  <a:p>
                    <a:endParaRPr lang="zh-CN" altLang="en-US"/>
                  </a:p>
                </p:txBody>
              </p:sp>
              <p:sp>
                <p:nvSpPr>
                  <p:cNvPr id="34361" name="Freeform 1940"/>
                  <p:cNvSpPr>
                    <a:spLocks noChangeAspect="1"/>
                  </p:cNvSpPr>
                  <p:nvPr/>
                </p:nvSpPr>
                <p:spPr>
                  <a:xfrm>
                    <a:off x="2763" y="2051"/>
                    <a:ext cx="27" cy="14"/>
                  </a:xfrm>
                  <a:custGeom>
                    <a:avLst/>
                    <a:gdLst>
                      <a:gd name="txL" fmla="*/ 0 w 138"/>
                      <a:gd name="txT" fmla="*/ 0 h 71"/>
                      <a:gd name="txR" fmla="*/ 138 w 138"/>
                      <a:gd name="txB" fmla="*/ 71 h 71"/>
                    </a:gdLst>
                    <a:ahLst/>
                    <a:cxnLst>
                      <a:cxn ang="0">
                        <a:pos x="0" y="1"/>
                      </a:cxn>
                      <a:cxn ang="0">
                        <a:pos x="5" y="3"/>
                      </a:cxn>
                      <a:cxn ang="0">
                        <a:pos x="1" y="0"/>
                      </a:cxn>
                      <a:cxn ang="0">
                        <a:pos x="0" y="1"/>
                      </a:cxn>
                    </a:cxnLst>
                    <a:rect l="txL" t="txT" r="txR" b="txB"/>
                    <a:pathLst>
                      <a:path w="138" h="71">
                        <a:moveTo>
                          <a:pt x="0" y="32"/>
                        </a:moveTo>
                        <a:lnTo>
                          <a:pt x="138" y="71"/>
                        </a:lnTo>
                        <a:lnTo>
                          <a:pt x="20" y="0"/>
                        </a:lnTo>
                        <a:lnTo>
                          <a:pt x="0" y="32"/>
                        </a:lnTo>
                        <a:close/>
                      </a:path>
                    </a:pathLst>
                  </a:custGeom>
                  <a:solidFill>
                    <a:srgbClr val="000000">
                      <a:alpha val="100000"/>
                    </a:srgbClr>
                  </a:solidFill>
                  <a:ln w="9525">
                    <a:noFill/>
                  </a:ln>
                </p:spPr>
                <p:txBody>
                  <a:bodyPr/>
                  <a:lstStyle/>
                  <a:p>
                    <a:endParaRPr lang="zh-CN" altLang="en-US"/>
                  </a:p>
                </p:txBody>
              </p:sp>
              <p:sp>
                <p:nvSpPr>
                  <p:cNvPr id="34362" name="Freeform 1941"/>
                  <p:cNvSpPr>
                    <a:spLocks noChangeAspect="1"/>
                  </p:cNvSpPr>
                  <p:nvPr/>
                </p:nvSpPr>
                <p:spPr>
                  <a:xfrm>
                    <a:off x="2763" y="2051"/>
                    <a:ext cx="27" cy="21"/>
                  </a:xfrm>
                  <a:custGeom>
                    <a:avLst/>
                    <a:gdLst>
                      <a:gd name="txL" fmla="*/ 0 w 138"/>
                      <a:gd name="txT" fmla="*/ 0 h 107"/>
                      <a:gd name="txR" fmla="*/ 138 w 138"/>
                      <a:gd name="txB" fmla="*/ 107 h 107"/>
                    </a:gdLst>
                    <a:ahLst/>
                    <a:cxnLst>
                      <a:cxn ang="0">
                        <a:pos x="4" y="4"/>
                      </a:cxn>
                      <a:cxn ang="0">
                        <a:pos x="0" y="1"/>
                      </a:cxn>
                      <a:cxn ang="0">
                        <a:pos x="1" y="0"/>
                      </a:cxn>
                      <a:cxn ang="0">
                        <a:pos x="5" y="3"/>
                      </a:cxn>
                      <a:cxn ang="0">
                        <a:pos x="4" y="4"/>
                      </a:cxn>
                    </a:cxnLst>
                    <a:rect l="txL" t="txT" r="txR" b="txB"/>
                    <a:pathLst>
                      <a:path w="138" h="107">
                        <a:moveTo>
                          <a:pt x="114" y="107"/>
                        </a:moveTo>
                        <a:lnTo>
                          <a:pt x="0" y="32"/>
                        </a:lnTo>
                        <a:lnTo>
                          <a:pt x="20" y="0"/>
                        </a:lnTo>
                        <a:lnTo>
                          <a:pt x="138" y="71"/>
                        </a:lnTo>
                        <a:lnTo>
                          <a:pt x="114" y="10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63" name="Freeform 1942"/>
                  <p:cNvSpPr>
                    <a:spLocks noChangeAspect="1"/>
                  </p:cNvSpPr>
                  <p:nvPr/>
                </p:nvSpPr>
                <p:spPr>
                  <a:xfrm>
                    <a:off x="2767" y="2051"/>
                    <a:ext cx="27" cy="14"/>
                  </a:xfrm>
                  <a:custGeom>
                    <a:avLst/>
                    <a:gdLst>
                      <a:gd name="txL" fmla="*/ 0 w 139"/>
                      <a:gd name="txT" fmla="*/ 0 h 71"/>
                      <a:gd name="txR" fmla="*/ 139 w 139"/>
                      <a:gd name="txB" fmla="*/ 71 h 71"/>
                    </a:gdLst>
                    <a:ahLst/>
                    <a:cxnLst>
                      <a:cxn ang="0">
                        <a:pos x="4" y="3"/>
                      </a:cxn>
                      <a:cxn ang="0">
                        <a:pos x="0" y="0"/>
                      </a:cxn>
                      <a:cxn ang="0">
                        <a:pos x="5" y="1"/>
                      </a:cxn>
                      <a:cxn ang="0">
                        <a:pos x="4" y="3"/>
                      </a:cxn>
                    </a:cxnLst>
                    <a:rect l="txL" t="txT" r="txR" b="txB"/>
                    <a:pathLst>
                      <a:path w="139" h="71">
                        <a:moveTo>
                          <a:pt x="118" y="71"/>
                        </a:moveTo>
                        <a:lnTo>
                          <a:pt x="0" y="0"/>
                        </a:lnTo>
                        <a:lnTo>
                          <a:pt x="139" y="33"/>
                        </a:lnTo>
                        <a:lnTo>
                          <a:pt x="118" y="71"/>
                        </a:lnTo>
                        <a:close/>
                      </a:path>
                    </a:pathLst>
                  </a:custGeom>
                  <a:solidFill>
                    <a:srgbClr val="000000">
                      <a:alpha val="100000"/>
                    </a:srgbClr>
                  </a:solidFill>
                  <a:ln w="9525">
                    <a:noFill/>
                  </a:ln>
                </p:spPr>
                <p:txBody>
                  <a:bodyPr/>
                  <a:lstStyle/>
                  <a:p>
                    <a:endParaRPr lang="zh-CN" altLang="en-US"/>
                  </a:p>
                </p:txBody>
              </p:sp>
              <p:sp>
                <p:nvSpPr>
                  <p:cNvPr id="34364" name="Freeform 1943"/>
                  <p:cNvSpPr>
                    <a:spLocks noChangeAspect="1"/>
                  </p:cNvSpPr>
                  <p:nvPr/>
                </p:nvSpPr>
                <p:spPr>
                  <a:xfrm>
                    <a:off x="2767" y="2044"/>
                    <a:ext cx="27" cy="14"/>
                  </a:xfrm>
                  <a:custGeom>
                    <a:avLst/>
                    <a:gdLst>
                      <a:gd name="txL" fmla="*/ 0 w 139"/>
                      <a:gd name="txT" fmla="*/ 0 h 66"/>
                      <a:gd name="txR" fmla="*/ 139 w 139"/>
                      <a:gd name="txB" fmla="*/ 66 h 66"/>
                    </a:gdLst>
                    <a:ahLst/>
                    <a:cxnLst>
                      <a:cxn ang="0">
                        <a:pos x="0" y="1"/>
                      </a:cxn>
                      <a:cxn ang="0">
                        <a:pos x="5" y="3"/>
                      </a:cxn>
                      <a:cxn ang="0">
                        <a:pos x="1" y="0"/>
                      </a:cxn>
                      <a:cxn ang="0">
                        <a:pos x="0" y="1"/>
                      </a:cxn>
                    </a:cxnLst>
                    <a:rect l="txL" t="txT" r="txR" b="txB"/>
                    <a:pathLst>
                      <a:path w="139" h="66">
                        <a:moveTo>
                          <a:pt x="0" y="33"/>
                        </a:moveTo>
                        <a:lnTo>
                          <a:pt x="139" y="66"/>
                        </a:lnTo>
                        <a:lnTo>
                          <a:pt x="19" y="0"/>
                        </a:lnTo>
                        <a:lnTo>
                          <a:pt x="0" y="33"/>
                        </a:lnTo>
                        <a:close/>
                      </a:path>
                    </a:pathLst>
                  </a:custGeom>
                  <a:solidFill>
                    <a:srgbClr val="000000">
                      <a:alpha val="100000"/>
                    </a:srgbClr>
                  </a:solidFill>
                  <a:ln w="9525">
                    <a:noFill/>
                  </a:ln>
                </p:spPr>
                <p:txBody>
                  <a:bodyPr/>
                  <a:lstStyle/>
                  <a:p>
                    <a:endParaRPr lang="zh-CN" altLang="en-US"/>
                  </a:p>
                </p:txBody>
              </p:sp>
              <p:sp>
                <p:nvSpPr>
                  <p:cNvPr id="34365" name="Freeform 1944"/>
                  <p:cNvSpPr>
                    <a:spLocks noChangeAspect="1"/>
                  </p:cNvSpPr>
                  <p:nvPr/>
                </p:nvSpPr>
                <p:spPr>
                  <a:xfrm>
                    <a:off x="2767" y="2044"/>
                    <a:ext cx="27" cy="21"/>
                  </a:xfrm>
                  <a:custGeom>
                    <a:avLst/>
                    <a:gdLst>
                      <a:gd name="txL" fmla="*/ 0 w 139"/>
                      <a:gd name="txT" fmla="*/ 0 h 104"/>
                      <a:gd name="txR" fmla="*/ 139 w 139"/>
                      <a:gd name="txB" fmla="*/ 104 h 104"/>
                    </a:gdLst>
                    <a:ahLst/>
                    <a:cxnLst>
                      <a:cxn ang="0">
                        <a:pos x="4" y="4"/>
                      </a:cxn>
                      <a:cxn ang="0">
                        <a:pos x="0" y="1"/>
                      </a:cxn>
                      <a:cxn ang="0">
                        <a:pos x="1" y="0"/>
                      </a:cxn>
                      <a:cxn ang="0">
                        <a:pos x="5" y="3"/>
                      </a:cxn>
                      <a:cxn ang="0">
                        <a:pos x="4" y="4"/>
                      </a:cxn>
                    </a:cxnLst>
                    <a:rect l="txL" t="txT" r="txR" b="txB"/>
                    <a:pathLst>
                      <a:path w="139" h="104">
                        <a:moveTo>
                          <a:pt x="118" y="104"/>
                        </a:moveTo>
                        <a:lnTo>
                          <a:pt x="0" y="33"/>
                        </a:lnTo>
                        <a:lnTo>
                          <a:pt x="19" y="0"/>
                        </a:lnTo>
                        <a:lnTo>
                          <a:pt x="139" y="66"/>
                        </a:lnTo>
                        <a:lnTo>
                          <a:pt x="118" y="10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66" name="Freeform 1945"/>
                  <p:cNvSpPr>
                    <a:spLocks noChangeAspect="1"/>
                  </p:cNvSpPr>
                  <p:nvPr/>
                </p:nvSpPr>
                <p:spPr>
                  <a:xfrm>
                    <a:off x="2770" y="2044"/>
                    <a:ext cx="28" cy="14"/>
                  </a:xfrm>
                  <a:custGeom>
                    <a:avLst/>
                    <a:gdLst>
                      <a:gd name="txL" fmla="*/ 0 w 140"/>
                      <a:gd name="txT" fmla="*/ 0 h 66"/>
                      <a:gd name="txR" fmla="*/ 140 w 140"/>
                      <a:gd name="txB" fmla="*/ 66 h 66"/>
                    </a:gdLst>
                    <a:ahLst/>
                    <a:cxnLst>
                      <a:cxn ang="0">
                        <a:pos x="5" y="3"/>
                      </a:cxn>
                      <a:cxn ang="0">
                        <a:pos x="0" y="0"/>
                      </a:cxn>
                      <a:cxn ang="0">
                        <a:pos x="6" y="1"/>
                      </a:cxn>
                      <a:cxn ang="0">
                        <a:pos x="5" y="3"/>
                      </a:cxn>
                    </a:cxnLst>
                    <a:rect l="txL" t="txT" r="txR" b="txB"/>
                    <a:pathLst>
                      <a:path w="140" h="66">
                        <a:moveTo>
                          <a:pt x="120" y="66"/>
                        </a:moveTo>
                        <a:lnTo>
                          <a:pt x="0" y="0"/>
                        </a:lnTo>
                        <a:lnTo>
                          <a:pt x="140" y="27"/>
                        </a:lnTo>
                        <a:lnTo>
                          <a:pt x="120" y="66"/>
                        </a:lnTo>
                        <a:close/>
                      </a:path>
                    </a:pathLst>
                  </a:custGeom>
                  <a:solidFill>
                    <a:srgbClr val="000000">
                      <a:alpha val="100000"/>
                    </a:srgbClr>
                  </a:solidFill>
                  <a:ln w="9525">
                    <a:noFill/>
                  </a:ln>
                </p:spPr>
                <p:txBody>
                  <a:bodyPr/>
                  <a:lstStyle/>
                  <a:p>
                    <a:endParaRPr lang="zh-CN" altLang="en-US"/>
                  </a:p>
                </p:txBody>
              </p:sp>
              <p:sp>
                <p:nvSpPr>
                  <p:cNvPr id="34367" name="Freeform 1946"/>
                  <p:cNvSpPr>
                    <a:spLocks noChangeAspect="1"/>
                  </p:cNvSpPr>
                  <p:nvPr/>
                </p:nvSpPr>
                <p:spPr>
                  <a:xfrm>
                    <a:off x="2770" y="2038"/>
                    <a:ext cx="28" cy="12"/>
                  </a:xfrm>
                  <a:custGeom>
                    <a:avLst/>
                    <a:gdLst>
                      <a:gd name="txL" fmla="*/ 0 w 140"/>
                      <a:gd name="txT" fmla="*/ 0 h 61"/>
                      <a:gd name="txR" fmla="*/ 140 w 140"/>
                      <a:gd name="txB" fmla="*/ 61 h 61"/>
                    </a:gdLst>
                    <a:ahLst/>
                    <a:cxnLst>
                      <a:cxn ang="0">
                        <a:pos x="0" y="1"/>
                      </a:cxn>
                      <a:cxn ang="0">
                        <a:pos x="6" y="2"/>
                      </a:cxn>
                      <a:cxn ang="0">
                        <a:pos x="1" y="0"/>
                      </a:cxn>
                      <a:cxn ang="0">
                        <a:pos x="0" y="1"/>
                      </a:cxn>
                    </a:cxnLst>
                    <a:rect l="txL" t="txT" r="txR" b="txB"/>
                    <a:pathLst>
                      <a:path w="140" h="61">
                        <a:moveTo>
                          <a:pt x="0" y="34"/>
                        </a:moveTo>
                        <a:lnTo>
                          <a:pt x="140" y="61"/>
                        </a:lnTo>
                        <a:lnTo>
                          <a:pt x="18" y="0"/>
                        </a:lnTo>
                        <a:lnTo>
                          <a:pt x="0" y="34"/>
                        </a:lnTo>
                        <a:close/>
                      </a:path>
                    </a:pathLst>
                  </a:custGeom>
                  <a:solidFill>
                    <a:srgbClr val="000000">
                      <a:alpha val="100000"/>
                    </a:srgbClr>
                  </a:solidFill>
                  <a:ln w="9525">
                    <a:noFill/>
                  </a:ln>
                </p:spPr>
                <p:txBody>
                  <a:bodyPr/>
                  <a:lstStyle/>
                  <a:p>
                    <a:endParaRPr lang="zh-CN" altLang="en-US"/>
                  </a:p>
                </p:txBody>
              </p:sp>
              <p:sp>
                <p:nvSpPr>
                  <p:cNvPr id="34368" name="Freeform 1947"/>
                  <p:cNvSpPr>
                    <a:spLocks noChangeAspect="1"/>
                  </p:cNvSpPr>
                  <p:nvPr/>
                </p:nvSpPr>
                <p:spPr>
                  <a:xfrm>
                    <a:off x="2770" y="2038"/>
                    <a:ext cx="28" cy="20"/>
                  </a:xfrm>
                  <a:custGeom>
                    <a:avLst/>
                    <a:gdLst>
                      <a:gd name="txL" fmla="*/ 0 w 140"/>
                      <a:gd name="txT" fmla="*/ 0 h 100"/>
                      <a:gd name="txR" fmla="*/ 140 w 140"/>
                      <a:gd name="txB" fmla="*/ 100 h 100"/>
                    </a:gdLst>
                    <a:ahLst/>
                    <a:cxnLst>
                      <a:cxn ang="0">
                        <a:pos x="5" y="4"/>
                      </a:cxn>
                      <a:cxn ang="0">
                        <a:pos x="0" y="1"/>
                      </a:cxn>
                      <a:cxn ang="0">
                        <a:pos x="1" y="0"/>
                      </a:cxn>
                      <a:cxn ang="0">
                        <a:pos x="6" y="2"/>
                      </a:cxn>
                      <a:cxn ang="0">
                        <a:pos x="5" y="4"/>
                      </a:cxn>
                    </a:cxnLst>
                    <a:rect l="txL" t="txT" r="txR" b="txB"/>
                    <a:pathLst>
                      <a:path w="140" h="100">
                        <a:moveTo>
                          <a:pt x="120" y="100"/>
                        </a:moveTo>
                        <a:lnTo>
                          <a:pt x="0" y="34"/>
                        </a:lnTo>
                        <a:lnTo>
                          <a:pt x="18" y="0"/>
                        </a:lnTo>
                        <a:lnTo>
                          <a:pt x="140" y="61"/>
                        </a:lnTo>
                        <a:lnTo>
                          <a:pt x="120" y="10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69" name="Freeform 1948"/>
                  <p:cNvSpPr>
                    <a:spLocks noChangeAspect="1"/>
                  </p:cNvSpPr>
                  <p:nvPr/>
                </p:nvSpPr>
                <p:spPr>
                  <a:xfrm>
                    <a:off x="2774" y="2038"/>
                    <a:ext cx="28" cy="12"/>
                  </a:xfrm>
                  <a:custGeom>
                    <a:avLst/>
                    <a:gdLst>
                      <a:gd name="txL" fmla="*/ 0 w 141"/>
                      <a:gd name="txT" fmla="*/ 0 h 61"/>
                      <a:gd name="txR" fmla="*/ 141 w 141"/>
                      <a:gd name="txB" fmla="*/ 61 h 61"/>
                    </a:gdLst>
                    <a:ahLst/>
                    <a:cxnLst>
                      <a:cxn ang="0">
                        <a:pos x="5" y="2"/>
                      </a:cxn>
                      <a:cxn ang="0">
                        <a:pos x="0" y="0"/>
                      </a:cxn>
                      <a:cxn ang="0">
                        <a:pos x="6" y="1"/>
                      </a:cxn>
                      <a:cxn ang="0">
                        <a:pos x="5" y="2"/>
                      </a:cxn>
                    </a:cxnLst>
                    <a:rect l="txL" t="txT" r="txR" b="txB"/>
                    <a:pathLst>
                      <a:path w="141" h="61">
                        <a:moveTo>
                          <a:pt x="122" y="61"/>
                        </a:moveTo>
                        <a:lnTo>
                          <a:pt x="0" y="0"/>
                        </a:lnTo>
                        <a:lnTo>
                          <a:pt x="141" y="22"/>
                        </a:lnTo>
                        <a:lnTo>
                          <a:pt x="122" y="61"/>
                        </a:lnTo>
                        <a:close/>
                      </a:path>
                    </a:pathLst>
                  </a:custGeom>
                  <a:solidFill>
                    <a:srgbClr val="000000">
                      <a:alpha val="100000"/>
                    </a:srgbClr>
                  </a:solidFill>
                  <a:ln w="9525">
                    <a:noFill/>
                  </a:ln>
                </p:spPr>
                <p:txBody>
                  <a:bodyPr/>
                  <a:lstStyle/>
                  <a:p>
                    <a:endParaRPr lang="zh-CN" altLang="en-US"/>
                  </a:p>
                </p:txBody>
              </p:sp>
              <p:sp>
                <p:nvSpPr>
                  <p:cNvPr id="34370" name="Freeform 1949"/>
                  <p:cNvSpPr>
                    <a:spLocks noChangeAspect="1"/>
                  </p:cNvSpPr>
                  <p:nvPr/>
                </p:nvSpPr>
                <p:spPr>
                  <a:xfrm>
                    <a:off x="2774" y="2031"/>
                    <a:ext cx="28" cy="11"/>
                  </a:xfrm>
                  <a:custGeom>
                    <a:avLst/>
                    <a:gdLst>
                      <a:gd name="txL" fmla="*/ 0 w 141"/>
                      <a:gd name="txT" fmla="*/ 0 h 56"/>
                      <a:gd name="txR" fmla="*/ 141 w 141"/>
                      <a:gd name="txB" fmla="*/ 56 h 56"/>
                    </a:gdLst>
                    <a:ahLst/>
                    <a:cxnLst>
                      <a:cxn ang="0">
                        <a:pos x="0" y="1"/>
                      </a:cxn>
                      <a:cxn ang="0">
                        <a:pos x="6" y="2"/>
                      </a:cxn>
                      <a:cxn ang="0">
                        <a:pos x="1" y="0"/>
                      </a:cxn>
                      <a:cxn ang="0">
                        <a:pos x="0" y="1"/>
                      </a:cxn>
                    </a:cxnLst>
                    <a:rect l="txL" t="txT" r="txR" b="txB"/>
                    <a:pathLst>
                      <a:path w="141" h="56">
                        <a:moveTo>
                          <a:pt x="0" y="34"/>
                        </a:moveTo>
                        <a:lnTo>
                          <a:pt x="141" y="56"/>
                        </a:lnTo>
                        <a:lnTo>
                          <a:pt x="15" y="0"/>
                        </a:lnTo>
                        <a:lnTo>
                          <a:pt x="0" y="34"/>
                        </a:lnTo>
                        <a:close/>
                      </a:path>
                    </a:pathLst>
                  </a:custGeom>
                  <a:solidFill>
                    <a:srgbClr val="000000">
                      <a:alpha val="100000"/>
                    </a:srgbClr>
                  </a:solidFill>
                  <a:ln w="9525">
                    <a:noFill/>
                  </a:ln>
                </p:spPr>
                <p:txBody>
                  <a:bodyPr/>
                  <a:lstStyle/>
                  <a:p>
                    <a:endParaRPr lang="zh-CN" altLang="en-US"/>
                  </a:p>
                </p:txBody>
              </p:sp>
              <p:sp>
                <p:nvSpPr>
                  <p:cNvPr id="34371" name="Freeform 1950"/>
                  <p:cNvSpPr>
                    <a:spLocks noChangeAspect="1"/>
                  </p:cNvSpPr>
                  <p:nvPr/>
                </p:nvSpPr>
                <p:spPr>
                  <a:xfrm>
                    <a:off x="2774" y="2031"/>
                    <a:ext cx="28" cy="19"/>
                  </a:xfrm>
                  <a:custGeom>
                    <a:avLst/>
                    <a:gdLst>
                      <a:gd name="txL" fmla="*/ 0 w 141"/>
                      <a:gd name="txT" fmla="*/ 0 h 95"/>
                      <a:gd name="txR" fmla="*/ 141 w 141"/>
                      <a:gd name="txB" fmla="*/ 95 h 95"/>
                    </a:gdLst>
                    <a:ahLst/>
                    <a:cxnLst>
                      <a:cxn ang="0">
                        <a:pos x="5" y="4"/>
                      </a:cxn>
                      <a:cxn ang="0">
                        <a:pos x="0" y="1"/>
                      </a:cxn>
                      <a:cxn ang="0">
                        <a:pos x="1" y="0"/>
                      </a:cxn>
                      <a:cxn ang="0">
                        <a:pos x="6" y="2"/>
                      </a:cxn>
                      <a:cxn ang="0">
                        <a:pos x="5" y="4"/>
                      </a:cxn>
                    </a:cxnLst>
                    <a:rect l="txL" t="txT" r="txR" b="txB"/>
                    <a:pathLst>
                      <a:path w="141" h="95">
                        <a:moveTo>
                          <a:pt x="122" y="95"/>
                        </a:moveTo>
                        <a:lnTo>
                          <a:pt x="0" y="34"/>
                        </a:lnTo>
                        <a:lnTo>
                          <a:pt x="15" y="0"/>
                        </a:lnTo>
                        <a:lnTo>
                          <a:pt x="141" y="56"/>
                        </a:lnTo>
                        <a:lnTo>
                          <a:pt x="122" y="9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72" name="Freeform 1951"/>
                  <p:cNvSpPr>
                    <a:spLocks noChangeAspect="1"/>
                  </p:cNvSpPr>
                  <p:nvPr/>
                </p:nvSpPr>
                <p:spPr>
                  <a:xfrm>
                    <a:off x="2777" y="2031"/>
                    <a:ext cx="29" cy="11"/>
                  </a:xfrm>
                  <a:custGeom>
                    <a:avLst/>
                    <a:gdLst>
                      <a:gd name="txL" fmla="*/ 0 w 143"/>
                      <a:gd name="txT" fmla="*/ 0 h 56"/>
                      <a:gd name="txR" fmla="*/ 143 w 143"/>
                      <a:gd name="txB" fmla="*/ 56 h 56"/>
                    </a:gdLst>
                    <a:ahLst/>
                    <a:cxnLst>
                      <a:cxn ang="0">
                        <a:pos x="5" y="2"/>
                      </a:cxn>
                      <a:cxn ang="0">
                        <a:pos x="0" y="0"/>
                      </a:cxn>
                      <a:cxn ang="0">
                        <a:pos x="6" y="1"/>
                      </a:cxn>
                      <a:cxn ang="0">
                        <a:pos x="5" y="2"/>
                      </a:cxn>
                    </a:cxnLst>
                    <a:rect l="txL" t="txT" r="txR" b="txB"/>
                    <a:pathLst>
                      <a:path w="143" h="56">
                        <a:moveTo>
                          <a:pt x="126" y="56"/>
                        </a:moveTo>
                        <a:lnTo>
                          <a:pt x="0" y="0"/>
                        </a:lnTo>
                        <a:lnTo>
                          <a:pt x="143" y="16"/>
                        </a:lnTo>
                        <a:lnTo>
                          <a:pt x="126" y="56"/>
                        </a:lnTo>
                        <a:close/>
                      </a:path>
                    </a:pathLst>
                  </a:custGeom>
                  <a:solidFill>
                    <a:srgbClr val="000000">
                      <a:alpha val="100000"/>
                    </a:srgbClr>
                  </a:solidFill>
                  <a:ln w="9525">
                    <a:noFill/>
                  </a:ln>
                </p:spPr>
                <p:txBody>
                  <a:bodyPr/>
                  <a:lstStyle/>
                  <a:p>
                    <a:endParaRPr lang="zh-CN" altLang="en-US"/>
                  </a:p>
                </p:txBody>
              </p:sp>
              <p:sp>
                <p:nvSpPr>
                  <p:cNvPr id="34373" name="Freeform 1952"/>
                  <p:cNvSpPr>
                    <a:spLocks noChangeAspect="1"/>
                  </p:cNvSpPr>
                  <p:nvPr/>
                </p:nvSpPr>
                <p:spPr>
                  <a:xfrm>
                    <a:off x="2777" y="2024"/>
                    <a:ext cx="29" cy="10"/>
                  </a:xfrm>
                  <a:custGeom>
                    <a:avLst/>
                    <a:gdLst>
                      <a:gd name="txL" fmla="*/ 0 w 143"/>
                      <a:gd name="txT" fmla="*/ 0 h 51"/>
                      <a:gd name="txR" fmla="*/ 143 w 143"/>
                      <a:gd name="txB" fmla="*/ 51 h 51"/>
                    </a:gdLst>
                    <a:ahLst/>
                    <a:cxnLst>
                      <a:cxn ang="0">
                        <a:pos x="0" y="1"/>
                      </a:cxn>
                      <a:cxn ang="0">
                        <a:pos x="6" y="2"/>
                      </a:cxn>
                      <a:cxn ang="0">
                        <a:pos x="1" y="0"/>
                      </a:cxn>
                      <a:cxn ang="0">
                        <a:pos x="0" y="1"/>
                      </a:cxn>
                    </a:cxnLst>
                    <a:rect l="txL" t="txT" r="txR" b="txB"/>
                    <a:pathLst>
                      <a:path w="143" h="51">
                        <a:moveTo>
                          <a:pt x="0" y="35"/>
                        </a:moveTo>
                        <a:lnTo>
                          <a:pt x="143" y="51"/>
                        </a:lnTo>
                        <a:lnTo>
                          <a:pt x="15" y="0"/>
                        </a:lnTo>
                        <a:lnTo>
                          <a:pt x="0" y="35"/>
                        </a:lnTo>
                        <a:close/>
                      </a:path>
                    </a:pathLst>
                  </a:custGeom>
                  <a:solidFill>
                    <a:srgbClr val="000000">
                      <a:alpha val="100000"/>
                    </a:srgbClr>
                  </a:solidFill>
                  <a:ln w="9525">
                    <a:noFill/>
                  </a:ln>
                </p:spPr>
                <p:txBody>
                  <a:bodyPr/>
                  <a:lstStyle/>
                  <a:p>
                    <a:endParaRPr lang="zh-CN" altLang="en-US"/>
                  </a:p>
                </p:txBody>
              </p:sp>
              <p:sp>
                <p:nvSpPr>
                  <p:cNvPr id="34374" name="Freeform 1953"/>
                  <p:cNvSpPr>
                    <a:spLocks noChangeAspect="1"/>
                  </p:cNvSpPr>
                  <p:nvPr/>
                </p:nvSpPr>
                <p:spPr>
                  <a:xfrm>
                    <a:off x="2777" y="2024"/>
                    <a:ext cx="29" cy="18"/>
                  </a:xfrm>
                  <a:custGeom>
                    <a:avLst/>
                    <a:gdLst>
                      <a:gd name="txL" fmla="*/ 0 w 143"/>
                      <a:gd name="txT" fmla="*/ 0 h 91"/>
                      <a:gd name="txR" fmla="*/ 143 w 143"/>
                      <a:gd name="txB" fmla="*/ 91 h 91"/>
                    </a:gdLst>
                    <a:ahLst/>
                    <a:cxnLst>
                      <a:cxn ang="0">
                        <a:pos x="5" y="4"/>
                      </a:cxn>
                      <a:cxn ang="0">
                        <a:pos x="0" y="1"/>
                      </a:cxn>
                      <a:cxn ang="0">
                        <a:pos x="1" y="0"/>
                      </a:cxn>
                      <a:cxn ang="0">
                        <a:pos x="6" y="2"/>
                      </a:cxn>
                      <a:cxn ang="0">
                        <a:pos x="5" y="4"/>
                      </a:cxn>
                    </a:cxnLst>
                    <a:rect l="txL" t="txT" r="txR" b="txB"/>
                    <a:pathLst>
                      <a:path w="143" h="91">
                        <a:moveTo>
                          <a:pt x="126" y="91"/>
                        </a:moveTo>
                        <a:lnTo>
                          <a:pt x="0" y="35"/>
                        </a:lnTo>
                        <a:lnTo>
                          <a:pt x="15" y="0"/>
                        </a:lnTo>
                        <a:lnTo>
                          <a:pt x="143" y="51"/>
                        </a:lnTo>
                        <a:lnTo>
                          <a:pt x="126" y="9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75" name="Freeform 1954"/>
                  <p:cNvSpPr>
                    <a:spLocks noChangeAspect="1"/>
                  </p:cNvSpPr>
                  <p:nvPr/>
                </p:nvSpPr>
                <p:spPr>
                  <a:xfrm>
                    <a:off x="2780" y="2024"/>
                    <a:ext cx="29" cy="10"/>
                  </a:xfrm>
                  <a:custGeom>
                    <a:avLst/>
                    <a:gdLst>
                      <a:gd name="txL" fmla="*/ 0 w 143"/>
                      <a:gd name="txT" fmla="*/ 0 h 51"/>
                      <a:gd name="txR" fmla="*/ 143 w 143"/>
                      <a:gd name="txB" fmla="*/ 51 h 51"/>
                    </a:gdLst>
                    <a:ahLst/>
                    <a:cxnLst>
                      <a:cxn ang="0">
                        <a:pos x="5" y="2"/>
                      </a:cxn>
                      <a:cxn ang="0">
                        <a:pos x="0" y="0"/>
                      </a:cxn>
                      <a:cxn ang="0">
                        <a:pos x="6" y="0"/>
                      </a:cxn>
                      <a:cxn ang="0">
                        <a:pos x="5" y="2"/>
                      </a:cxn>
                    </a:cxnLst>
                    <a:rect l="txL" t="txT" r="txR" b="txB"/>
                    <a:pathLst>
                      <a:path w="143" h="51">
                        <a:moveTo>
                          <a:pt x="128" y="51"/>
                        </a:moveTo>
                        <a:lnTo>
                          <a:pt x="0" y="0"/>
                        </a:lnTo>
                        <a:lnTo>
                          <a:pt x="143" y="10"/>
                        </a:lnTo>
                        <a:lnTo>
                          <a:pt x="128" y="51"/>
                        </a:lnTo>
                        <a:close/>
                      </a:path>
                    </a:pathLst>
                  </a:custGeom>
                  <a:solidFill>
                    <a:srgbClr val="000000">
                      <a:alpha val="100000"/>
                    </a:srgbClr>
                  </a:solidFill>
                  <a:ln w="9525">
                    <a:noFill/>
                  </a:ln>
                </p:spPr>
                <p:txBody>
                  <a:bodyPr/>
                  <a:lstStyle/>
                  <a:p>
                    <a:endParaRPr lang="zh-CN" altLang="en-US"/>
                  </a:p>
                </p:txBody>
              </p:sp>
              <p:sp>
                <p:nvSpPr>
                  <p:cNvPr id="34376" name="Freeform 1955"/>
                  <p:cNvSpPr>
                    <a:spLocks noChangeAspect="1"/>
                  </p:cNvSpPr>
                  <p:nvPr/>
                </p:nvSpPr>
                <p:spPr>
                  <a:xfrm>
                    <a:off x="2780" y="2017"/>
                    <a:ext cx="29" cy="9"/>
                  </a:xfrm>
                  <a:custGeom>
                    <a:avLst/>
                    <a:gdLst>
                      <a:gd name="txL" fmla="*/ 0 w 143"/>
                      <a:gd name="txT" fmla="*/ 0 h 45"/>
                      <a:gd name="txR" fmla="*/ 143 w 143"/>
                      <a:gd name="txB" fmla="*/ 45 h 45"/>
                    </a:gdLst>
                    <a:ahLst/>
                    <a:cxnLst>
                      <a:cxn ang="0">
                        <a:pos x="0" y="1"/>
                      </a:cxn>
                      <a:cxn ang="0">
                        <a:pos x="6" y="2"/>
                      </a:cxn>
                      <a:cxn ang="0">
                        <a:pos x="1" y="0"/>
                      </a:cxn>
                      <a:cxn ang="0">
                        <a:pos x="0" y="1"/>
                      </a:cxn>
                    </a:cxnLst>
                    <a:rect l="txL" t="txT" r="txR" b="txB"/>
                    <a:pathLst>
                      <a:path w="143" h="45">
                        <a:moveTo>
                          <a:pt x="0" y="35"/>
                        </a:moveTo>
                        <a:lnTo>
                          <a:pt x="143" y="45"/>
                        </a:lnTo>
                        <a:lnTo>
                          <a:pt x="13" y="0"/>
                        </a:lnTo>
                        <a:lnTo>
                          <a:pt x="0" y="35"/>
                        </a:lnTo>
                        <a:close/>
                      </a:path>
                    </a:pathLst>
                  </a:custGeom>
                  <a:solidFill>
                    <a:srgbClr val="000000">
                      <a:alpha val="100000"/>
                    </a:srgbClr>
                  </a:solidFill>
                  <a:ln w="9525">
                    <a:noFill/>
                  </a:ln>
                </p:spPr>
                <p:txBody>
                  <a:bodyPr/>
                  <a:lstStyle/>
                  <a:p>
                    <a:endParaRPr lang="zh-CN" altLang="en-US"/>
                  </a:p>
                </p:txBody>
              </p:sp>
              <p:sp>
                <p:nvSpPr>
                  <p:cNvPr id="34377" name="Freeform 1956"/>
                  <p:cNvSpPr>
                    <a:spLocks noChangeAspect="1"/>
                  </p:cNvSpPr>
                  <p:nvPr/>
                </p:nvSpPr>
                <p:spPr>
                  <a:xfrm>
                    <a:off x="2780" y="2017"/>
                    <a:ext cx="29" cy="17"/>
                  </a:xfrm>
                  <a:custGeom>
                    <a:avLst/>
                    <a:gdLst>
                      <a:gd name="txL" fmla="*/ 0 w 143"/>
                      <a:gd name="txT" fmla="*/ 0 h 86"/>
                      <a:gd name="txR" fmla="*/ 143 w 143"/>
                      <a:gd name="txB" fmla="*/ 86 h 86"/>
                    </a:gdLst>
                    <a:ahLst/>
                    <a:cxnLst>
                      <a:cxn ang="0">
                        <a:pos x="5" y="3"/>
                      </a:cxn>
                      <a:cxn ang="0">
                        <a:pos x="0" y="1"/>
                      </a:cxn>
                      <a:cxn ang="0">
                        <a:pos x="1" y="0"/>
                      </a:cxn>
                      <a:cxn ang="0">
                        <a:pos x="6" y="2"/>
                      </a:cxn>
                      <a:cxn ang="0">
                        <a:pos x="5" y="3"/>
                      </a:cxn>
                    </a:cxnLst>
                    <a:rect l="txL" t="txT" r="txR" b="txB"/>
                    <a:pathLst>
                      <a:path w="143" h="86">
                        <a:moveTo>
                          <a:pt x="128" y="86"/>
                        </a:moveTo>
                        <a:lnTo>
                          <a:pt x="0" y="35"/>
                        </a:lnTo>
                        <a:lnTo>
                          <a:pt x="13" y="0"/>
                        </a:lnTo>
                        <a:lnTo>
                          <a:pt x="143" y="45"/>
                        </a:lnTo>
                        <a:lnTo>
                          <a:pt x="128" y="8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378" name="Freeform 1957"/>
                  <p:cNvSpPr>
                    <a:spLocks noChangeAspect="1"/>
                  </p:cNvSpPr>
                  <p:nvPr/>
                </p:nvSpPr>
                <p:spPr>
                  <a:xfrm>
                    <a:off x="2783" y="2017"/>
                    <a:ext cx="28" cy="9"/>
                  </a:xfrm>
                  <a:custGeom>
                    <a:avLst/>
                    <a:gdLst>
                      <a:gd name="txL" fmla="*/ 0 w 143"/>
                      <a:gd name="txT" fmla="*/ 0 h 45"/>
                      <a:gd name="txR" fmla="*/ 143 w 143"/>
                      <a:gd name="txB" fmla="*/ 45 h 45"/>
                    </a:gdLst>
                    <a:ahLst/>
                    <a:cxnLst>
                      <a:cxn ang="0">
                        <a:pos x="5" y="2"/>
                      </a:cxn>
                      <a:cxn ang="0">
                        <a:pos x="0" y="0"/>
                      </a:cxn>
                      <a:cxn ang="0">
                        <a:pos x="5" y="0"/>
                      </a:cxn>
                      <a:cxn ang="0">
                        <a:pos x="5" y="2"/>
                      </a:cxn>
                    </a:cxnLst>
                    <a:rect l="txL" t="txT" r="txR" b="txB"/>
                    <a:pathLst>
                      <a:path w="143" h="45">
                        <a:moveTo>
                          <a:pt x="130" y="45"/>
                        </a:moveTo>
                        <a:lnTo>
                          <a:pt x="0" y="0"/>
                        </a:lnTo>
                        <a:lnTo>
                          <a:pt x="143" y="4"/>
                        </a:lnTo>
                        <a:lnTo>
                          <a:pt x="130" y="45"/>
                        </a:lnTo>
                        <a:close/>
                      </a:path>
                    </a:pathLst>
                  </a:custGeom>
                  <a:solidFill>
                    <a:srgbClr val="000000">
                      <a:alpha val="100000"/>
                    </a:srgbClr>
                  </a:solidFill>
                  <a:ln w="9525">
                    <a:noFill/>
                  </a:ln>
                </p:spPr>
                <p:txBody>
                  <a:bodyPr/>
                  <a:lstStyle/>
                  <a:p>
                    <a:endParaRPr lang="zh-CN" altLang="en-US"/>
                  </a:p>
                </p:txBody>
              </p:sp>
              <p:sp>
                <p:nvSpPr>
                  <p:cNvPr id="34379" name="Freeform 1958"/>
                  <p:cNvSpPr>
                    <a:spLocks noChangeAspect="1"/>
                  </p:cNvSpPr>
                  <p:nvPr/>
                </p:nvSpPr>
                <p:spPr>
                  <a:xfrm>
                    <a:off x="2783" y="2009"/>
                    <a:ext cx="28" cy="9"/>
                  </a:xfrm>
                  <a:custGeom>
                    <a:avLst/>
                    <a:gdLst>
                      <a:gd name="txL" fmla="*/ 0 w 143"/>
                      <a:gd name="txT" fmla="*/ 0 h 41"/>
                      <a:gd name="txR" fmla="*/ 143 w 143"/>
                      <a:gd name="txB" fmla="*/ 41 h 41"/>
                    </a:gdLst>
                    <a:ahLst/>
                    <a:cxnLst>
                      <a:cxn ang="0">
                        <a:pos x="0" y="2"/>
                      </a:cxn>
                      <a:cxn ang="0">
                        <a:pos x="5" y="2"/>
                      </a:cxn>
                      <a:cxn ang="0">
                        <a:pos x="0" y="0"/>
                      </a:cxn>
                      <a:cxn ang="0">
                        <a:pos x="0" y="2"/>
                      </a:cxn>
                    </a:cxnLst>
                    <a:rect l="txL" t="txT" r="txR" b="txB"/>
                    <a:pathLst>
                      <a:path w="143" h="41">
                        <a:moveTo>
                          <a:pt x="0" y="37"/>
                        </a:moveTo>
                        <a:lnTo>
                          <a:pt x="143" y="41"/>
                        </a:lnTo>
                        <a:lnTo>
                          <a:pt x="12" y="0"/>
                        </a:lnTo>
                        <a:lnTo>
                          <a:pt x="0" y="37"/>
                        </a:lnTo>
                        <a:close/>
                      </a:path>
                    </a:pathLst>
                  </a:custGeom>
                  <a:solidFill>
                    <a:srgbClr val="000000">
                      <a:alpha val="100000"/>
                    </a:srgbClr>
                  </a:solidFill>
                  <a:ln w="9525">
                    <a:noFill/>
                  </a:ln>
                </p:spPr>
                <p:txBody>
                  <a:bodyPr/>
                  <a:lstStyle/>
                  <a:p>
                    <a:endParaRPr lang="zh-CN" altLang="en-US"/>
                  </a:p>
                </p:txBody>
              </p:sp>
            </p:grpSp>
            <p:grpSp>
              <p:nvGrpSpPr>
                <p:cNvPr id="33812" name="Group 1959"/>
                <p:cNvGrpSpPr>
                  <a:grpSpLocks noChangeAspect="1"/>
                </p:cNvGrpSpPr>
                <p:nvPr/>
              </p:nvGrpSpPr>
              <p:grpSpPr>
                <a:xfrm>
                  <a:off x="4410" y="1455"/>
                  <a:ext cx="302" cy="219"/>
                  <a:chOff x="2443" y="1752"/>
                  <a:chExt cx="377" cy="274"/>
                </a:xfrm>
              </p:grpSpPr>
              <p:sp>
                <p:nvSpPr>
                  <p:cNvPr id="33980" name="Freeform 1960"/>
                  <p:cNvSpPr>
                    <a:spLocks noChangeAspect="1"/>
                  </p:cNvSpPr>
                  <p:nvPr/>
                </p:nvSpPr>
                <p:spPr>
                  <a:xfrm>
                    <a:off x="2783" y="2009"/>
                    <a:ext cx="28" cy="17"/>
                  </a:xfrm>
                  <a:custGeom>
                    <a:avLst/>
                    <a:gdLst>
                      <a:gd name="txL" fmla="*/ 0 w 143"/>
                      <a:gd name="txT" fmla="*/ 0 h 82"/>
                      <a:gd name="txR" fmla="*/ 143 w 143"/>
                      <a:gd name="txB" fmla="*/ 82 h 82"/>
                    </a:gdLst>
                    <a:ahLst/>
                    <a:cxnLst>
                      <a:cxn ang="0">
                        <a:pos x="5" y="4"/>
                      </a:cxn>
                      <a:cxn ang="0">
                        <a:pos x="0" y="2"/>
                      </a:cxn>
                      <a:cxn ang="0">
                        <a:pos x="0" y="0"/>
                      </a:cxn>
                      <a:cxn ang="0">
                        <a:pos x="5" y="2"/>
                      </a:cxn>
                      <a:cxn ang="0">
                        <a:pos x="5" y="4"/>
                      </a:cxn>
                    </a:cxnLst>
                    <a:rect l="txL" t="txT" r="txR" b="txB"/>
                    <a:pathLst>
                      <a:path w="143" h="82">
                        <a:moveTo>
                          <a:pt x="130" y="82"/>
                        </a:moveTo>
                        <a:lnTo>
                          <a:pt x="0" y="37"/>
                        </a:lnTo>
                        <a:lnTo>
                          <a:pt x="12" y="0"/>
                        </a:lnTo>
                        <a:lnTo>
                          <a:pt x="143" y="41"/>
                        </a:lnTo>
                        <a:lnTo>
                          <a:pt x="130" y="8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81" name="Freeform 1961"/>
                  <p:cNvSpPr>
                    <a:spLocks noChangeAspect="1"/>
                  </p:cNvSpPr>
                  <p:nvPr/>
                </p:nvSpPr>
                <p:spPr>
                  <a:xfrm>
                    <a:off x="2785" y="2009"/>
                    <a:ext cx="29" cy="9"/>
                  </a:xfrm>
                  <a:custGeom>
                    <a:avLst/>
                    <a:gdLst>
                      <a:gd name="txL" fmla="*/ 0 w 143"/>
                      <a:gd name="txT" fmla="*/ 0 h 43"/>
                      <a:gd name="txR" fmla="*/ 143 w 143"/>
                      <a:gd name="txB" fmla="*/ 43 h 43"/>
                    </a:gdLst>
                    <a:ahLst/>
                    <a:cxnLst>
                      <a:cxn ang="0">
                        <a:pos x="5" y="2"/>
                      </a:cxn>
                      <a:cxn ang="0">
                        <a:pos x="0" y="0"/>
                      </a:cxn>
                      <a:cxn ang="0">
                        <a:pos x="6" y="0"/>
                      </a:cxn>
                      <a:cxn ang="0">
                        <a:pos x="5" y="2"/>
                      </a:cxn>
                    </a:cxnLst>
                    <a:rect l="txL" t="txT" r="txR" b="txB"/>
                    <a:pathLst>
                      <a:path w="143" h="43">
                        <a:moveTo>
                          <a:pt x="131" y="43"/>
                        </a:moveTo>
                        <a:lnTo>
                          <a:pt x="0" y="2"/>
                        </a:lnTo>
                        <a:lnTo>
                          <a:pt x="143" y="0"/>
                        </a:lnTo>
                        <a:lnTo>
                          <a:pt x="131" y="43"/>
                        </a:lnTo>
                        <a:close/>
                      </a:path>
                    </a:pathLst>
                  </a:custGeom>
                  <a:solidFill>
                    <a:srgbClr val="000000">
                      <a:alpha val="100000"/>
                    </a:srgbClr>
                  </a:solidFill>
                  <a:ln w="9525">
                    <a:noFill/>
                  </a:ln>
                </p:spPr>
                <p:txBody>
                  <a:bodyPr/>
                  <a:lstStyle/>
                  <a:p>
                    <a:endParaRPr lang="zh-CN" altLang="en-US"/>
                  </a:p>
                </p:txBody>
              </p:sp>
              <p:sp>
                <p:nvSpPr>
                  <p:cNvPr id="33982" name="Freeform 1962"/>
                  <p:cNvSpPr>
                    <a:spLocks noChangeAspect="1"/>
                  </p:cNvSpPr>
                  <p:nvPr/>
                </p:nvSpPr>
                <p:spPr>
                  <a:xfrm>
                    <a:off x="2785" y="2002"/>
                    <a:ext cx="29" cy="7"/>
                  </a:xfrm>
                  <a:custGeom>
                    <a:avLst/>
                    <a:gdLst>
                      <a:gd name="txL" fmla="*/ 0 w 143"/>
                      <a:gd name="txT" fmla="*/ 0 h 36"/>
                      <a:gd name="txR" fmla="*/ 143 w 143"/>
                      <a:gd name="txB" fmla="*/ 36 h 36"/>
                    </a:gdLst>
                    <a:ahLst/>
                    <a:cxnLst>
                      <a:cxn ang="0">
                        <a:pos x="0" y="1"/>
                      </a:cxn>
                      <a:cxn ang="0">
                        <a:pos x="6" y="1"/>
                      </a:cxn>
                      <a:cxn ang="0">
                        <a:pos x="0" y="0"/>
                      </a:cxn>
                      <a:cxn ang="0">
                        <a:pos x="0" y="1"/>
                      </a:cxn>
                    </a:cxnLst>
                    <a:rect l="txL" t="txT" r="txR" b="txB"/>
                    <a:pathLst>
                      <a:path w="143" h="36">
                        <a:moveTo>
                          <a:pt x="0" y="36"/>
                        </a:moveTo>
                        <a:lnTo>
                          <a:pt x="143" y="34"/>
                        </a:lnTo>
                        <a:lnTo>
                          <a:pt x="9" y="0"/>
                        </a:lnTo>
                        <a:lnTo>
                          <a:pt x="0" y="36"/>
                        </a:lnTo>
                        <a:close/>
                      </a:path>
                    </a:pathLst>
                  </a:custGeom>
                  <a:solidFill>
                    <a:srgbClr val="000000">
                      <a:alpha val="100000"/>
                    </a:srgbClr>
                  </a:solidFill>
                  <a:ln w="9525">
                    <a:noFill/>
                  </a:ln>
                </p:spPr>
                <p:txBody>
                  <a:bodyPr/>
                  <a:lstStyle/>
                  <a:p>
                    <a:endParaRPr lang="zh-CN" altLang="en-US"/>
                  </a:p>
                </p:txBody>
              </p:sp>
              <p:sp>
                <p:nvSpPr>
                  <p:cNvPr id="33983" name="Freeform 1963"/>
                  <p:cNvSpPr>
                    <a:spLocks noChangeAspect="1"/>
                  </p:cNvSpPr>
                  <p:nvPr/>
                </p:nvSpPr>
                <p:spPr>
                  <a:xfrm>
                    <a:off x="2785" y="2002"/>
                    <a:ext cx="29" cy="16"/>
                  </a:xfrm>
                  <a:custGeom>
                    <a:avLst/>
                    <a:gdLst>
                      <a:gd name="txL" fmla="*/ 0 w 143"/>
                      <a:gd name="txT" fmla="*/ 0 h 77"/>
                      <a:gd name="txR" fmla="*/ 143 w 143"/>
                      <a:gd name="txB" fmla="*/ 77 h 77"/>
                    </a:gdLst>
                    <a:ahLst/>
                    <a:cxnLst>
                      <a:cxn ang="0">
                        <a:pos x="5" y="3"/>
                      </a:cxn>
                      <a:cxn ang="0">
                        <a:pos x="0" y="1"/>
                      </a:cxn>
                      <a:cxn ang="0">
                        <a:pos x="0" y="0"/>
                      </a:cxn>
                      <a:cxn ang="0">
                        <a:pos x="6" y="1"/>
                      </a:cxn>
                      <a:cxn ang="0">
                        <a:pos x="5" y="3"/>
                      </a:cxn>
                    </a:cxnLst>
                    <a:rect l="txL" t="txT" r="txR" b="txB"/>
                    <a:pathLst>
                      <a:path w="143" h="77">
                        <a:moveTo>
                          <a:pt x="131" y="77"/>
                        </a:moveTo>
                        <a:lnTo>
                          <a:pt x="0" y="36"/>
                        </a:lnTo>
                        <a:lnTo>
                          <a:pt x="9" y="0"/>
                        </a:lnTo>
                        <a:lnTo>
                          <a:pt x="143" y="34"/>
                        </a:lnTo>
                        <a:lnTo>
                          <a:pt x="131" y="7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84" name="Freeform 1964"/>
                  <p:cNvSpPr>
                    <a:spLocks noChangeAspect="1"/>
                  </p:cNvSpPr>
                  <p:nvPr/>
                </p:nvSpPr>
                <p:spPr>
                  <a:xfrm>
                    <a:off x="2787" y="2001"/>
                    <a:ext cx="29" cy="8"/>
                  </a:xfrm>
                  <a:custGeom>
                    <a:avLst/>
                    <a:gdLst>
                      <a:gd name="txL" fmla="*/ 0 w 144"/>
                      <a:gd name="txT" fmla="*/ 0 h 42"/>
                      <a:gd name="txR" fmla="*/ 144 w 144"/>
                      <a:gd name="txB" fmla="*/ 42 h 42"/>
                    </a:gdLst>
                    <a:ahLst/>
                    <a:cxnLst>
                      <a:cxn ang="0">
                        <a:pos x="5" y="2"/>
                      </a:cxn>
                      <a:cxn ang="0">
                        <a:pos x="0" y="0"/>
                      </a:cxn>
                      <a:cxn ang="0">
                        <a:pos x="6" y="0"/>
                      </a:cxn>
                      <a:cxn ang="0">
                        <a:pos x="5" y="2"/>
                      </a:cxn>
                    </a:cxnLst>
                    <a:rect l="txL" t="txT" r="txR" b="txB"/>
                    <a:pathLst>
                      <a:path w="144" h="42">
                        <a:moveTo>
                          <a:pt x="134" y="42"/>
                        </a:moveTo>
                        <a:lnTo>
                          <a:pt x="0" y="8"/>
                        </a:lnTo>
                        <a:lnTo>
                          <a:pt x="144" y="0"/>
                        </a:lnTo>
                        <a:lnTo>
                          <a:pt x="134" y="42"/>
                        </a:lnTo>
                        <a:close/>
                      </a:path>
                    </a:pathLst>
                  </a:custGeom>
                  <a:solidFill>
                    <a:srgbClr val="000000">
                      <a:alpha val="100000"/>
                    </a:srgbClr>
                  </a:solidFill>
                  <a:ln w="9525">
                    <a:noFill/>
                  </a:ln>
                </p:spPr>
                <p:txBody>
                  <a:bodyPr/>
                  <a:lstStyle/>
                  <a:p>
                    <a:endParaRPr lang="zh-CN" altLang="en-US"/>
                  </a:p>
                </p:txBody>
              </p:sp>
              <p:sp>
                <p:nvSpPr>
                  <p:cNvPr id="33985" name="Freeform 1965"/>
                  <p:cNvSpPr>
                    <a:spLocks noChangeAspect="1"/>
                  </p:cNvSpPr>
                  <p:nvPr/>
                </p:nvSpPr>
                <p:spPr>
                  <a:xfrm>
                    <a:off x="2787" y="1995"/>
                    <a:ext cx="29" cy="7"/>
                  </a:xfrm>
                  <a:custGeom>
                    <a:avLst/>
                    <a:gdLst>
                      <a:gd name="txL" fmla="*/ 0 w 144"/>
                      <a:gd name="txT" fmla="*/ 0 h 37"/>
                      <a:gd name="txR" fmla="*/ 144 w 144"/>
                      <a:gd name="txB" fmla="*/ 37 h 37"/>
                    </a:gdLst>
                    <a:ahLst/>
                    <a:cxnLst>
                      <a:cxn ang="0">
                        <a:pos x="0" y="1"/>
                      </a:cxn>
                      <a:cxn ang="0">
                        <a:pos x="6" y="1"/>
                      </a:cxn>
                      <a:cxn ang="0">
                        <a:pos x="0" y="0"/>
                      </a:cxn>
                      <a:cxn ang="0">
                        <a:pos x="0" y="1"/>
                      </a:cxn>
                    </a:cxnLst>
                    <a:rect l="txL" t="txT" r="txR" b="txB"/>
                    <a:pathLst>
                      <a:path w="144" h="37">
                        <a:moveTo>
                          <a:pt x="0" y="37"/>
                        </a:moveTo>
                        <a:lnTo>
                          <a:pt x="144" y="29"/>
                        </a:lnTo>
                        <a:lnTo>
                          <a:pt x="10" y="0"/>
                        </a:lnTo>
                        <a:lnTo>
                          <a:pt x="0" y="37"/>
                        </a:lnTo>
                        <a:close/>
                      </a:path>
                    </a:pathLst>
                  </a:custGeom>
                  <a:solidFill>
                    <a:srgbClr val="000000">
                      <a:alpha val="100000"/>
                    </a:srgbClr>
                  </a:solidFill>
                  <a:ln w="9525">
                    <a:noFill/>
                  </a:ln>
                </p:spPr>
                <p:txBody>
                  <a:bodyPr/>
                  <a:lstStyle/>
                  <a:p>
                    <a:endParaRPr lang="zh-CN" altLang="en-US"/>
                  </a:p>
                </p:txBody>
              </p:sp>
              <p:sp>
                <p:nvSpPr>
                  <p:cNvPr id="33986" name="Freeform 1966"/>
                  <p:cNvSpPr>
                    <a:spLocks noChangeAspect="1"/>
                  </p:cNvSpPr>
                  <p:nvPr/>
                </p:nvSpPr>
                <p:spPr>
                  <a:xfrm>
                    <a:off x="2787" y="1995"/>
                    <a:ext cx="29" cy="14"/>
                  </a:xfrm>
                  <a:custGeom>
                    <a:avLst/>
                    <a:gdLst>
                      <a:gd name="txL" fmla="*/ 0 w 144"/>
                      <a:gd name="txT" fmla="*/ 0 h 71"/>
                      <a:gd name="txR" fmla="*/ 144 w 144"/>
                      <a:gd name="txB" fmla="*/ 71 h 71"/>
                    </a:gdLst>
                    <a:ahLst/>
                    <a:cxnLst>
                      <a:cxn ang="0">
                        <a:pos x="5" y="3"/>
                      </a:cxn>
                      <a:cxn ang="0">
                        <a:pos x="0" y="1"/>
                      </a:cxn>
                      <a:cxn ang="0">
                        <a:pos x="0" y="0"/>
                      </a:cxn>
                      <a:cxn ang="0">
                        <a:pos x="6" y="1"/>
                      </a:cxn>
                      <a:cxn ang="0">
                        <a:pos x="5" y="3"/>
                      </a:cxn>
                    </a:cxnLst>
                    <a:rect l="txL" t="txT" r="txR" b="txB"/>
                    <a:pathLst>
                      <a:path w="144" h="71">
                        <a:moveTo>
                          <a:pt x="134" y="71"/>
                        </a:moveTo>
                        <a:lnTo>
                          <a:pt x="0" y="37"/>
                        </a:lnTo>
                        <a:lnTo>
                          <a:pt x="10" y="0"/>
                        </a:lnTo>
                        <a:lnTo>
                          <a:pt x="144" y="29"/>
                        </a:lnTo>
                        <a:lnTo>
                          <a:pt x="134" y="7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87" name="Freeform 1967"/>
                  <p:cNvSpPr>
                    <a:spLocks noChangeAspect="1"/>
                  </p:cNvSpPr>
                  <p:nvPr/>
                </p:nvSpPr>
                <p:spPr>
                  <a:xfrm>
                    <a:off x="2789" y="1992"/>
                    <a:ext cx="28" cy="9"/>
                  </a:xfrm>
                  <a:custGeom>
                    <a:avLst/>
                    <a:gdLst>
                      <a:gd name="txL" fmla="*/ 0 w 141"/>
                      <a:gd name="txT" fmla="*/ 0 h 43"/>
                      <a:gd name="txR" fmla="*/ 141 w 141"/>
                      <a:gd name="txB" fmla="*/ 43 h 43"/>
                    </a:gdLst>
                    <a:ahLst/>
                    <a:cxnLst>
                      <a:cxn ang="0">
                        <a:pos x="5" y="2"/>
                      </a:cxn>
                      <a:cxn ang="0">
                        <a:pos x="0" y="1"/>
                      </a:cxn>
                      <a:cxn ang="0">
                        <a:pos x="6" y="0"/>
                      </a:cxn>
                      <a:cxn ang="0">
                        <a:pos x="5" y="2"/>
                      </a:cxn>
                    </a:cxnLst>
                    <a:rect l="txL" t="txT" r="txR" b="txB"/>
                    <a:pathLst>
                      <a:path w="141" h="43">
                        <a:moveTo>
                          <a:pt x="134" y="43"/>
                        </a:moveTo>
                        <a:lnTo>
                          <a:pt x="0" y="14"/>
                        </a:lnTo>
                        <a:lnTo>
                          <a:pt x="141" y="0"/>
                        </a:lnTo>
                        <a:lnTo>
                          <a:pt x="134" y="43"/>
                        </a:lnTo>
                        <a:close/>
                      </a:path>
                    </a:pathLst>
                  </a:custGeom>
                  <a:solidFill>
                    <a:srgbClr val="000000">
                      <a:alpha val="100000"/>
                    </a:srgbClr>
                  </a:solidFill>
                  <a:ln w="9525">
                    <a:noFill/>
                  </a:ln>
                </p:spPr>
                <p:txBody>
                  <a:bodyPr/>
                  <a:lstStyle/>
                  <a:p>
                    <a:endParaRPr lang="zh-CN" altLang="en-US"/>
                  </a:p>
                </p:txBody>
              </p:sp>
              <p:sp>
                <p:nvSpPr>
                  <p:cNvPr id="33988" name="Freeform 1968"/>
                  <p:cNvSpPr>
                    <a:spLocks noChangeAspect="1"/>
                  </p:cNvSpPr>
                  <p:nvPr/>
                </p:nvSpPr>
                <p:spPr>
                  <a:xfrm>
                    <a:off x="2789" y="1988"/>
                    <a:ext cx="28" cy="7"/>
                  </a:xfrm>
                  <a:custGeom>
                    <a:avLst/>
                    <a:gdLst>
                      <a:gd name="txL" fmla="*/ 0 w 141"/>
                      <a:gd name="txT" fmla="*/ 0 h 36"/>
                      <a:gd name="txR" fmla="*/ 141 w 141"/>
                      <a:gd name="txB" fmla="*/ 36 h 36"/>
                    </a:gdLst>
                    <a:ahLst/>
                    <a:cxnLst>
                      <a:cxn ang="0">
                        <a:pos x="0" y="1"/>
                      </a:cxn>
                      <a:cxn ang="0">
                        <a:pos x="6" y="1"/>
                      </a:cxn>
                      <a:cxn ang="0">
                        <a:pos x="0" y="0"/>
                      </a:cxn>
                      <a:cxn ang="0">
                        <a:pos x="0" y="1"/>
                      </a:cxn>
                    </a:cxnLst>
                    <a:rect l="txL" t="txT" r="txR" b="txB"/>
                    <a:pathLst>
                      <a:path w="141" h="36">
                        <a:moveTo>
                          <a:pt x="0" y="36"/>
                        </a:moveTo>
                        <a:lnTo>
                          <a:pt x="141" y="22"/>
                        </a:lnTo>
                        <a:lnTo>
                          <a:pt x="6" y="0"/>
                        </a:lnTo>
                        <a:lnTo>
                          <a:pt x="0" y="36"/>
                        </a:lnTo>
                        <a:close/>
                      </a:path>
                    </a:pathLst>
                  </a:custGeom>
                  <a:solidFill>
                    <a:srgbClr val="000000">
                      <a:alpha val="100000"/>
                    </a:srgbClr>
                  </a:solidFill>
                  <a:ln w="9525">
                    <a:noFill/>
                  </a:ln>
                </p:spPr>
                <p:txBody>
                  <a:bodyPr/>
                  <a:lstStyle/>
                  <a:p>
                    <a:endParaRPr lang="zh-CN" altLang="en-US"/>
                  </a:p>
                </p:txBody>
              </p:sp>
              <p:sp>
                <p:nvSpPr>
                  <p:cNvPr id="33989" name="Freeform 1969"/>
                  <p:cNvSpPr>
                    <a:spLocks noChangeAspect="1"/>
                  </p:cNvSpPr>
                  <p:nvPr/>
                </p:nvSpPr>
                <p:spPr>
                  <a:xfrm>
                    <a:off x="2789" y="1988"/>
                    <a:ext cx="28" cy="13"/>
                  </a:xfrm>
                  <a:custGeom>
                    <a:avLst/>
                    <a:gdLst>
                      <a:gd name="txL" fmla="*/ 0 w 141"/>
                      <a:gd name="txT" fmla="*/ 0 h 65"/>
                      <a:gd name="txR" fmla="*/ 141 w 141"/>
                      <a:gd name="txB" fmla="*/ 65 h 65"/>
                    </a:gdLst>
                    <a:ahLst/>
                    <a:cxnLst>
                      <a:cxn ang="0">
                        <a:pos x="5" y="3"/>
                      </a:cxn>
                      <a:cxn ang="0">
                        <a:pos x="0" y="1"/>
                      </a:cxn>
                      <a:cxn ang="0">
                        <a:pos x="0" y="0"/>
                      </a:cxn>
                      <a:cxn ang="0">
                        <a:pos x="6" y="1"/>
                      </a:cxn>
                      <a:cxn ang="0">
                        <a:pos x="5" y="3"/>
                      </a:cxn>
                    </a:cxnLst>
                    <a:rect l="txL" t="txT" r="txR" b="txB"/>
                    <a:pathLst>
                      <a:path w="141" h="65">
                        <a:moveTo>
                          <a:pt x="134" y="65"/>
                        </a:moveTo>
                        <a:lnTo>
                          <a:pt x="0" y="36"/>
                        </a:lnTo>
                        <a:lnTo>
                          <a:pt x="6" y="0"/>
                        </a:lnTo>
                        <a:lnTo>
                          <a:pt x="141" y="22"/>
                        </a:lnTo>
                        <a:lnTo>
                          <a:pt x="134" y="6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90" name="Freeform 1970"/>
                  <p:cNvSpPr>
                    <a:spLocks noChangeAspect="1"/>
                  </p:cNvSpPr>
                  <p:nvPr/>
                </p:nvSpPr>
                <p:spPr>
                  <a:xfrm>
                    <a:off x="2790" y="1983"/>
                    <a:ext cx="28" cy="9"/>
                  </a:xfrm>
                  <a:custGeom>
                    <a:avLst/>
                    <a:gdLst>
                      <a:gd name="txL" fmla="*/ 0 w 142"/>
                      <a:gd name="txT" fmla="*/ 0 h 44"/>
                      <a:gd name="txR" fmla="*/ 142 w 142"/>
                      <a:gd name="txB" fmla="*/ 44 h 44"/>
                    </a:gdLst>
                    <a:ahLst/>
                    <a:cxnLst>
                      <a:cxn ang="0">
                        <a:pos x="5" y="2"/>
                      </a:cxn>
                      <a:cxn ang="0">
                        <a:pos x="0" y="1"/>
                      </a:cxn>
                      <a:cxn ang="0">
                        <a:pos x="6" y="0"/>
                      </a:cxn>
                      <a:cxn ang="0">
                        <a:pos x="5" y="2"/>
                      </a:cxn>
                    </a:cxnLst>
                    <a:rect l="txL" t="txT" r="txR" b="txB"/>
                    <a:pathLst>
                      <a:path w="142" h="44">
                        <a:moveTo>
                          <a:pt x="135" y="44"/>
                        </a:moveTo>
                        <a:lnTo>
                          <a:pt x="0" y="22"/>
                        </a:lnTo>
                        <a:lnTo>
                          <a:pt x="142" y="0"/>
                        </a:lnTo>
                        <a:lnTo>
                          <a:pt x="135" y="44"/>
                        </a:lnTo>
                        <a:close/>
                      </a:path>
                    </a:pathLst>
                  </a:custGeom>
                  <a:solidFill>
                    <a:srgbClr val="000000">
                      <a:alpha val="100000"/>
                    </a:srgbClr>
                  </a:solidFill>
                  <a:ln w="9525">
                    <a:noFill/>
                  </a:ln>
                </p:spPr>
                <p:txBody>
                  <a:bodyPr/>
                  <a:lstStyle/>
                  <a:p>
                    <a:endParaRPr lang="zh-CN" altLang="en-US"/>
                  </a:p>
                </p:txBody>
              </p:sp>
              <p:sp>
                <p:nvSpPr>
                  <p:cNvPr id="33991" name="Freeform 1971"/>
                  <p:cNvSpPr>
                    <a:spLocks noChangeAspect="1"/>
                  </p:cNvSpPr>
                  <p:nvPr/>
                </p:nvSpPr>
                <p:spPr>
                  <a:xfrm>
                    <a:off x="2790" y="1980"/>
                    <a:ext cx="28" cy="8"/>
                  </a:xfrm>
                  <a:custGeom>
                    <a:avLst/>
                    <a:gdLst>
                      <a:gd name="txL" fmla="*/ 0 w 142"/>
                      <a:gd name="txT" fmla="*/ 0 h 38"/>
                      <a:gd name="txR" fmla="*/ 142 w 142"/>
                      <a:gd name="txB" fmla="*/ 38 h 38"/>
                    </a:gdLst>
                    <a:ahLst/>
                    <a:cxnLst>
                      <a:cxn ang="0">
                        <a:pos x="0" y="2"/>
                      </a:cxn>
                      <a:cxn ang="0">
                        <a:pos x="6" y="1"/>
                      </a:cxn>
                      <a:cxn ang="0">
                        <a:pos x="0" y="0"/>
                      </a:cxn>
                      <a:cxn ang="0">
                        <a:pos x="0" y="2"/>
                      </a:cxn>
                    </a:cxnLst>
                    <a:rect l="txL" t="txT" r="txR" b="txB"/>
                    <a:pathLst>
                      <a:path w="142" h="38">
                        <a:moveTo>
                          <a:pt x="0" y="38"/>
                        </a:moveTo>
                        <a:lnTo>
                          <a:pt x="142" y="16"/>
                        </a:lnTo>
                        <a:lnTo>
                          <a:pt x="6" y="0"/>
                        </a:lnTo>
                        <a:lnTo>
                          <a:pt x="0" y="38"/>
                        </a:lnTo>
                        <a:close/>
                      </a:path>
                    </a:pathLst>
                  </a:custGeom>
                  <a:solidFill>
                    <a:srgbClr val="000000">
                      <a:alpha val="100000"/>
                    </a:srgbClr>
                  </a:solidFill>
                  <a:ln w="9525">
                    <a:noFill/>
                  </a:ln>
                </p:spPr>
                <p:txBody>
                  <a:bodyPr/>
                  <a:lstStyle/>
                  <a:p>
                    <a:endParaRPr lang="zh-CN" altLang="en-US"/>
                  </a:p>
                </p:txBody>
              </p:sp>
              <p:sp>
                <p:nvSpPr>
                  <p:cNvPr id="33992" name="Freeform 1972"/>
                  <p:cNvSpPr>
                    <a:spLocks noChangeAspect="1"/>
                  </p:cNvSpPr>
                  <p:nvPr/>
                </p:nvSpPr>
                <p:spPr>
                  <a:xfrm>
                    <a:off x="2790" y="1980"/>
                    <a:ext cx="28" cy="12"/>
                  </a:xfrm>
                  <a:custGeom>
                    <a:avLst/>
                    <a:gdLst>
                      <a:gd name="txL" fmla="*/ 0 w 142"/>
                      <a:gd name="txT" fmla="*/ 0 h 60"/>
                      <a:gd name="txR" fmla="*/ 142 w 142"/>
                      <a:gd name="txB" fmla="*/ 60 h 60"/>
                    </a:gdLst>
                    <a:ahLst/>
                    <a:cxnLst>
                      <a:cxn ang="0">
                        <a:pos x="5" y="2"/>
                      </a:cxn>
                      <a:cxn ang="0">
                        <a:pos x="0" y="2"/>
                      </a:cxn>
                      <a:cxn ang="0">
                        <a:pos x="0" y="0"/>
                      </a:cxn>
                      <a:cxn ang="0">
                        <a:pos x="6" y="1"/>
                      </a:cxn>
                      <a:cxn ang="0">
                        <a:pos x="5" y="2"/>
                      </a:cxn>
                    </a:cxnLst>
                    <a:rect l="txL" t="txT" r="txR" b="txB"/>
                    <a:pathLst>
                      <a:path w="142" h="60">
                        <a:moveTo>
                          <a:pt x="135" y="60"/>
                        </a:moveTo>
                        <a:lnTo>
                          <a:pt x="0" y="38"/>
                        </a:lnTo>
                        <a:lnTo>
                          <a:pt x="6" y="0"/>
                        </a:lnTo>
                        <a:lnTo>
                          <a:pt x="142" y="16"/>
                        </a:lnTo>
                        <a:lnTo>
                          <a:pt x="135" y="6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93" name="Freeform 1973"/>
                  <p:cNvSpPr>
                    <a:spLocks noChangeAspect="1"/>
                  </p:cNvSpPr>
                  <p:nvPr/>
                </p:nvSpPr>
                <p:spPr>
                  <a:xfrm>
                    <a:off x="2791" y="1975"/>
                    <a:ext cx="28" cy="8"/>
                  </a:xfrm>
                  <a:custGeom>
                    <a:avLst/>
                    <a:gdLst>
                      <a:gd name="txL" fmla="*/ 0 w 140"/>
                      <a:gd name="txT" fmla="*/ 0 h 43"/>
                      <a:gd name="txR" fmla="*/ 140 w 140"/>
                      <a:gd name="txB" fmla="*/ 43 h 43"/>
                    </a:gdLst>
                    <a:ahLst/>
                    <a:cxnLst>
                      <a:cxn ang="0">
                        <a:pos x="5" y="1"/>
                      </a:cxn>
                      <a:cxn ang="0">
                        <a:pos x="0" y="1"/>
                      </a:cxn>
                      <a:cxn ang="0">
                        <a:pos x="6" y="0"/>
                      </a:cxn>
                      <a:cxn ang="0">
                        <a:pos x="5" y="1"/>
                      </a:cxn>
                    </a:cxnLst>
                    <a:rect l="txL" t="txT" r="txR" b="txB"/>
                    <a:pathLst>
                      <a:path w="140" h="43">
                        <a:moveTo>
                          <a:pt x="136" y="43"/>
                        </a:moveTo>
                        <a:lnTo>
                          <a:pt x="0" y="27"/>
                        </a:lnTo>
                        <a:lnTo>
                          <a:pt x="140" y="0"/>
                        </a:lnTo>
                        <a:lnTo>
                          <a:pt x="136" y="43"/>
                        </a:lnTo>
                        <a:close/>
                      </a:path>
                    </a:pathLst>
                  </a:custGeom>
                  <a:solidFill>
                    <a:srgbClr val="000000">
                      <a:alpha val="100000"/>
                    </a:srgbClr>
                  </a:solidFill>
                  <a:ln w="9525">
                    <a:noFill/>
                  </a:ln>
                </p:spPr>
                <p:txBody>
                  <a:bodyPr/>
                  <a:lstStyle/>
                  <a:p>
                    <a:endParaRPr lang="zh-CN" altLang="en-US"/>
                  </a:p>
                </p:txBody>
              </p:sp>
              <p:sp>
                <p:nvSpPr>
                  <p:cNvPr id="33994" name="Freeform 1974"/>
                  <p:cNvSpPr>
                    <a:spLocks noChangeAspect="1"/>
                  </p:cNvSpPr>
                  <p:nvPr/>
                </p:nvSpPr>
                <p:spPr>
                  <a:xfrm>
                    <a:off x="2791" y="1972"/>
                    <a:ext cx="28" cy="8"/>
                  </a:xfrm>
                  <a:custGeom>
                    <a:avLst/>
                    <a:gdLst>
                      <a:gd name="txL" fmla="*/ 0 w 140"/>
                      <a:gd name="txT" fmla="*/ 0 h 38"/>
                      <a:gd name="txR" fmla="*/ 140 w 140"/>
                      <a:gd name="txB" fmla="*/ 38 h 38"/>
                    </a:gdLst>
                    <a:ahLst/>
                    <a:cxnLst>
                      <a:cxn ang="0">
                        <a:pos x="0" y="2"/>
                      </a:cxn>
                      <a:cxn ang="0">
                        <a:pos x="6" y="0"/>
                      </a:cxn>
                      <a:cxn ang="0">
                        <a:pos x="0" y="0"/>
                      </a:cxn>
                      <a:cxn ang="0">
                        <a:pos x="0" y="2"/>
                      </a:cxn>
                    </a:cxnLst>
                    <a:rect l="txL" t="txT" r="txR" b="txB"/>
                    <a:pathLst>
                      <a:path w="140" h="38">
                        <a:moveTo>
                          <a:pt x="0" y="38"/>
                        </a:moveTo>
                        <a:lnTo>
                          <a:pt x="140" y="11"/>
                        </a:lnTo>
                        <a:lnTo>
                          <a:pt x="3" y="0"/>
                        </a:lnTo>
                        <a:lnTo>
                          <a:pt x="0" y="38"/>
                        </a:lnTo>
                        <a:close/>
                      </a:path>
                    </a:pathLst>
                  </a:custGeom>
                  <a:solidFill>
                    <a:srgbClr val="000000">
                      <a:alpha val="100000"/>
                    </a:srgbClr>
                  </a:solidFill>
                  <a:ln w="9525">
                    <a:noFill/>
                  </a:ln>
                </p:spPr>
                <p:txBody>
                  <a:bodyPr/>
                  <a:lstStyle/>
                  <a:p>
                    <a:endParaRPr lang="zh-CN" altLang="en-US"/>
                  </a:p>
                </p:txBody>
              </p:sp>
              <p:sp>
                <p:nvSpPr>
                  <p:cNvPr id="33995" name="Freeform 1975"/>
                  <p:cNvSpPr>
                    <a:spLocks noChangeAspect="1"/>
                  </p:cNvSpPr>
                  <p:nvPr/>
                </p:nvSpPr>
                <p:spPr>
                  <a:xfrm>
                    <a:off x="2791" y="1972"/>
                    <a:ext cx="28" cy="11"/>
                  </a:xfrm>
                  <a:custGeom>
                    <a:avLst/>
                    <a:gdLst>
                      <a:gd name="txL" fmla="*/ 0 w 140"/>
                      <a:gd name="txT" fmla="*/ 0 h 54"/>
                      <a:gd name="txR" fmla="*/ 140 w 140"/>
                      <a:gd name="txB" fmla="*/ 54 h 54"/>
                    </a:gdLst>
                    <a:ahLst/>
                    <a:cxnLst>
                      <a:cxn ang="0">
                        <a:pos x="5" y="2"/>
                      </a:cxn>
                      <a:cxn ang="0">
                        <a:pos x="0" y="2"/>
                      </a:cxn>
                      <a:cxn ang="0">
                        <a:pos x="0" y="0"/>
                      </a:cxn>
                      <a:cxn ang="0">
                        <a:pos x="6" y="0"/>
                      </a:cxn>
                      <a:cxn ang="0">
                        <a:pos x="5" y="2"/>
                      </a:cxn>
                    </a:cxnLst>
                    <a:rect l="txL" t="txT" r="txR" b="txB"/>
                    <a:pathLst>
                      <a:path w="140" h="54">
                        <a:moveTo>
                          <a:pt x="136" y="54"/>
                        </a:moveTo>
                        <a:lnTo>
                          <a:pt x="0" y="38"/>
                        </a:lnTo>
                        <a:lnTo>
                          <a:pt x="3" y="0"/>
                        </a:lnTo>
                        <a:lnTo>
                          <a:pt x="140" y="11"/>
                        </a:lnTo>
                        <a:lnTo>
                          <a:pt x="136" y="5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96" name="Freeform 1976"/>
                  <p:cNvSpPr>
                    <a:spLocks noChangeAspect="1"/>
                  </p:cNvSpPr>
                  <p:nvPr/>
                </p:nvSpPr>
                <p:spPr>
                  <a:xfrm>
                    <a:off x="2792" y="1966"/>
                    <a:ext cx="28" cy="9"/>
                  </a:xfrm>
                  <a:custGeom>
                    <a:avLst/>
                    <a:gdLst>
                      <a:gd name="txL" fmla="*/ 0 w 139"/>
                      <a:gd name="txT" fmla="*/ 0 h 44"/>
                      <a:gd name="txR" fmla="*/ 139 w 139"/>
                      <a:gd name="txB" fmla="*/ 44 h 44"/>
                    </a:gdLst>
                    <a:ahLst/>
                    <a:cxnLst>
                      <a:cxn ang="0">
                        <a:pos x="6" y="2"/>
                      </a:cxn>
                      <a:cxn ang="0">
                        <a:pos x="0" y="1"/>
                      </a:cxn>
                      <a:cxn ang="0">
                        <a:pos x="6" y="0"/>
                      </a:cxn>
                      <a:cxn ang="0">
                        <a:pos x="6" y="2"/>
                      </a:cxn>
                    </a:cxnLst>
                    <a:rect l="txL" t="txT" r="txR" b="txB"/>
                    <a:pathLst>
                      <a:path w="139" h="44">
                        <a:moveTo>
                          <a:pt x="137" y="44"/>
                        </a:moveTo>
                        <a:lnTo>
                          <a:pt x="0" y="33"/>
                        </a:lnTo>
                        <a:lnTo>
                          <a:pt x="139" y="0"/>
                        </a:lnTo>
                        <a:lnTo>
                          <a:pt x="137" y="44"/>
                        </a:lnTo>
                        <a:close/>
                      </a:path>
                    </a:pathLst>
                  </a:custGeom>
                  <a:solidFill>
                    <a:srgbClr val="000000">
                      <a:alpha val="100000"/>
                    </a:srgbClr>
                  </a:solidFill>
                  <a:ln w="9525">
                    <a:noFill/>
                  </a:ln>
                </p:spPr>
                <p:txBody>
                  <a:bodyPr/>
                  <a:lstStyle/>
                  <a:p>
                    <a:endParaRPr lang="zh-CN" altLang="en-US"/>
                  </a:p>
                </p:txBody>
              </p:sp>
              <p:sp>
                <p:nvSpPr>
                  <p:cNvPr id="33997" name="Freeform 1977"/>
                  <p:cNvSpPr>
                    <a:spLocks noChangeAspect="1"/>
                  </p:cNvSpPr>
                  <p:nvPr/>
                </p:nvSpPr>
                <p:spPr>
                  <a:xfrm>
                    <a:off x="2792" y="1965"/>
                    <a:ext cx="28" cy="7"/>
                  </a:xfrm>
                  <a:custGeom>
                    <a:avLst/>
                    <a:gdLst>
                      <a:gd name="txL" fmla="*/ 0 w 139"/>
                      <a:gd name="txT" fmla="*/ 0 h 38"/>
                      <a:gd name="txR" fmla="*/ 139 w 139"/>
                      <a:gd name="txB" fmla="*/ 38 h 38"/>
                    </a:gdLst>
                    <a:ahLst/>
                    <a:cxnLst>
                      <a:cxn ang="0">
                        <a:pos x="0" y="1"/>
                      </a:cxn>
                      <a:cxn ang="0">
                        <a:pos x="6" y="0"/>
                      </a:cxn>
                      <a:cxn ang="0">
                        <a:pos x="0" y="0"/>
                      </a:cxn>
                      <a:cxn ang="0">
                        <a:pos x="0" y="1"/>
                      </a:cxn>
                    </a:cxnLst>
                    <a:rect l="txL" t="txT" r="txR" b="txB"/>
                    <a:pathLst>
                      <a:path w="139" h="38">
                        <a:moveTo>
                          <a:pt x="0" y="38"/>
                        </a:moveTo>
                        <a:lnTo>
                          <a:pt x="139" y="5"/>
                        </a:lnTo>
                        <a:lnTo>
                          <a:pt x="3" y="0"/>
                        </a:lnTo>
                        <a:lnTo>
                          <a:pt x="0" y="38"/>
                        </a:lnTo>
                        <a:close/>
                      </a:path>
                    </a:pathLst>
                  </a:custGeom>
                  <a:solidFill>
                    <a:srgbClr val="000000">
                      <a:alpha val="100000"/>
                    </a:srgbClr>
                  </a:solidFill>
                  <a:ln w="9525">
                    <a:noFill/>
                  </a:ln>
                </p:spPr>
                <p:txBody>
                  <a:bodyPr/>
                  <a:lstStyle/>
                  <a:p>
                    <a:endParaRPr lang="zh-CN" altLang="en-US"/>
                  </a:p>
                </p:txBody>
              </p:sp>
              <p:sp>
                <p:nvSpPr>
                  <p:cNvPr id="33998" name="Freeform 1978"/>
                  <p:cNvSpPr>
                    <a:spLocks noChangeAspect="1"/>
                  </p:cNvSpPr>
                  <p:nvPr/>
                </p:nvSpPr>
                <p:spPr>
                  <a:xfrm>
                    <a:off x="2792" y="1965"/>
                    <a:ext cx="28" cy="10"/>
                  </a:xfrm>
                  <a:custGeom>
                    <a:avLst/>
                    <a:gdLst>
                      <a:gd name="txL" fmla="*/ 0 w 139"/>
                      <a:gd name="txT" fmla="*/ 0 h 49"/>
                      <a:gd name="txR" fmla="*/ 139 w 139"/>
                      <a:gd name="txB" fmla="*/ 49 h 49"/>
                    </a:gdLst>
                    <a:ahLst/>
                    <a:cxnLst>
                      <a:cxn ang="0">
                        <a:pos x="6" y="2"/>
                      </a:cxn>
                      <a:cxn ang="0">
                        <a:pos x="0" y="2"/>
                      </a:cxn>
                      <a:cxn ang="0">
                        <a:pos x="0" y="0"/>
                      </a:cxn>
                      <a:cxn ang="0">
                        <a:pos x="6" y="0"/>
                      </a:cxn>
                      <a:cxn ang="0">
                        <a:pos x="6" y="2"/>
                      </a:cxn>
                    </a:cxnLst>
                    <a:rect l="txL" t="txT" r="txR" b="txB"/>
                    <a:pathLst>
                      <a:path w="139" h="49">
                        <a:moveTo>
                          <a:pt x="137" y="49"/>
                        </a:moveTo>
                        <a:lnTo>
                          <a:pt x="0" y="38"/>
                        </a:lnTo>
                        <a:lnTo>
                          <a:pt x="3" y="0"/>
                        </a:lnTo>
                        <a:lnTo>
                          <a:pt x="139" y="5"/>
                        </a:lnTo>
                        <a:lnTo>
                          <a:pt x="137" y="4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99" name="Freeform 1979"/>
                  <p:cNvSpPr>
                    <a:spLocks noChangeAspect="1"/>
                  </p:cNvSpPr>
                  <p:nvPr/>
                </p:nvSpPr>
                <p:spPr>
                  <a:xfrm>
                    <a:off x="2792" y="1957"/>
                    <a:ext cx="28" cy="9"/>
                  </a:xfrm>
                  <a:custGeom>
                    <a:avLst/>
                    <a:gdLst>
                      <a:gd name="txL" fmla="*/ 0 w 138"/>
                      <a:gd name="txT" fmla="*/ 0 h 43"/>
                      <a:gd name="txR" fmla="*/ 138 w 138"/>
                      <a:gd name="txB" fmla="*/ 43 h 43"/>
                    </a:gdLst>
                    <a:ahLst/>
                    <a:cxnLst>
                      <a:cxn ang="0">
                        <a:pos x="6" y="2"/>
                      </a:cxn>
                      <a:cxn ang="0">
                        <a:pos x="0" y="2"/>
                      </a:cxn>
                      <a:cxn ang="0">
                        <a:pos x="6" y="0"/>
                      </a:cxn>
                      <a:cxn ang="0">
                        <a:pos x="6" y="2"/>
                      </a:cxn>
                    </a:cxnLst>
                    <a:rect l="txL" t="txT" r="txR" b="txB"/>
                    <a:pathLst>
                      <a:path w="138" h="43">
                        <a:moveTo>
                          <a:pt x="136" y="43"/>
                        </a:moveTo>
                        <a:lnTo>
                          <a:pt x="0" y="38"/>
                        </a:lnTo>
                        <a:lnTo>
                          <a:pt x="138" y="0"/>
                        </a:lnTo>
                        <a:lnTo>
                          <a:pt x="136" y="43"/>
                        </a:lnTo>
                        <a:close/>
                      </a:path>
                    </a:pathLst>
                  </a:custGeom>
                  <a:solidFill>
                    <a:srgbClr val="000000">
                      <a:alpha val="100000"/>
                    </a:srgbClr>
                  </a:solidFill>
                  <a:ln w="9525">
                    <a:noFill/>
                  </a:ln>
                </p:spPr>
                <p:txBody>
                  <a:bodyPr/>
                  <a:lstStyle/>
                  <a:p>
                    <a:endParaRPr lang="zh-CN" altLang="en-US"/>
                  </a:p>
                </p:txBody>
              </p:sp>
              <p:sp>
                <p:nvSpPr>
                  <p:cNvPr id="34000" name="Freeform 1980"/>
                  <p:cNvSpPr>
                    <a:spLocks noChangeAspect="1"/>
                  </p:cNvSpPr>
                  <p:nvPr/>
                </p:nvSpPr>
                <p:spPr>
                  <a:xfrm>
                    <a:off x="2792" y="1957"/>
                    <a:ext cx="28" cy="8"/>
                  </a:xfrm>
                  <a:custGeom>
                    <a:avLst/>
                    <a:gdLst>
                      <a:gd name="txL" fmla="*/ 0 w 138"/>
                      <a:gd name="txT" fmla="*/ 0 h 38"/>
                      <a:gd name="txR" fmla="*/ 138 w 138"/>
                      <a:gd name="txB" fmla="*/ 38 h 38"/>
                    </a:gdLst>
                    <a:ahLst/>
                    <a:cxnLst>
                      <a:cxn ang="0">
                        <a:pos x="0" y="2"/>
                      </a:cxn>
                      <a:cxn ang="0">
                        <a:pos x="6" y="0"/>
                      </a:cxn>
                      <a:cxn ang="0">
                        <a:pos x="0" y="0"/>
                      </a:cxn>
                      <a:cxn ang="0">
                        <a:pos x="0" y="2"/>
                      </a:cxn>
                    </a:cxnLst>
                    <a:rect l="txL" t="txT" r="txR" b="txB"/>
                    <a:pathLst>
                      <a:path w="138" h="38">
                        <a:moveTo>
                          <a:pt x="0" y="38"/>
                        </a:moveTo>
                        <a:lnTo>
                          <a:pt x="138" y="0"/>
                        </a:lnTo>
                        <a:lnTo>
                          <a:pt x="1" y="1"/>
                        </a:lnTo>
                        <a:lnTo>
                          <a:pt x="0" y="38"/>
                        </a:lnTo>
                        <a:close/>
                      </a:path>
                    </a:pathLst>
                  </a:custGeom>
                  <a:solidFill>
                    <a:srgbClr val="000000">
                      <a:alpha val="100000"/>
                    </a:srgbClr>
                  </a:solidFill>
                  <a:ln w="9525">
                    <a:noFill/>
                  </a:ln>
                </p:spPr>
                <p:txBody>
                  <a:bodyPr/>
                  <a:lstStyle/>
                  <a:p>
                    <a:endParaRPr lang="zh-CN" altLang="en-US"/>
                  </a:p>
                </p:txBody>
              </p:sp>
              <p:sp>
                <p:nvSpPr>
                  <p:cNvPr id="34001" name="Freeform 1981"/>
                  <p:cNvSpPr>
                    <a:spLocks noChangeAspect="1"/>
                  </p:cNvSpPr>
                  <p:nvPr/>
                </p:nvSpPr>
                <p:spPr>
                  <a:xfrm>
                    <a:off x="2792" y="1957"/>
                    <a:ext cx="28" cy="9"/>
                  </a:xfrm>
                  <a:custGeom>
                    <a:avLst/>
                    <a:gdLst>
                      <a:gd name="txL" fmla="*/ 0 w 138"/>
                      <a:gd name="txT" fmla="*/ 0 h 43"/>
                      <a:gd name="txR" fmla="*/ 138 w 138"/>
                      <a:gd name="txB" fmla="*/ 43 h 43"/>
                    </a:gdLst>
                    <a:ahLst/>
                    <a:cxnLst>
                      <a:cxn ang="0">
                        <a:pos x="6" y="2"/>
                      </a:cxn>
                      <a:cxn ang="0">
                        <a:pos x="0" y="2"/>
                      </a:cxn>
                      <a:cxn ang="0">
                        <a:pos x="0" y="0"/>
                      </a:cxn>
                      <a:cxn ang="0">
                        <a:pos x="6" y="0"/>
                      </a:cxn>
                      <a:cxn ang="0">
                        <a:pos x="6" y="2"/>
                      </a:cxn>
                    </a:cxnLst>
                    <a:rect l="txL" t="txT" r="txR" b="txB"/>
                    <a:pathLst>
                      <a:path w="138" h="43">
                        <a:moveTo>
                          <a:pt x="136" y="43"/>
                        </a:moveTo>
                        <a:lnTo>
                          <a:pt x="0" y="38"/>
                        </a:lnTo>
                        <a:lnTo>
                          <a:pt x="1" y="1"/>
                        </a:lnTo>
                        <a:lnTo>
                          <a:pt x="138" y="0"/>
                        </a:lnTo>
                        <a:lnTo>
                          <a:pt x="136"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02" name="Freeform 1982"/>
                  <p:cNvSpPr>
                    <a:spLocks noChangeAspect="1"/>
                  </p:cNvSpPr>
                  <p:nvPr/>
                </p:nvSpPr>
                <p:spPr>
                  <a:xfrm>
                    <a:off x="2793" y="1948"/>
                    <a:ext cx="27" cy="9"/>
                  </a:xfrm>
                  <a:custGeom>
                    <a:avLst/>
                    <a:gdLst>
                      <a:gd name="txL" fmla="*/ 0 w 137"/>
                      <a:gd name="txT" fmla="*/ 0 h 45"/>
                      <a:gd name="txR" fmla="*/ 137 w 137"/>
                      <a:gd name="txB" fmla="*/ 45 h 45"/>
                    </a:gdLst>
                    <a:ahLst/>
                    <a:cxnLst>
                      <a:cxn ang="0">
                        <a:pos x="5" y="2"/>
                      </a:cxn>
                      <a:cxn ang="0">
                        <a:pos x="0" y="2"/>
                      </a:cxn>
                      <a:cxn ang="0">
                        <a:pos x="5" y="0"/>
                      </a:cxn>
                      <a:cxn ang="0">
                        <a:pos x="5" y="2"/>
                      </a:cxn>
                    </a:cxnLst>
                    <a:rect l="txL" t="txT" r="txR" b="txB"/>
                    <a:pathLst>
                      <a:path w="137" h="45">
                        <a:moveTo>
                          <a:pt x="137" y="44"/>
                        </a:moveTo>
                        <a:lnTo>
                          <a:pt x="0" y="45"/>
                        </a:lnTo>
                        <a:lnTo>
                          <a:pt x="135" y="0"/>
                        </a:lnTo>
                        <a:lnTo>
                          <a:pt x="137" y="44"/>
                        </a:lnTo>
                        <a:close/>
                      </a:path>
                    </a:pathLst>
                  </a:custGeom>
                  <a:solidFill>
                    <a:srgbClr val="000000">
                      <a:alpha val="100000"/>
                    </a:srgbClr>
                  </a:solidFill>
                  <a:ln w="9525">
                    <a:noFill/>
                  </a:ln>
                </p:spPr>
                <p:txBody>
                  <a:bodyPr/>
                  <a:lstStyle/>
                  <a:p>
                    <a:endParaRPr lang="zh-CN" altLang="en-US"/>
                  </a:p>
                </p:txBody>
              </p:sp>
              <p:sp>
                <p:nvSpPr>
                  <p:cNvPr id="34003" name="Freeform 1983"/>
                  <p:cNvSpPr>
                    <a:spLocks noChangeAspect="1"/>
                  </p:cNvSpPr>
                  <p:nvPr/>
                </p:nvSpPr>
                <p:spPr>
                  <a:xfrm>
                    <a:off x="2792" y="1948"/>
                    <a:ext cx="28" cy="9"/>
                  </a:xfrm>
                  <a:custGeom>
                    <a:avLst/>
                    <a:gdLst>
                      <a:gd name="txL" fmla="*/ 0 w 136"/>
                      <a:gd name="txT" fmla="*/ 0 h 45"/>
                      <a:gd name="txR" fmla="*/ 136 w 136"/>
                      <a:gd name="txB" fmla="*/ 45 h 45"/>
                    </a:gdLst>
                    <a:ahLst/>
                    <a:cxnLst>
                      <a:cxn ang="0">
                        <a:pos x="0" y="2"/>
                      </a:cxn>
                      <a:cxn ang="0">
                        <a:pos x="6" y="0"/>
                      </a:cxn>
                      <a:cxn ang="0">
                        <a:pos x="0" y="0"/>
                      </a:cxn>
                      <a:cxn ang="0">
                        <a:pos x="0" y="2"/>
                      </a:cxn>
                    </a:cxnLst>
                    <a:rect l="txL" t="txT" r="txR" b="txB"/>
                    <a:pathLst>
                      <a:path w="136" h="45">
                        <a:moveTo>
                          <a:pt x="1" y="45"/>
                        </a:moveTo>
                        <a:lnTo>
                          <a:pt x="136" y="0"/>
                        </a:lnTo>
                        <a:lnTo>
                          <a:pt x="0" y="7"/>
                        </a:lnTo>
                        <a:lnTo>
                          <a:pt x="1" y="45"/>
                        </a:lnTo>
                        <a:close/>
                      </a:path>
                    </a:pathLst>
                  </a:custGeom>
                  <a:solidFill>
                    <a:srgbClr val="000000">
                      <a:alpha val="100000"/>
                    </a:srgbClr>
                  </a:solidFill>
                  <a:ln w="9525">
                    <a:noFill/>
                  </a:ln>
                </p:spPr>
                <p:txBody>
                  <a:bodyPr/>
                  <a:lstStyle/>
                  <a:p>
                    <a:endParaRPr lang="zh-CN" altLang="en-US"/>
                  </a:p>
                </p:txBody>
              </p:sp>
              <p:sp>
                <p:nvSpPr>
                  <p:cNvPr id="34004" name="Freeform 1984"/>
                  <p:cNvSpPr>
                    <a:spLocks noChangeAspect="1"/>
                  </p:cNvSpPr>
                  <p:nvPr/>
                </p:nvSpPr>
                <p:spPr>
                  <a:xfrm>
                    <a:off x="2792" y="1948"/>
                    <a:ext cx="28" cy="9"/>
                  </a:xfrm>
                  <a:custGeom>
                    <a:avLst/>
                    <a:gdLst>
                      <a:gd name="txL" fmla="*/ 0 w 138"/>
                      <a:gd name="txT" fmla="*/ 0 h 45"/>
                      <a:gd name="txR" fmla="*/ 138 w 138"/>
                      <a:gd name="txB" fmla="*/ 45 h 45"/>
                    </a:gdLst>
                    <a:ahLst/>
                    <a:cxnLst>
                      <a:cxn ang="0">
                        <a:pos x="6" y="2"/>
                      </a:cxn>
                      <a:cxn ang="0">
                        <a:pos x="0" y="2"/>
                      </a:cxn>
                      <a:cxn ang="0">
                        <a:pos x="0" y="0"/>
                      </a:cxn>
                      <a:cxn ang="0">
                        <a:pos x="6" y="0"/>
                      </a:cxn>
                      <a:cxn ang="0">
                        <a:pos x="6" y="2"/>
                      </a:cxn>
                    </a:cxnLst>
                    <a:rect l="txL" t="txT" r="txR" b="txB"/>
                    <a:pathLst>
                      <a:path w="138" h="45">
                        <a:moveTo>
                          <a:pt x="138" y="44"/>
                        </a:moveTo>
                        <a:lnTo>
                          <a:pt x="1" y="45"/>
                        </a:lnTo>
                        <a:lnTo>
                          <a:pt x="0" y="7"/>
                        </a:lnTo>
                        <a:lnTo>
                          <a:pt x="136" y="0"/>
                        </a:lnTo>
                        <a:lnTo>
                          <a:pt x="138"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05" name="Freeform 1985"/>
                  <p:cNvSpPr>
                    <a:spLocks noChangeAspect="1"/>
                  </p:cNvSpPr>
                  <p:nvPr/>
                </p:nvSpPr>
                <p:spPr>
                  <a:xfrm>
                    <a:off x="2792" y="1940"/>
                    <a:ext cx="28" cy="10"/>
                  </a:xfrm>
                  <a:custGeom>
                    <a:avLst/>
                    <a:gdLst>
                      <a:gd name="txL" fmla="*/ 0 w 136"/>
                      <a:gd name="txT" fmla="*/ 0 h 51"/>
                      <a:gd name="txR" fmla="*/ 136 w 136"/>
                      <a:gd name="txB" fmla="*/ 51 h 51"/>
                    </a:gdLst>
                    <a:ahLst/>
                    <a:cxnLst>
                      <a:cxn ang="0">
                        <a:pos x="6" y="2"/>
                      </a:cxn>
                      <a:cxn ang="0">
                        <a:pos x="0" y="2"/>
                      </a:cxn>
                      <a:cxn ang="0">
                        <a:pos x="6" y="0"/>
                      </a:cxn>
                      <a:cxn ang="0">
                        <a:pos x="6" y="2"/>
                      </a:cxn>
                    </a:cxnLst>
                    <a:rect l="txL" t="txT" r="txR" b="txB"/>
                    <a:pathLst>
                      <a:path w="136" h="51">
                        <a:moveTo>
                          <a:pt x="136" y="44"/>
                        </a:moveTo>
                        <a:lnTo>
                          <a:pt x="0" y="51"/>
                        </a:lnTo>
                        <a:lnTo>
                          <a:pt x="133" y="0"/>
                        </a:lnTo>
                        <a:lnTo>
                          <a:pt x="136" y="44"/>
                        </a:lnTo>
                        <a:close/>
                      </a:path>
                    </a:pathLst>
                  </a:custGeom>
                  <a:solidFill>
                    <a:srgbClr val="000000">
                      <a:alpha val="100000"/>
                    </a:srgbClr>
                  </a:solidFill>
                  <a:ln w="9525">
                    <a:noFill/>
                  </a:ln>
                </p:spPr>
                <p:txBody>
                  <a:bodyPr/>
                  <a:lstStyle/>
                  <a:p>
                    <a:endParaRPr lang="zh-CN" altLang="en-US"/>
                  </a:p>
                </p:txBody>
              </p:sp>
              <p:sp>
                <p:nvSpPr>
                  <p:cNvPr id="34006" name="Freeform 1986"/>
                  <p:cNvSpPr>
                    <a:spLocks noChangeAspect="1"/>
                  </p:cNvSpPr>
                  <p:nvPr/>
                </p:nvSpPr>
                <p:spPr>
                  <a:xfrm>
                    <a:off x="2792" y="1940"/>
                    <a:ext cx="27" cy="10"/>
                  </a:xfrm>
                  <a:custGeom>
                    <a:avLst/>
                    <a:gdLst>
                      <a:gd name="txL" fmla="*/ 0 w 136"/>
                      <a:gd name="txT" fmla="*/ 0 h 51"/>
                      <a:gd name="txR" fmla="*/ 136 w 136"/>
                      <a:gd name="txB" fmla="*/ 51 h 51"/>
                    </a:gdLst>
                    <a:ahLst/>
                    <a:cxnLst>
                      <a:cxn ang="0">
                        <a:pos x="0" y="2"/>
                      </a:cxn>
                      <a:cxn ang="0">
                        <a:pos x="5" y="0"/>
                      </a:cxn>
                      <a:cxn ang="0">
                        <a:pos x="0" y="1"/>
                      </a:cxn>
                      <a:cxn ang="0">
                        <a:pos x="0" y="2"/>
                      </a:cxn>
                    </a:cxnLst>
                    <a:rect l="txL" t="txT" r="txR" b="txB"/>
                    <a:pathLst>
                      <a:path w="136" h="51">
                        <a:moveTo>
                          <a:pt x="3" y="51"/>
                        </a:moveTo>
                        <a:lnTo>
                          <a:pt x="136" y="0"/>
                        </a:lnTo>
                        <a:lnTo>
                          <a:pt x="0" y="13"/>
                        </a:lnTo>
                        <a:lnTo>
                          <a:pt x="3" y="51"/>
                        </a:lnTo>
                        <a:close/>
                      </a:path>
                    </a:pathLst>
                  </a:custGeom>
                  <a:solidFill>
                    <a:srgbClr val="000000">
                      <a:alpha val="100000"/>
                    </a:srgbClr>
                  </a:solidFill>
                  <a:ln w="9525">
                    <a:noFill/>
                  </a:ln>
                </p:spPr>
                <p:txBody>
                  <a:bodyPr/>
                  <a:lstStyle/>
                  <a:p>
                    <a:endParaRPr lang="zh-CN" altLang="en-US"/>
                  </a:p>
                </p:txBody>
              </p:sp>
              <p:sp>
                <p:nvSpPr>
                  <p:cNvPr id="34007" name="Freeform 1987"/>
                  <p:cNvSpPr>
                    <a:spLocks noChangeAspect="1"/>
                  </p:cNvSpPr>
                  <p:nvPr/>
                </p:nvSpPr>
                <p:spPr>
                  <a:xfrm>
                    <a:off x="2792" y="1940"/>
                    <a:ext cx="28" cy="10"/>
                  </a:xfrm>
                  <a:custGeom>
                    <a:avLst/>
                    <a:gdLst>
                      <a:gd name="txL" fmla="*/ 0 w 139"/>
                      <a:gd name="txT" fmla="*/ 0 h 51"/>
                      <a:gd name="txR" fmla="*/ 139 w 139"/>
                      <a:gd name="txB" fmla="*/ 51 h 51"/>
                    </a:gdLst>
                    <a:ahLst/>
                    <a:cxnLst>
                      <a:cxn ang="0">
                        <a:pos x="6" y="2"/>
                      </a:cxn>
                      <a:cxn ang="0">
                        <a:pos x="0" y="2"/>
                      </a:cxn>
                      <a:cxn ang="0">
                        <a:pos x="0" y="1"/>
                      </a:cxn>
                      <a:cxn ang="0">
                        <a:pos x="5" y="0"/>
                      </a:cxn>
                      <a:cxn ang="0">
                        <a:pos x="6" y="2"/>
                      </a:cxn>
                    </a:cxnLst>
                    <a:rect l="txL" t="txT" r="txR" b="txB"/>
                    <a:pathLst>
                      <a:path w="139" h="51">
                        <a:moveTo>
                          <a:pt x="139" y="44"/>
                        </a:moveTo>
                        <a:lnTo>
                          <a:pt x="3" y="51"/>
                        </a:lnTo>
                        <a:lnTo>
                          <a:pt x="0" y="13"/>
                        </a:lnTo>
                        <a:lnTo>
                          <a:pt x="136" y="0"/>
                        </a:lnTo>
                        <a:lnTo>
                          <a:pt x="139" y="4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08" name="Freeform 1988"/>
                  <p:cNvSpPr>
                    <a:spLocks noChangeAspect="1"/>
                  </p:cNvSpPr>
                  <p:nvPr/>
                </p:nvSpPr>
                <p:spPr>
                  <a:xfrm>
                    <a:off x="2792" y="1931"/>
                    <a:ext cx="27" cy="11"/>
                  </a:xfrm>
                  <a:custGeom>
                    <a:avLst/>
                    <a:gdLst>
                      <a:gd name="txL" fmla="*/ 0 w 136"/>
                      <a:gd name="txT" fmla="*/ 0 h 56"/>
                      <a:gd name="txR" fmla="*/ 136 w 136"/>
                      <a:gd name="txB" fmla="*/ 56 h 56"/>
                    </a:gdLst>
                    <a:ahLst/>
                    <a:cxnLst>
                      <a:cxn ang="0">
                        <a:pos x="5" y="2"/>
                      </a:cxn>
                      <a:cxn ang="0">
                        <a:pos x="0" y="2"/>
                      </a:cxn>
                      <a:cxn ang="0">
                        <a:pos x="5" y="0"/>
                      </a:cxn>
                      <a:cxn ang="0">
                        <a:pos x="5" y="2"/>
                      </a:cxn>
                    </a:cxnLst>
                    <a:rect l="txL" t="txT" r="txR" b="txB"/>
                    <a:pathLst>
                      <a:path w="136" h="56">
                        <a:moveTo>
                          <a:pt x="136" y="43"/>
                        </a:moveTo>
                        <a:lnTo>
                          <a:pt x="0" y="56"/>
                        </a:lnTo>
                        <a:lnTo>
                          <a:pt x="131" y="0"/>
                        </a:lnTo>
                        <a:lnTo>
                          <a:pt x="136" y="43"/>
                        </a:lnTo>
                        <a:close/>
                      </a:path>
                    </a:pathLst>
                  </a:custGeom>
                  <a:solidFill>
                    <a:srgbClr val="000000">
                      <a:alpha val="100000"/>
                    </a:srgbClr>
                  </a:solidFill>
                  <a:ln w="9525">
                    <a:noFill/>
                  </a:ln>
                </p:spPr>
                <p:txBody>
                  <a:bodyPr/>
                  <a:lstStyle/>
                  <a:p>
                    <a:endParaRPr lang="zh-CN" altLang="en-US"/>
                  </a:p>
                </p:txBody>
              </p:sp>
              <p:sp>
                <p:nvSpPr>
                  <p:cNvPr id="34009" name="Freeform 1989"/>
                  <p:cNvSpPr>
                    <a:spLocks noChangeAspect="1"/>
                  </p:cNvSpPr>
                  <p:nvPr/>
                </p:nvSpPr>
                <p:spPr>
                  <a:xfrm>
                    <a:off x="2791" y="1931"/>
                    <a:ext cx="27" cy="11"/>
                  </a:xfrm>
                  <a:custGeom>
                    <a:avLst/>
                    <a:gdLst>
                      <a:gd name="txL" fmla="*/ 0 w 135"/>
                      <a:gd name="txT" fmla="*/ 0 h 56"/>
                      <a:gd name="txR" fmla="*/ 135 w 135"/>
                      <a:gd name="txB" fmla="*/ 56 h 56"/>
                    </a:gdLst>
                    <a:ahLst/>
                    <a:cxnLst>
                      <a:cxn ang="0">
                        <a:pos x="0" y="2"/>
                      </a:cxn>
                      <a:cxn ang="0">
                        <a:pos x="5" y="0"/>
                      </a:cxn>
                      <a:cxn ang="0">
                        <a:pos x="0" y="1"/>
                      </a:cxn>
                      <a:cxn ang="0">
                        <a:pos x="0" y="2"/>
                      </a:cxn>
                    </a:cxnLst>
                    <a:rect l="txL" t="txT" r="txR" b="txB"/>
                    <a:pathLst>
                      <a:path w="135" h="56">
                        <a:moveTo>
                          <a:pt x="4" y="56"/>
                        </a:moveTo>
                        <a:lnTo>
                          <a:pt x="135" y="0"/>
                        </a:lnTo>
                        <a:lnTo>
                          <a:pt x="0" y="18"/>
                        </a:lnTo>
                        <a:lnTo>
                          <a:pt x="4" y="56"/>
                        </a:lnTo>
                        <a:close/>
                      </a:path>
                    </a:pathLst>
                  </a:custGeom>
                  <a:solidFill>
                    <a:srgbClr val="000000">
                      <a:alpha val="100000"/>
                    </a:srgbClr>
                  </a:solidFill>
                  <a:ln w="9525">
                    <a:noFill/>
                  </a:ln>
                </p:spPr>
                <p:txBody>
                  <a:bodyPr/>
                  <a:lstStyle/>
                  <a:p>
                    <a:endParaRPr lang="zh-CN" altLang="en-US"/>
                  </a:p>
                </p:txBody>
              </p:sp>
              <p:sp>
                <p:nvSpPr>
                  <p:cNvPr id="34010" name="Freeform 1990"/>
                  <p:cNvSpPr>
                    <a:spLocks noChangeAspect="1"/>
                  </p:cNvSpPr>
                  <p:nvPr/>
                </p:nvSpPr>
                <p:spPr>
                  <a:xfrm>
                    <a:off x="2791" y="1931"/>
                    <a:ext cx="28" cy="11"/>
                  </a:xfrm>
                  <a:custGeom>
                    <a:avLst/>
                    <a:gdLst>
                      <a:gd name="txL" fmla="*/ 0 w 140"/>
                      <a:gd name="txT" fmla="*/ 0 h 56"/>
                      <a:gd name="txR" fmla="*/ 140 w 140"/>
                      <a:gd name="txB" fmla="*/ 56 h 56"/>
                    </a:gdLst>
                    <a:ahLst/>
                    <a:cxnLst>
                      <a:cxn ang="0">
                        <a:pos x="6" y="2"/>
                      </a:cxn>
                      <a:cxn ang="0">
                        <a:pos x="0" y="2"/>
                      </a:cxn>
                      <a:cxn ang="0">
                        <a:pos x="0" y="1"/>
                      </a:cxn>
                      <a:cxn ang="0">
                        <a:pos x="5" y="0"/>
                      </a:cxn>
                      <a:cxn ang="0">
                        <a:pos x="6" y="2"/>
                      </a:cxn>
                    </a:cxnLst>
                    <a:rect l="txL" t="txT" r="txR" b="txB"/>
                    <a:pathLst>
                      <a:path w="140" h="56">
                        <a:moveTo>
                          <a:pt x="140" y="43"/>
                        </a:moveTo>
                        <a:lnTo>
                          <a:pt x="4" y="56"/>
                        </a:lnTo>
                        <a:lnTo>
                          <a:pt x="0" y="18"/>
                        </a:lnTo>
                        <a:lnTo>
                          <a:pt x="135" y="0"/>
                        </a:lnTo>
                        <a:lnTo>
                          <a:pt x="140"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11" name="Freeform 1991"/>
                  <p:cNvSpPr>
                    <a:spLocks noChangeAspect="1"/>
                  </p:cNvSpPr>
                  <p:nvPr/>
                </p:nvSpPr>
                <p:spPr>
                  <a:xfrm>
                    <a:off x="2791" y="1922"/>
                    <a:ext cx="27" cy="13"/>
                  </a:xfrm>
                  <a:custGeom>
                    <a:avLst/>
                    <a:gdLst>
                      <a:gd name="txL" fmla="*/ 0 w 135"/>
                      <a:gd name="txT" fmla="*/ 0 h 61"/>
                      <a:gd name="txR" fmla="*/ 135 w 135"/>
                      <a:gd name="txB" fmla="*/ 61 h 61"/>
                    </a:gdLst>
                    <a:ahLst/>
                    <a:cxnLst>
                      <a:cxn ang="0">
                        <a:pos x="5" y="2"/>
                      </a:cxn>
                      <a:cxn ang="0">
                        <a:pos x="0" y="3"/>
                      </a:cxn>
                      <a:cxn ang="0">
                        <a:pos x="5" y="0"/>
                      </a:cxn>
                      <a:cxn ang="0">
                        <a:pos x="5" y="2"/>
                      </a:cxn>
                    </a:cxnLst>
                    <a:rect l="txL" t="txT" r="txR" b="txB"/>
                    <a:pathLst>
                      <a:path w="135" h="61">
                        <a:moveTo>
                          <a:pt x="135" y="43"/>
                        </a:moveTo>
                        <a:lnTo>
                          <a:pt x="0" y="61"/>
                        </a:lnTo>
                        <a:lnTo>
                          <a:pt x="129" y="0"/>
                        </a:lnTo>
                        <a:lnTo>
                          <a:pt x="135" y="43"/>
                        </a:lnTo>
                        <a:close/>
                      </a:path>
                    </a:pathLst>
                  </a:custGeom>
                  <a:solidFill>
                    <a:srgbClr val="000000">
                      <a:alpha val="100000"/>
                    </a:srgbClr>
                  </a:solidFill>
                  <a:ln w="9525">
                    <a:noFill/>
                  </a:ln>
                </p:spPr>
                <p:txBody>
                  <a:bodyPr/>
                  <a:lstStyle/>
                  <a:p>
                    <a:endParaRPr lang="zh-CN" altLang="en-US"/>
                  </a:p>
                </p:txBody>
              </p:sp>
              <p:sp>
                <p:nvSpPr>
                  <p:cNvPr id="34012" name="Freeform 1992"/>
                  <p:cNvSpPr>
                    <a:spLocks noChangeAspect="1"/>
                  </p:cNvSpPr>
                  <p:nvPr/>
                </p:nvSpPr>
                <p:spPr>
                  <a:xfrm>
                    <a:off x="2790" y="1922"/>
                    <a:ext cx="27" cy="13"/>
                  </a:xfrm>
                  <a:custGeom>
                    <a:avLst/>
                    <a:gdLst>
                      <a:gd name="txL" fmla="*/ 0 w 135"/>
                      <a:gd name="txT" fmla="*/ 0 h 61"/>
                      <a:gd name="txR" fmla="*/ 135 w 135"/>
                      <a:gd name="txB" fmla="*/ 61 h 61"/>
                    </a:gdLst>
                    <a:ahLst/>
                    <a:cxnLst>
                      <a:cxn ang="0">
                        <a:pos x="0" y="3"/>
                      </a:cxn>
                      <a:cxn ang="0">
                        <a:pos x="5" y="0"/>
                      </a:cxn>
                      <a:cxn ang="0">
                        <a:pos x="0" y="1"/>
                      </a:cxn>
                      <a:cxn ang="0">
                        <a:pos x="0" y="3"/>
                      </a:cxn>
                    </a:cxnLst>
                    <a:rect l="txL" t="txT" r="txR" b="txB"/>
                    <a:pathLst>
                      <a:path w="135" h="61">
                        <a:moveTo>
                          <a:pt x="6" y="61"/>
                        </a:moveTo>
                        <a:lnTo>
                          <a:pt x="135" y="0"/>
                        </a:lnTo>
                        <a:lnTo>
                          <a:pt x="0" y="24"/>
                        </a:lnTo>
                        <a:lnTo>
                          <a:pt x="6" y="61"/>
                        </a:lnTo>
                        <a:close/>
                      </a:path>
                    </a:pathLst>
                  </a:custGeom>
                  <a:solidFill>
                    <a:srgbClr val="000000">
                      <a:alpha val="100000"/>
                    </a:srgbClr>
                  </a:solidFill>
                  <a:ln w="9525">
                    <a:noFill/>
                  </a:ln>
                </p:spPr>
                <p:txBody>
                  <a:bodyPr/>
                  <a:lstStyle/>
                  <a:p>
                    <a:endParaRPr lang="zh-CN" altLang="en-US"/>
                  </a:p>
                </p:txBody>
              </p:sp>
              <p:sp>
                <p:nvSpPr>
                  <p:cNvPr id="34013" name="Freeform 1993"/>
                  <p:cNvSpPr>
                    <a:spLocks noChangeAspect="1"/>
                  </p:cNvSpPr>
                  <p:nvPr/>
                </p:nvSpPr>
                <p:spPr>
                  <a:xfrm>
                    <a:off x="2790" y="1922"/>
                    <a:ext cx="28" cy="13"/>
                  </a:xfrm>
                  <a:custGeom>
                    <a:avLst/>
                    <a:gdLst>
                      <a:gd name="txL" fmla="*/ 0 w 141"/>
                      <a:gd name="txT" fmla="*/ 0 h 61"/>
                      <a:gd name="txR" fmla="*/ 141 w 141"/>
                      <a:gd name="txB" fmla="*/ 61 h 61"/>
                    </a:gdLst>
                    <a:ahLst/>
                    <a:cxnLst>
                      <a:cxn ang="0">
                        <a:pos x="6" y="2"/>
                      </a:cxn>
                      <a:cxn ang="0">
                        <a:pos x="0" y="3"/>
                      </a:cxn>
                      <a:cxn ang="0">
                        <a:pos x="0" y="1"/>
                      </a:cxn>
                      <a:cxn ang="0">
                        <a:pos x="5" y="0"/>
                      </a:cxn>
                      <a:cxn ang="0">
                        <a:pos x="6" y="2"/>
                      </a:cxn>
                    </a:cxnLst>
                    <a:rect l="txL" t="txT" r="txR" b="txB"/>
                    <a:pathLst>
                      <a:path w="141" h="61">
                        <a:moveTo>
                          <a:pt x="141" y="43"/>
                        </a:moveTo>
                        <a:lnTo>
                          <a:pt x="6" y="61"/>
                        </a:lnTo>
                        <a:lnTo>
                          <a:pt x="0" y="24"/>
                        </a:lnTo>
                        <a:lnTo>
                          <a:pt x="135" y="0"/>
                        </a:lnTo>
                        <a:lnTo>
                          <a:pt x="141"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14" name="Freeform 1994"/>
                  <p:cNvSpPr>
                    <a:spLocks noChangeAspect="1"/>
                  </p:cNvSpPr>
                  <p:nvPr/>
                </p:nvSpPr>
                <p:spPr>
                  <a:xfrm>
                    <a:off x="2790" y="1914"/>
                    <a:ext cx="27" cy="13"/>
                  </a:xfrm>
                  <a:custGeom>
                    <a:avLst/>
                    <a:gdLst>
                      <a:gd name="txL" fmla="*/ 0 w 135"/>
                      <a:gd name="txT" fmla="*/ 0 h 66"/>
                      <a:gd name="txR" fmla="*/ 135 w 135"/>
                      <a:gd name="txB" fmla="*/ 66 h 66"/>
                    </a:gdLst>
                    <a:ahLst/>
                    <a:cxnLst>
                      <a:cxn ang="0">
                        <a:pos x="5" y="2"/>
                      </a:cxn>
                      <a:cxn ang="0">
                        <a:pos x="0" y="3"/>
                      </a:cxn>
                      <a:cxn ang="0">
                        <a:pos x="5" y="0"/>
                      </a:cxn>
                      <a:cxn ang="0">
                        <a:pos x="5" y="2"/>
                      </a:cxn>
                    </a:cxnLst>
                    <a:rect l="txL" t="txT" r="txR" b="txB"/>
                    <a:pathLst>
                      <a:path w="135" h="66">
                        <a:moveTo>
                          <a:pt x="135" y="42"/>
                        </a:moveTo>
                        <a:lnTo>
                          <a:pt x="0" y="66"/>
                        </a:lnTo>
                        <a:lnTo>
                          <a:pt x="127" y="0"/>
                        </a:lnTo>
                        <a:lnTo>
                          <a:pt x="135" y="42"/>
                        </a:lnTo>
                        <a:close/>
                      </a:path>
                    </a:pathLst>
                  </a:custGeom>
                  <a:solidFill>
                    <a:srgbClr val="000000">
                      <a:alpha val="100000"/>
                    </a:srgbClr>
                  </a:solidFill>
                  <a:ln w="9525">
                    <a:noFill/>
                  </a:ln>
                </p:spPr>
                <p:txBody>
                  <a:bodyPr/>
                  <a:lstStyle/>
                  <a:p>
                    <a:endParaRPr lang="zh-CN" altLang="en-US"/>
                  </a:p>
                </p:txBody>
              </p:sp>
              <p:sp>
                <p:nvSpPr>
                  <p:cNvPr id="34015" name="Freeform 1995"/>
                  <p:cNvSpPr>
                    <a:spLocks noChangeAspect="1"/>
                  </p:cNvSpPr>
                  <p:nvPr/>
                </p:nvSpPr>
                <p:spPr>
                  <a:xfrm>
                    <a:off x="2788" y="1914"/>
                    <a:ext cx="27" cy="13"/>
                  </a:xfrm>
                  <a:custGeom>
                    <a:avLst/>
                    <a:gdLst>
                      <a:gd name="txL" fmla="*/ 0 w 134"/>
                      <a:gd name="txT" fmla="*/ 0 h 66"/>
                      <a:gd name="txR" fmla="*/ 134 w 134"/>
                      <a:gd name="txB" fmla="*/ 66 h 66"/>
                    </a:gdLst>
                    <a:ahLst/>
                    <a:cxnLst>
                      <a:cxn ang="0">
                        <a:pos x="0" y="3"/>
                      </a:cxn>
                      <a:cxn ang="0">
                        <a:pos x="5" y="0"/>
                      </a:cxn>
                      <a:cxn ang="0">
                        <a:pos x="0" y="1"/>
                      </a:cxn>
                      <a:cxn ang="0">
                        <a:pos x="0" y="3"/>
                      </a:cxn>
                    </a:cxnLst>
                    <a:rect l="txL" t="txT" r="txR" b="txB"/>
                    <a:pathLst>
                      <a:path w="134" h="66">
                        <a:moveTo>
                          <a:pt x="7" y="66"/>
                        </a:moveTo>
                        <a:lnTo>
                          <a:pt x="134" y="0"/>
                        </a:lnTo>
                        <a:lnTo>
                          <a:pt x="0" y="29"/>
                        </a:lnTo>
                        <a:lnTo>
                          <a:pt x="7" y="66"/>
                        </a:lnTo>
                        <a:close/>
                      </a:path>
                    </a:pathLst>
                  </a:custGeom>
                  <a:solidFill>
                    <a:srgbClr val="000000">
                      <a:alpha val="100000"/>
                    </a:srgbClr>
                  </a:solidFill>
                  <a:ln w="9525">
                    <a:noFill/>
                  </a:ln>
                </p:spPr>
                <p:txBody>
                  <a:bodyPr/>
                  <a:lstStyle/>
                  <a:p>
                    <a:endParaRPr lang="zh-CN" altLang="en-US"/>
                  </a:p>
                </p:txBody>
              </p:sp>
              <p:sp>
                <p:nvSpPr>
                  <p:cNvPr id="34016" name="Freeform 1996"/>
                  <p:cNvSpPr>
                    <a:spLocks noChangeAspect="1"/>
                  </p:cNvSpPr>
                  <p:nvPr/>
                </p:nvSpPr>
                <p:spPr>
                  <a:xfrm>
                    <a:off x="2788" y="1914"/>
                    <a:ext cx="29" cy="13"/>
                  </a:xfrm>
                  <a:custGeom>
                    <a:avLst/>
                    <a:gdLst>
                      <a:gd name="txL" fmla="*/ 0 w 142"/>
                      <a:gd name="txT" fmla="*/ 0 h 66"/>
                      <a:gd name="txR" fmla="*/ 142 w 142"/>
                      <a:gd name="txB" fmla="*/ 66 h 66"/>
                    </a:gdLst>
                    <a:ahLst/>
                    <a:cxnLst>
                      <a:cxn ang="0">
                        <a:pos x="6" y="2"/>
                      </a:cxn>
                      <a:cxn ang="0">
                        <a:pos x="0" y="3"/>
                      </a:cxn>
                      <a:cxn ang="0">
                        <a:pos x="0" y="1"/>
                      </a:cxn>
                      <a:cxn ang="0">
                        <a:pos x="6" y="0"/>
                      </a:cxn>
                      <a:cxn ang="0">
                        <a:pos x="6" y="2"/>
                      </a:cxn>
                    </a:cxnLst>
                    <a:rect l="txL" t="txT" r="txR" b="txB"/>
                    <a:pathLst>
                      <a:path w="142" h="66">
                        <a:moveTo>
                          <a:pt x="142" y="42"/>
                        </a:moveTo>
                        <a:lnTo>
                          <a:pt x="7" y="66"/>
                        </a:lnTo>
                        <a:lnTo>
                          <a:pt x="0" y="29"/>
                        </a:lnTo>
                        <a:lnTo>
                          <a:pt x="134" y="0"/>
                        </a:lnTo>
                        <a:lnTo>
                          <a:pt x="142"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17" name="Freeform 1997"/>
                  <p:cNvSpPr>
                    <a:spLocks noChangeAspect="1"/>
                  </p:cNvSpPr>
                  <p:nvPr/>
                </p:nvSpPr>
                <p:spPr>
                  <a:xfrm>
                    <a:off x="2788" y="1905"/>
                    <a:ext cx="27" cy="15"/>
                  </a:xfrm>
                  <a:custGeom>
                    <a:avLst/>
                    <a:gdLst>
                      <a:gd name="txL" fmla="*/ 0 w 134"/>
                      <a:gd name="txT" fmla="*/ 0 h 72"/>
                      <a:gd name="txR" fmla="*/ 134 w 134"/>
                      <a:gd name="txB" fmla="*/ 72 h 72"/>
                    </a:gdLst>
                    <a:ahLst/>
                    <a:cxnLst>
                      <a:cxn ang="0">
                        <a:pos x="5" y="2"/>
                      </a:cxn>
                      <a:cxn ang="0">
                        <a:pos x="0" y="3"/>
                      </a:cxn>
                      <a:cxn ang="0">
                        <a:pos x="5" y="0"/>
                      </a:cxn>
                      <a:cxn ang="0">
                        <a:pos x="5" y="2"/>
                      </a:cxn>
                    </a:cxnLst>
                    <a:rect l="txL" t="txT" r="txR" b="txB"/>
                    <a:pathLst>
                      <a:path w="134" h="72">
                        <a:moveTo>
                          <a:pt x="134" y="43"/>
                        </a:moveTo>
                        <a:lnTo>
                          <a:pt x="0" y="72"/>
                        </a:lnTo>
                        <a:lnTo>
                          <a:pt x="123" y="0"/>
                        </a:lnTo>
                        <a:lnTo>
                          <a:pt x="134" y="43"/>
                        </a:lnTo>
                        <a:close/>
                      </a:path>
                    </a:pathLst>
                  </a:custGeom>
                  <a:solidFill>
                    <a:srgbClr val="000000">
                      <a:alpha val="100000"/>
                    </a:srgbClr>
                  </a:solidFill>
                  <a:ln w="9525">
                    <a:noFill/>
                  </a:ln>
                </p:spPr>
                <p:txBody>
                  <a:bodyPr/>
                  <a:lstStyle/>
                  <a:p>
                    <a:endParaRPr lang="zh-CN" altLang="en-US"/>
                  </a:p>
                </p:txBody>
              </p:sp>
              <p:sp>
                <p:nvSpPr>
                  <p:cNvPr id="34018" name="Freeform 1998"/>
                  <p:cNvSpPr>
                    <a:spLocks noChangeAspect="1"/>
                  </p:cNvSpPr>
                  <p:nvPr/>
                </p:nvSpPr>
                <p:spPr>
                  <a:xfrm>
                    <a:off x="2786" y="1905"/>
                    <a:ext cx="27" cy="15"/>
                  </a:xfrm>
                  <a:custGeom>
                    <a:avLst/>
                    <a:gdLst>
                      <a:gd name="txL" fmla="*/ 0 w 133"/>
                      <a:gd name="txT" fmla="*/ 0 h 72"/>
                      <a:gd name="txR" fmla="*/ 133 w 133"/>
                      <a:gd name="txB" fmla="*/ 72 h 72"/>
                    </a:gdLst>
                    <a:ahLst/>
                    <a:cxnLst>
                      <a:cxn ang="0">
                        <a:pos x="0" y="3"/>
                      </a:cxn>
                      <a:cxn ang="0">
                        <a:pos x="5" y="0"/>
                      </a:cxn>
                      <a:cxn ang="0">
                        <a:pos x="0" y="2"/>
                      </a:cxn>
                      <a:cxn ang="0">
                        <a:pos x="0" y="3"/>
                      </a:cxn>
                    </a:cxnLst>
                    <a:rect l="txL" t="txT" r="txR" b="txB"/>
                    <a:pathLst>
                      <a:path w="133" h="72">
                        <a:moveTo>
                          <a:pt x="10" y="72"/>
                        </a:moveTo>
                        <a:lnTo>
                          <a:pt x="133" y="0"/>
                        </a:lnTo>
                        <a:lnTo>
                          <a:pt x="0" y="36"/>
                        </a:lnTo>
                        <a:lnTo>
                          <a:pt x="10" y="72"/>
                        </a:lnTo>
                        <a:close/>
                      </a:path>
                    </a:pathLst>
                  </a:custGeom>
                  <a:solidFill>
                    <a:srgbClr val="000000">
                      <a:alpha val="100000"/>
                    </a:srgbClr>
                  </a:solidFill>
                  <a:ln w="9525">
                    <a:noFill/>
                  </a:ln>
                </p:spPr>
                <p:txBody>
                  <a:bodyPr/>
                  <a:lstStyle/>
                  <a:p>
                    <a:endParaRPr lang="zh-CN" altLang="en-US"/>
                  </a:p>
                </p:txBody>
              </p:sp>
              <p:sp>
                <p:nvSpPr>
                  <p:cNvPr id="34019" name="Freeform 1999"/>
                  <p:cNvSpPr>
                    <a:spLocks noChangeAspect="1"/>
                  </p:cNvSpPr>
                  <p:nvPr/>
                </p:nvSpPr>
                <p:spPr>
                  <a:xfrm>
                    <a:off x="2786" y="1905"/>
                    <a:ext cx="29" cy="15"/>
                  </a:xfrm>
                  <a:custGeom>
                    <a:avLst/>
                    <a:gdLst>
                      <a:gd name="txL" fmla="*/ 0 w 144"/>
                      <a:gd name="txT" fmla="*/ 0 h 72"/>
                      <a:gd name="txR" fmla="*/ 144 w 144"/>
                      <a:gd name="txB" fmla="*/ 72 h 72"/>
                    </a:gdLst>
                    <a:ahLst/>
                    <a:cxnLst>
                      <a:cxn ang="0">
                        <a:pos x="6" y="2"/>
                      </a:cxn>
                      <a:cxn ang="0">
                        <a:pos x="0" y="3"/>
                      </a:cxn>
                      <a:cxn ang="0">
                        <a:pos x="0" y="2"/>
                      </a:cxn>
                      <a:cxn ang="0">
                        <a:pos x="5" y="0"/>
                      </a:cxn>
                      <a:cxn ang="0">
                        <a:pos x="6" y="2"/>
                      </a:cxn>
                    </a:cxnLst>
                    <a:rect l="txL" t="txT" r="txR" b="txB"/>
                    <a:pathLst>
                      <a:path w="144" h="72">
                        <a:moveTo>
                          <a:pt x="144" y="43"/>
                        </a:moveTo>
                        <a:lnTo>
                          <a:pt x="10" y="72"/>
                        </a:lnTo>
                        <a:lnTo>
                          <a:pt x="0" y="36"/>
                        </a:lnTo>
                        <a:lnTo>
                          <a:pt x="133" y="0"/>
                        </a:lnTo>
                        <a:lnTo>
                          <a:pt x="144" y="4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20" name="Freeform 2000"/>
                  <p:cNvSpPr>
                    <a:spLocks noChangeAspect="1"/>
                  </p:cNvSpPr>
                  <p:nvPr/>
                </p:nvSpPr>
                <p:spPr>
                  <a:xfrm>
                    <a:off x="2786" y="1897"/>
                    <a:ext cx="27" cy="16"/>
                  </a:xfrm>
                  <a:custGeom>
                    <a:avLst/>
                    <a:gdLst>
                      <a:gd name="txL" fmla="*/ 0 w 133"/>
                      <a:gd name="txT" fmla="*/ 0 h 78"/>
                      <a:gd name="txR" fmla="*/ 133 w 133"/>
                      <a:gd name="txB" fmla="*/ 78 h 78"/>
                    </a:gdLst>
                    <a:ahLst/>
                    <a:cxnLst>
                      <a:cxn ang="0">
                        <a:pos x="5" y="2"/>
                      </a:cxn>
                      <a:cxn ang="0">
                        <a:pos x="0" y="3"/>
                      </a:cxn>
                      <a:cxn ang="0">
                        <a:pos x="5" y="0"/>
                      </a:cxn>
                      <a:cxn ang="0">
                        <a:pos x="5" y="2"/>
                      </a:cxn>
                    </a:cxnLst>
                    <a:rect l="txL" t="txT" r="txR" b="txB"/>
                    <a:pathLst>
                      <a:path w="133" h="78">
                        <a:moveTo>
                          <a:pt x="133" y="42"/>
                        </a:moveTo>
                        <a:lnTo>
                          <a:pt x="0" y="78"/>
                        </a:lnTo>
                        <a:lnTo>
                          <a:pt x="122" y="0"/>
                        </a:lnTo>
                        <a:lnTo>
                          <a:pt x="133" y="42"/>
                        </a:lnTo>
                        <a:close/>
                      </a:path>
                    </a:pathLst>
                  </a:custGeom>
                  <a:solidFill>
                    <a:srgbClr val="000000">
                      <a:alpha val="100000"/>
                    </a:srgbClr>
                  </a:solidFill>
                  <a:ln w="9525">
                    <a:noFill/>
                  </a:ln>
                </p:spPr>
                <p:txBody>
                  <a:bodyPr/>
                  <a:lstStyle/>
                  <a:p>
                    <a:endParaRPr lang="zh-CN" altLang="en-US"/>
                  </a:p>
                </p:txBody>
              </p:sp>
              <p:sp>
                <p:nvSpPr>
                  <p:cNvPr id="34021" name="Freeform 2001"/>
                  <p:cNvSpPr>
                    <a:spLocks noChangeAspect="1"/>
                  </p:cNvSpPr>
                  <p:nvPr/>
                </p:nvSpPr>
                <p:spPr>
                  <a:xfrm>
                    <a:off x="2784" y="1897"/>
                    <a:ext cx="27" cy="16"/>
                  </a:xfrm>
                  <a:custGeom>
                    <a:avLst/>
                    <a:gdLst>
                      <a:gd name="txL" fmla="*/ 0 w 133"/>
                      <a:gd name="txT" fmla="*/ 0 h 78"/>
                      <a:gd name="txR" fmla="*/ 133 w 133"/>
                      <a:gd name="txB" fmla="*/ 78 h 78"/>
                    </a:gdLst>
                    <a:ahLst/>
                    <a:cxnLst>
                      <a:cxn ang="0">
                        <a:pos x="0" y="3"/>
                      </a:cxn>
                      <a:cxn ang="0">
                        <a:pos x="5" y="0"/>
                      </a:cxn>
                      <a:cxn ang="0">
                        <a:pos x="0" y="2"/>
                      </a:cxn>
                      <a:cxn ang="0">
                        <a:pos x="0" y="3"/>
                      </a:cxn>
                    </a:cxnLst>
                    <a:rect l="txL" t="txT" r="txR" b="txB"/>
                    <a:pathLst>
                      <a:path w="133" h="78">
                        <a:moveTo>
                          <a:pt x="11" y="78"/>
                        </a:moveTo>
                        <a:lnTo>
                          <a:pt x="133" y="0"/>
                        </a:lnTo>
                        <a:lnTo>
                          <a:pt x="0" y="41"/>
                        </a:lnTo>
                        <a:lnTo>
                          <a:pt x="11" y="78"/>
                        </a:lnTo>
                        <a:close/>
                      </a:path>
                    </a:pathLst>
                  </a:custGeom>
                  <a:solidFill>
                    <a:srgbClr val="000000">
                      <a:alpha val="100000"/>
                    </a:srgbClr>
                  </a:solidFill>
                  <a:ln w="9525">
                    <a:noFill/>
                  </a:ln>
                </p:spPr>
                <p:txBody>
                  <a:bodyPr/>
                  <a:lstStyle/>
                  <a:p>
                    <a:endParaRPr lang="zh-CN" altLang="en-US"/>
                  </a:p>
                </p:txBody>
              </p:sp>
              <p:sp>
                <p:nvSpPr>
                  <p:cNvPr id="34022" name="Freeform 2002"/>
                  <p:cNvSpPr>
                    <a:spLocks noChangeAspect="1"/>
                  </p:cNvSpPr>
                  <p:nvPr/>
                </p:nvSpPr>
                <p:spPr>
                  <a:xfrm>
                    <a:off x="2784" y="1897"/>
                    <a:ext cx="29" cy="16"/>
                  </a:xfrm>
                  <a:custGeom>
                    <a:avLst/>
                    <a:gdLst>
                      <a:gd name="txL" fmla="*/ 0 w 144"/>
                      <a:gd name="txT" fmla="*/ 0 h 78"/>
                      <a:gd name="txR" fmla="*/ 144 w 144"/>
                      <a:gd name="txB" fmla="*/ 78 h 78"/>
                    </a:gdLst>
                    <a:ahLst/>
                    <a:cxnLst>
                      <a:cxn ang="0">
                        <a:pos x="6" y="2"/>
                      </a:cxn>
                      <a:cxn ang="0">
                        <a:pos x="0" y="3"/>
                      </a:cxn>
                      <a:cxn ang="0">
                        <a:pos x="0" y="2"/>
                      </a:cxn>
                      <a:cxn ang="0">
                        <a:pos x="5" y="0"/>
                      </a:cxn>
                      <a:cxn ang="0">
                        <a:pos x="6" y="2"/>
                      </a:cxn>
                    </a:cxnLst>
                    <a:rect l="txL" t="txT" r="txR" b="txB"/>
                    <a:pathLst>
                      <a:path w="144" h="78">
                        <a:moveTo>
                          <a:pt x="144" y="42"/>
                        </a:moveTo>
                        <a:lnTo>
                          <a:pt x="11" y="78"/>
                        </a:lnTo>
                        <a:lnTo>
                          <a:pt x="0" y="41"/>
                        </a:lnTo>
                        <a:lnTo>
                          <a:pt x="133" y="0"/>
                        </a:lnTo>
                        <a:lnTo>
                          <a:pt x="144"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23" name="Freeform 2003"/>
                  <p:cNvSpPr>
                    <a:spLocks noChangeAspect="1"/>
                  </p:cNvSpPr>
                  <p:nvPr/>
                </p:nvSpPr>
                <p:spPr>
                  <a:xfrm>
                    <a:off x="2784" y="1889"/>
                    <a:ext cx="27" cy="16"/>
                  </a:xfrm>
                  <a:custGeom>
                    <a:avLst/>
                    <a:gdLst>
                      <a:gd name="txL" fmla="*/ 0 w 133"/>
                      <a:gd name="txT" fmla="*/ 0 h 83"/>
                      <a:gd name="txR" fmla="*/ 133 w 133"/>
                      <a:gd name="txB" fmla="*/ 83 h 83"/>
                    </a:gdLst>
                    <a:ahLst/>
                    <a:cxnLst>
                      <a:cxn ang="0">
                        <a:pos x="5" y="2"/>
                      </a:cxn>
                      <a:cxn ang="0">
                        <a:pos x="0" y="3"/>
                      </a:cxn>
                      <a:cxn ang="0">
                        <a:pos x="5" y="0"/>
                      </a:cxn>
                      <a:cxn ang="0">
                        <a:pos x="5" y="2"/>
                      </a:cxn>
                    </a:cxnLst>
                    <a:rect l="txL" t="txT" r="txR" b="txB"/>
                    <a:pathLst>
                      <a:path w="133" h="83">
                        <a:moveTo>
                          <a:pt x="133" y="42"/>
                        </a:moveTo>
                        <a:lnTo>
                          <a:pt x="0" y="83"/>
                        </a:lnTo>
                        <a:lnTo>
                          <a:pt x="118" y="0"/>
                        </a:lnTo>
                        <a:lnTo>
                          <a:pt x="133" y="42"/>
                        </a:lnTo>
                        <a:close/>
                      </a:path>
                    </a:pathLst>
                  </a:custGeom>
                  <a:solidFill>
                    <a:srgbClr val="000000">
                      <a:alpha val="100000"/>
                    </a:srgbClr>
                  </a:solidFill>
                  <a:ln w="9525">
                    <a:noFill/>
                  </a:ln>
                </p:spPr>
                <p:txBody>
                  <a:bodyPr/>
                  <a:lstStyle/>
                  <a:p>
                    <a:endParaRPr lang="zh-CN" altLang="en-US"/>
                  </a:p>
                </p:txBody>
              </p:sp>
              <p:sp>
                <p:nvSpPr>
                  <p:cNvPr id="34024" name="Freeform 2004"/>
                  <p:cNvSpPr>
                    <a:spLocks noChangeAspect="1"/>
                  </p:cNvSpPr>
                  <p:nvPr/>
                </p:nvSpPr>
                <p:spPr>
                  <a:xfrm>
                    <a:off x="2782" y="1889"/>
                    <a:ext cx="26" cy="16"/>
                  </a:xfrm>
                  <a:custGeom>
                    <a:avLst/>
                    <a:gdLst>
                      <a:gd name="txL" fmla="*/ 0 w 129"/>
                      <a:gd name="txT" fmla="*/ 0 h 83"/>
                      <a:gd name="txR" fmla="*/ 129 w 129"/>
                      <a:gd name="txB" fmla="*/ 83 h 83"/>
                    </a:gdLst>
                    <a:ahLst/>
                    <a:cxnLst>
                      <a:cxn ang="0">
                        <a:pos x="0" y="3"/>
                      </a:cxn>
                      <a:cxn ang="0">
                        <a:pos x="5" y="0"/>
                      </a:cxn>
                      <a:cxn ang="0">
                        <a:pos x="0" y="2"/>
                      </a:cxn>
                      <a:cxn ang="0">
                        <a:pos x="0" y="3"/>
                      </a:cxn>
                    </a:cxnLst>
                    <a:rect l="txL" t="txT" r="txR" b="txB"/>
                    <a:pathLst>
                      <a:path w="129" h="83">
                        <a:moveTo>
                          <a:pt x="11" y="83"/>
                        </a:moveTo>
                        <a:lnTo>
                          <a:pt x="129" y="0"/>
                        </a:lnTo>
                        <a:lnTo>
                          <a:pt x="0" y="46"/>
                        </a:lnTo>
                        <a:lnTo>
                          <a:pt x="11" y="83"/>
                        </a:lnTo>
                        <a:close/>
                      </a:path>
                    </a:pathLst>
                  </a:custGeom>
                  <a:solidFill>
                    <a:srgbClr val="000000">
                      <a:alpha val="100000"/>
                    </a:srgbClr>
                  </a:solidFill>
                  <a:ln w="9525">
                    <a:noFill/>
                  </a:ln>
                </p:spPr>
                <p:txBody>
                  <a:bodyPr/>
                  <a:lstStyle/>
                  <a:p>
                    <a:endParaRPr lang="zh-CN" altLang="en-US"/>
                  </a:p>
                </p:txBody>
              </p:sp>
              <p:sp>
                <p:nvSpPr>
                  <p:cNvPr id="34025" name="Freeform 2005"/>
                  <p:cNvSpPr>
                    <a:spLocks noChangeAspect="1"/>
                  </p:cNvSpPr>
                  <p:nvPr/>
                </p:nvSpPr>
                <p:spPr>
                  <a:xfrm>
                    <a:off x="2782" y="1889"/>
                    <a:ext cx="29" cy="16"/>
                  </a:xfrm>
                  <a:custGeom>
                    <a:avLst/>
                    <a:gdLst>
                      <a:gd name="txL" fmla="*/ 0 w 144"/>
                      <a:gd name="txT" fmla="*/ 0 h 83"/>
                      <a:gd name="txR" fmla="*/ 144 w 144"/>
                      <a:gd name="txB" fmla="*/ 83 h 83"/>
                    </a:gdLst>
                    <a:ahLst/>
                    <a:cxnLst>
                      <a:cxn ang="0">
                        <a:pos x="6" y="2"/>
                      </a:cxn>
                      <a:cxn ang="0">
                        <a:pos x="0" y="3"/>
                      </a:cxn>
                      <a:cxn ang="0">
                        <a:pos x="0" y="2"/>
                      </a:cxn>
                      <a:cxn ang="0">
                        <a:pos x="5" y="0"/>
                      </a:cxn>
                      <a:cxn ang="0">
                        <a:pos x="6" y="2"/>
                      </a:cxn>
                    </a:cxnLst>
                    <a:rect l="txL" t="txT" r="txR" b="txB"/>
                    <a:pathLst>
                      <a:path w="144" h="83">
                        <a:moveTo>
                          <a:pt x="144" y="42"/>
                        </a:moveTo>
                        <a:lnTo>
                          <a:pt x="11" y="83"/>
                        </a:lnTo>
                        <a:lnTo>
                          <a:pt x="0" y="46"/>
                        </a:lnTo>
                        <a:lnTo>
                          <a:pt x="129" y="0"/>
                        </a:lnTo>
                        <a:lnTo>
                          <a:pt x="144" y="4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26" name="Freeform 2006"/>
                  <p:cNvSpPr>
                    <a:spLocks noChangeAspect="1"/>
                  </p:cNvSpPr>
                  <p:nvPr/>
                </p:nvSpPr>
                <p:spPr>
                  <a:xfrm>
                    <a:off x="2782" y="1880"/>
                    <a:ext cx="26" cy="18"/>
                  </a:xfrm>
                  <a:custGeom>
                    <a:avLst/>
                    <a:gdLst>
                      <a:gd name="txL" fmla="*/ 0 w 129"/>
                      <a:gd name="txT" fmla="*/ 0 h 87"/>
                      <a:gd name="txR" fmla="*/ 129 w 129"/>
                      <a:gd name="txB" fmla="*/ 87 h 87"/>
                    </a:gdLst>
                    <a:ahLst/>
                    <a:cxnLst>
                      <a:cxn ang="0">
                        <a:pos x="5" y="2"/>
                      </a:cxn>
                      <a:cxn ang="0">
                        <a:pos x="0" y="4"/>
                      </a:cxn>
                      <a:cxn ang="0">
                        <a:pos x="5" y="0"/>
                      </a:cxn>
                      <a:cxn ang="0">
                        <a:pos x="5" y="2"/>
                      </a:cxn>
                    </a:cxnLst>
                    <a:rect l="txL" t="txT" r="txR" b="txB"/>
                    <a:pathLst>
                      <a:path w="129" h="87">
                        <a:moveTo>
                          <a:pt x="129" y="41"/>
                        </a:moveTo>
                        <a:lnTo>
                          <a:pt x="0" y="87"/>
                        </a:lnTo>
                        <a:lnTo>
                          <a:pt x="114" y="0"/>
                        </a:lnTo>
                        <a:lnTo>
                          <a:pt x="129" y="41"/>
                        </a:lnTo>
                        <a:close/>
                      </a:path>
                    </a:pathLst>
                  </a:custGeom>
                  <a:solidFill>
                    <a:srgbClr val="000000">
                      <a:alpha val="100000"/>
                    </a:srgbClr>
                  </a:solidFill>
                  <a:ln w="9525">
                    <a:noFill/>
                  </a:ln>
                </p:spPr>
                <p:txBody>
                  <a:bodyPr/>
                  <a:lstStyle/>
                  <a:p>
                    <a:endParaRPr lang="zh-CN" altLang="en-US"/>
                  </a:p>
                </p:txBody>
              </p:sp>
              <p:sp>
                <p:nvSpPr>
                  <p:cNvPr id="34027" name="Freeform 2007"/>
                  <p:cNvSpPr>
                    <a:spLocks noChangeAspect="1"/>
                  </p:cNvSpPr>
                  <p:nvPr/>
                </p:nvSpPr>
                <p:spPr>
                  <a:xfrm>
                    <a:off x="2779" y="1880"/>
                    <a:ext cx="26" cy="18"/>
                  </a:xfrm>
                  <a:custGeom>
                    <a:avLst/>
                    <a:gdLst>
                      <a:gd name="txL" fmla="*/ 0 w 127"/>
                      <a:gd name="txT" fmla="*/ 0 h 87"/>
                      <a:gd name="txR" fmla="*/ 127 w 127"/>
                      <a:gd name="txB" fmla="*/ 87 h 87"/>
                    </a:gdLst>
                    <a:ahLst/>
                    <a:cxnLst>
                      <a:cxn ang="0">
                        <a:pos x="1" y="4"/>
                      </a:cxn>
                      <a:cxn ang="0">
                        <a:pos x="5" y="0"/>
                      </a:cxn>
                      <a:cxn ang="0">
                        <a:pos x="0" y="2"/>
                      </a:cxn>
                      <a:cxn ang="0">
                        <a:pos x="1" y="4"/>
                      </a:cxn>
                    </a:cxnLst>
                    <a:rect l="txL" t="txT" r="txR" b="txB"/>
                    <a:pathLst>
                      <a:path w="127" h="87">
                        <a:moveTo>
                          <a:pt x="13" y="87"/>
                        </a:moveTo>
                        <a:lnTo>
                          <a:pt x="127" y="0"/>
                        </a:lnTo>
                        <a:lnTo>
                          <a:pt x="0" y="52"/>
                        </a:lnTo>
                        <a:lnTo>
                          <a:pt x="13" y="87"/>
                        </a:lnTo>
                        <a:close/>
                      </a:path>
                    </a:pathLst>
                  </a:custGeom>
                  <a:solidFill>
                    <a:srgbClr val="000000">
                      <a:alpha val="100000"/>
                    </a:srgbClr>
                  </a:solidFill>
                  <a:ln w="9525">
                    <a:noFill/>
                  </a:ln>
                </p:spPr>
                <p:txBody>
                  <a:bodyPr/>
                  <a:lstStyle/>
                  <a:p>
                    <a:endParaRPr lang="zh-CN" altLang="en-US"/>
                  </a:p>
                </p:txBody>
              </p:sp>
              <p:sp>
                <p:nvSpPr>
                  <p:cNvPr id="34028" name="Freeform 2008"/>
                  <p:cNvSpPr>
                    <a:spLocks noChangeAspect="1"/>
                  </p:cNvSpPr>
                  <p:nvPr/>
                </p:nvSpPr>
                <p:spPr>
                  <a:xfrm>
                    <a:off x="2779" y="1880"/>
                    <a:ext cx="29" cy="18"/>
                  </a:xfrm>
                  <a:custGeom>
                    <a:avLst/>
                    <a:gdLst>
                      <a:gd name="txL" fmla="*/ 0 w 142"/>
                      <a:gd name="txT" fmla="*/ 0 h 87"/>
                      <a:gd name="txR" fmla="*/ 142 w 142"/>
                      <a:gd name="txB" fmla="*/ 87 h 87"/>
                    </a:gdLst>
                    <a:ahLst/>
                    <a:cxnLst>
                      <a:cxn ang="0">
                        <a:pos x="6" y="2"/>
                      </a:cxn>
                      <a:cxn ang="0">
                        <a:pos x="1" y="4"/>
                      </a:cxn>
                      <a:cxn ang="0">
                        <a:pos x="0" y="2"/>
                      </a:cxn>
                      <a:cxn ang="0">
                        <a:pos x="5" y="0"/>
                      </a:cxn>
                      <a:cxn ang="0">
                        <a:pos x="6" y="2"/>
                      </a:cxn>
                    </a:cxnLst>
                    <a:rect l="txL" t="txT" r="txR" b="txB"/>
                    <a:pathLst>
                      <a:path w="142" h="87">
                        <a:moveTo>
                          <a:pt x="142" y="41"/>
                        </a:moveTo>
                        <a:lnTo>
                          <a:pt x="13" y="87"/>
                        </a:lnTo>
                        <a:lnTo>
                          <a:pt x="0" y="52"/>
                        </a:lnTo>
                        <a:lnTo>
                          <a:pt x="127" y="0"/>
                        </a:lnTo>
                        <a:lnTo>
                          <a:pt x="142" y="4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29" name="Freeform 2009"/>
                  <p:cNvSpPr>
                    <a:spLocks noChangeAspect="1"/>
                  </p:cNvSpPr>
                  <p:nvPr/>
                </p:nvSpPr>
                <p:spPr>
                  <a:xfrm>
                    <a:off x="2779" y="1872"/>
                    <a:ext cx="26" cy="19"/>
                  </a:xfrm>
                  <a:custGeom>
                    <a:avLst/>
                    <a:gdLst>
                      <a:gd name="txL" fmla="*/ 0 w 127"/>
                      <a:gd name="txT" fmla="*/ 0 h 92"/>
                      <a:gd name="txR" fmla="*/ 127 w 127"/>
                      <a:gd name="txB" fmla="*/ 92 h 92"/>
                    </a:gdLst>
                    <a:ahLst/>
                    <a:cxnLst>
                      <a:cxn ang="0">
                        <a:pos x="5" y="2"/>
                      </a:cxn>
                      <a:cxn ang="0">
                        <a:pos x="0" y="4"/>
                      </a:cxn>
                      <a:cxn ang="0">
                        <a:pos x="5" y="0"/>
                      </a:cxn>
                      <a:cxn ang="0">
                        <a:pos x="5" y="2"/>
                      </a:cxn>
                    </a:cxnLst>
                    <a:rect l="txL" t="txT" r="txR" b="txB"/>
                    <a:pathLst>
                      <a:path w="127" h="92">
                        <a:moveTo>
                          <a:pt x="127" y="40"/>
                        </a:moveTo>
                        <a:lnTo>
                          <a:pt x="0" y="92"/>
                        </a:lnTo>
                        <a:lnTo>
                          <a:pt x="109" y="0"/>
                        </a:lnTo>
                        <a:lnTo>
                          <a:pt x="127" y="40"/>
                        </a:lnTo>
                        <a:close/>
                      </a:path>
                    </a:pathLst>
                  </a:custGeom>
                  <a:solidFill>
                    <a:srgbClr val="000000">
                      <a:alpha val="100000"/>
                    </a:srgbClr>
                  </a:solidFill>
                  <a:ln w="9525">
                    <a:noFill/>
                  </a:ln>
                </p:spPr>
                <p:txBody>
                  <a:bodyPr/>
                  <a:lstStyle/>
                  <a:p>
                    <a:endParaRPr lang="zh-CN" altLang="en-US"/>
                  </a:p>
                </p:txBody>
              </p:sp>
              <p:sp>
                <p:nvSpPr>
                  <p:cNvPr id="34030" name="Freeform 2010"/>
                  <p:cNvSpPr>
                    <a:spLocks noChangeAspect="1"/>
                  </p:cNvSpPr>
                  <p:nvPr/>
                </p:nvSpPr>
                <p:spPr>
                  <a:xfrm>
                    <a:off x="2776" y="1872"/>
                    <a:ext cx="25" cy="19"/>
                  </a:xfrm>
                  <a:custGeom>
                    <a:avLst/>
                    <a:gdLst>
                      <a:gd name="txL" fmla="*/ 0 w 125"/>
                      <a:gd name="txT" fmla="*/ 0 h 92"/>
                      <a:gd name="txR" fmla="*/ 125 w 125"/>
                      <a:gd name="txB" fmla="*/ 92 h 92"/>
                    </a:gdLst>
                    <a:ahLst/>
                    <a:cxnLst>
                      <a:cxn ang="0">
                        <a:pos x="1" y="4"/>
                      </a:cxn>
                      <a:cxn ang="0">
                        <a:pos x="5" y="0"/>
                      </a:cxn>
                      <a:cxn ang="0">
                        <a:pos x="0" y="2"/>
                      </a:cxn>
                      <a:cxn ang="0">
                        <a:pos x="1" y="4"/>
                      </a:cxn>
                    </a:cxnLst>
                    <a:rect l="txL" t="txT" r="txR" b="txB"/>
                    <a:pathLst>
                      <a:path w="125" h="92">
                        <a:moveTo>
                          <a:pt x="16" y="92"/>
                        </a:moveTo>
                        <a:lnTo>
                          <a:pt x="125" y="0"/>
                        </a:lnTo>
                        <a:lnTo>
                          <a:pt x="0" y="58"/>
                        </a:lnTo>
                        <a:lnTo>
                          <a:pt x="16" y="92"/>
                        </a:lnTo>
                        <a:close/>
                      </a:path>
                    </a:pathLst>
                  </a:custGeom>
                  <a:solidFill>
                    <a:srgbClr val="000000">
                      <a:alpha val="100000"/>
                    </a:srgbClr>
                  </a:solidFill>
                  <a:ln w="9525">
                    <a:noFill/>
                  </a:ln>
                </p:spPr>
                <p:txBody>
                  <a:bodyPr/>
                  <a:lstStyle/>
                  <a:p>
                    <a:endParaRPr lang="zh-CN" altLang="en-US"/>
                  </a:p>
                </p:txBody>
              </p:sp>
              <p:sp>
                <p:nvSpPr>
                  <p:cNvPr id="34031" name="Freeform 2011"/>
                  <p:cNvSpPr>
                    <a:spLocks noChangeAspect="1"/>
                  </p:cNvSpPr>
                  <p:nvPr/>
                </p:nvSpPr>
                <p:spPr>
                  <a:xfrm>
                    <a:off x="2776" y="1872"/>
                    <a:ext cx="29" cy="19"/>
                  </a:xfrm>
                  <a:custGeom>
                    <a:avLst/>
                    <a:gdLst>
                      <a:gd name="txL" fmla="*/ 0 w 143"/>
                      <a:gd name="txT" fmla="*/ 0 h 92"/>
                      <a:gd name="txR" fmla="*/ 143 w 143"/>
                      <a:gd name="txB" fmla="*/ 92 h 92"/>
                    </a:gdLst>
                    <a:ahLst/>
                    <a:cxnLst>
                      <a:cxn ang="0">
                        <a:pos x="6" y="2"/>
                      </a:cxn>
                      <a:cxn ang="0">
                        <a:pos x="1" y="4"/>
                      </a:cxn>
                      <a:cxn ang="0">
                        <a:pos x="0" y="2"/>
                      </a:cxn>
                      <a:cxn ang="0">
                        <a:pos x="5" y="0"/>
                      </a:cxn>
                      <a:cxn ang="0">
                        <a:pos x="6" y="2"/>
                      </a:cxn>
                    </a:cxnLst>
                    <a:rect l="txL" t="txT" r="txR" b="txB"/>
                    <a:pathLst>
                      <a:path w="143" h="92">
                        <a:moveTo>
                          <a:pt x="143" y="40"/>
                        </a:moveTo>
                        <a:lnTo>
                          <a:pt x="16" y="92"/>
                        </a:lnTo>
                        <a:lnTo>
                          <a:pt x="0" y="58"/>
                        </a:lnTo>
                        <a:lnTo>
                          <a:pt x="125" y="0"/>
                        </a:lnTo>
                        <a:lnTo>
                          <a:pt x="143" y="4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32" name="Freeform 2012"/>
                  <p:cNvSpPr>
                    <a:spLocks noChangeAspect="1"/>
                  </p:cNvSpPr>
                  <p:nvPr/>
                </p:nvSpPr>
                <p:spPr>
                  <a:xfrm>
                    <a:off x="2776" y="1865"/>
                    <a:ext cx="25" cy="19"/>
                  </a:xfrm>
                  <a:custGeom>
                    <a:avLst/>
                    <a:gdLst>
                      <a:gd name="txL" fmla="*/ 0 w 125"/>
                      <a:gd name="txT" fmla="*/ 0 h 97"/>
                      <a:gd name="txR" fmla="*/ 125 w 125"/>
                      <a:gd name="txB" fmla="*/ 97 h 97"/>
                    </a:gdLst>
                    <a:ahLst/>
                    <a:cxnLst>
                      <a:cxn ang="0">
                        <a:pos x="5" y="2"/>
                      </a:cxn>
                      <a:cxn ang="0">
                        <a:pos x="0" y="4"/>
                      </a:cxn>
                      <a:cxn ang="0">
                        <a:pos x="4" y="0"/>
                      </a:cxn>
                      <a:cxn ang="0">
                        <a:pos x="5" y="2"/>
                      </a:cxn>
                    </a:cxnLst>
                    <a:rect l="txL" t="txT" r="txR" b="txB"/>
                    <a:pathLst>
                      <a:path w="125" h="97">
                        <a:moveTo>
                          <a:pt x="125" y="39"/>
                        </a:moveTo>
                        <a:lnTo>
                          <a:pt x="0" y="97"/>
                        </a:lnTo>
                        <a:lnTo>
                          <a:pt x="107" y="0"/>
                        </a:lnTo>
                        <a:lnTo>
                          <a:pt x="125" y="39"/>
                        </a:lnTo>
                        <a:close/>
                      </a:path>
                    </a:pathLst>
                  </a:custGeom>
                  <a:solidFill>
                    <a:srgbClr val="000000">
                      <a:alpha val="100000"/>
                    </a:srgbClr>
                  </a:solidFill>
                  <a:ln w="9525">
                    <a:noFill/>
                  </a:ln>
                </p:spPr>
                <p:txBody>
                  <a:bodyPr/>
                  <a:lstStyle/>
                  <a:p>
                    <a:endParaRPr lang="zh-CN" altLang="en-US"/>
                  </a:p>
                </p:txBody>
              </p:sp>
              <p:sp>
                <p:nvSpPr>
                  <p:cNvPr id="34033" name="Freeform 2013"/>
                  <p:cNvSpPr>
                    <a:spLocks noChangeAspect="1"/>
                  </p:cNvSpPr>
                  <p:nvPr/>
                </p:nvSpPr>
                <p:spPr>
                  <a:xfrm>
                    <a:off x="2773" y="1865"/>
                    <a:ext cx="25" cy="19"/>
                  </a:xfrm>
                  <a:custGeom>
                    <a:avLst/>
                    <a:gdLst>
                      <a:gd name="txL" fmla="*/ 0 w 123"/>
                      <a:gd name="txT" fmla="*/ 0 h 97"/>
                      <a:gd name="txR" fmla="*/ 123 w 123"/>
                      <a:gd name="txB" fmla="*/ 97 h 97"/>
                    </a:gdLst>
                    <a:ahLst/>
                    <a:cxnLst>
                      <a:cxn ang="0">
                        <a:pos x="1" y="4"/>
                      </a:cxn>
                      <a:cxn ang="0">
                        <a:pos x="5" y="0"/>
                      </a:cxn>
                      <a:cxn ang="0">
                        <a:pos x="0" y="2"/>
                      </a:cxn>
                      <a:cxn ang="0">
                        <a:pos x="1" y="4"/>
                      </a:cxn>
                    </a:cxnLst>
                    <a:rect l="txL" t="txT" r="txR" b="txB"/>
                    <a:pathLst>
                      <a:path w="123" h="97">
                        <a:moveTo>
                          <a:pt x="16" y="97"/>
                        </a:moveTo>
                        <a:lnTo>
                          <a:pt x="123" y="0"/>
                        </a:lnTo>
                        <a:lnTo>
                          <a:pt x="0" y="63"/>
                        </a:lnTo>
                        <a:lnTo>
                          <a:pt x="16" y="97"/>
                        </a:lnTo>
                        <a:close/>
                      </a:path>
                    </a:pathLst>
                  </a:custGeom>
                  <a:solidFill>
                    <a:srgbClr val="000000">
                      <a:alpha val="100000"/>
                    </a:srgbClr>
                  </a:solidFill>
                  <a:ln w="9525">
                    <a:noFill/>
                  </a:ln>
                </p:spPr>
                <p:txBody>
                  <a:bodyPr/>
                  <a:lstStyle/>
                  <a:p>
                    <a:endParaRPr lang="zh-CN" altLang="en-US"/>
                  </a:p>
                </p:txBody>
              </p:sp>
              <p:sp>
                <p:nvSpPr>
                  <p:cNvPr id="34034" name="Freeform 2014"/>
                  <p:cNvSpPr>
                    <a:spLocks noChangeAspect="1"/>
                  </p:cNvSpPr>
                  <p:nvPr/>
                </p:nvSpPr>
                <p:spPr>
                  <a:xfrm>
                    <a:off x="2773" y="1865"/>
                    <a:ext cx="28" cy="19"/>
                  </a:xfrm>
                  <a:custGeom>
                    <a:avLst/>
                    <a:gdLst>
                      <a:gd name="txL" fmla="*/ 0 w 141"/>
                      <a:gd name="txT" fmla="*/ 0 h 97"/>
                      <a:gd name="txR" fmla="*/ 141 w 141"/>
                      <a:gd name="txB" fmla="*/ 97 h 97"/>
                    </a:gdLst>
                    <a:ahLst/>
                    <a:cxnLst>
                      <a:cxn ang="0">
                        <a:pos x="6" y="2"/>
                      </a:cxn>
                      <a:cxn ang="0">
                        <a:pos x="1" y="4"/>
                      </a:cxn>
                      <a:cxn ang="0">
                        <a:pos x="0" y="2"/>
                      </a:cxn>
                      <a:cxn ang="0">
                        <a:pos x="5" y="0"/>
                      </a:cxn>
                      <a:cxn ang="0">
                        <a:pos x="6" y="2"/>
                      </a:cxn>
                    </a:cxnLst>
                    <a:rect l="txL" t="txT" r="txR" b="txB"/>
                    <a:pathLst>
                      <a:path w="141" h="97">
                        <a:moveTo>
                          <a:pt x="141" y="39"/>
                        </a:moveTo>
                        <a:lnTo>
                          <a:pt x="16" y="97"/>
                        </a:lnTo>
                        <a:lnTo>
                          <a:pt x="0" y="63"/>
                        </a:lnTo>
                        <a:lnTo>
                          <a:pt x="123" y="0"/>
                        </a:lnTo>
                        <a:lnTo>
                          <a:pt x="141"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35" name="Freeform 2015"/>
                  <p:cNvSpPr>
                    <a:spLocks noChangeAspect="1"/>
                  </p:cNvSpPr>
                  <p:nvPr/>
                </p:nvSpPr>
                <p:spPr>
                  <a:xfrm>
                    <a:off x="2773" y="1857"/>
                    <a:ext cx="25" cy="20"/>
                  </a:xfrm>
                  <a:custGeom>
                    <a:avLst/>
                    <a:gdLst>
                      <a:gd name="txL" fmla="*/ 0 w 123"/>
                      <a:gd name="txT" fmla="*/ 0 h 102"/>
                      <a:gd name="txR" fmla="*/ 123 w 123"/>
                      <a:gd name="txB" fmla="*/ 102 h 102"/>
                    </a:gdLst>
                    <a:ahLst/>
                    <a:cxnLst>
                      <a:cxn ang="0">
                        <a:pos x="5" y="2"/>
                      </a:cxn>
                      <a:cxn ang="0">
                        <a:pos x="0" y="4"/>
                      </a:cxn>
                      <a:cxn ang="0">
                        <a:pos x="4" y="0"/>
                      </a:cxn>
                      <a:cxn ang="0">
                        <a:pos x="5" y="2"/>
                      </a:cxn>
                    </a:cxnLst>
                    <a:rect l="txL" t="txT" r="txR" b="txB"/>
                    <a:pathLst>
                      <a:path w="123" h="102">
                        <a:moveTo>
                          <a:pt x="123" y="39"/>
                        </a:moveTo>
                        <a:lnTo>
                          <a:pt x="0" y="102"/>
                        </a:lnTo>
                        <a:lnTo>
                          <a:pt x="101" y="0"/>
                        </a:lnTo>
                        <a:lnTo>
                          <a:pt x="123" y="39"/>
                        </a:lnTo>
                        <a:close/>
                      </a:path>
                    </a:pathLst>
                  </a:custGeom>
                  <a:solidFill>
                    <a:srgbClr val="000000">
                      <a:alpha val="100000"/>
                    </a:srgbClr>
                  </a:solidFill>
                  <a:ln w="9525">
                    <a:noFill/>
                  </a:ln>
                </p:spPr>
                <p:txBody>
                  <a:bodyPr/>
                  <a:lstStyle/>
                  <a:p>
                    <a:endParaRPr lang="zh-CN" altLang="en-US"/>
                  </a:p>
                </p:txBody>
              </p:sp>
              <p:sp>
                <p:nvSpPr>
                  <p:cNvPr id="34036" name="Freeform 2016"/>
                  <p:cNvSpPr>
                    <a:spLocks noChangeAspect="1"/>
                  </p:cNvSpPr>
                  <p:nvPr/>
                </p:nvSpPr>
                <p:spPr>
                  <a:xfrm>
                    <a:off x="2769" y="1857"/>
                    <a:ext cx="24" cy="20"/>
                  </a:xfrm>
                  <a:custGeom>
                    <a:avLst/>
                    <a:gdLst>
                      <a:gd name="txL" fmla="*/ 0 w 119"/>
                      <a:gd name="txT" fmla="*/ 0 h 102"/>
                      <a:gd name="txR" fmla="*/ 119 w 119"/>
                      <a:gd name="txB" fmla="*/ 102 h 102"/>
                    </a:gdLst>
                    <a:ahLst/>
                    <a:cxnLst>
                      <a:cxn ang="0">
                        <a:pos x="1" y="4"/>
                      </a:cxn>
                      <a:cxn ang="0">
                        <a:pos x="5" y="0"/>
                      </a:cxn>
                      <a:cxn ang="0">
                        <a:pos x="0" y="3"/>
                      </a:cxn>
                      <a:cxn ang="0">
                        <a:pos x="1" y="4"/>
                      </a:cxn>
                    </a:cxnLst>
                    <a:rect l="txL" t="txT" r="txR" b="txB"/>
                    <a:pathLst>
                      <a:path w="119" h="102">
                        <a:moveTo>
                          <a:pt x="18" y="102"/>
                        </a:moveTo>
                        <a:lnTo>
                          <a:pt x="119" y="0"/>
                        </a:lnTo>
                        <a:lnTo>
                          <a:pt x="0" y="69"/>
                        </a:lnTo>
                        <a:lnTo>
                          <a:pt x="18" y="102"/>
                        </a:lnTo>
                        <a:close/>
                      </a:path>
                    </a:pathLst>
                  </a:custGeom>
                  <a:solidFill>
                    <a:srgbClr val="000000">
                      <a:alpha val="100000"/>
                    </a:srgbClr>
                  </a:solidFill>
                  <a:ln w="9525">
                    <a:noFill/>
                  </a:ln>
                </p:spPr>
                <p:txBody>
                  <a:bodyPr/>
                  <a:lstStyle/>
                  <a:p>
                    <a:endParaRPr lang="zh-CN" altLang="en-US"/>
                  </a:p>
                </p:txBody>
              </p:sp>
              <p:sp>
                <p:nvSpPr>
                  <p:cNvPr id="34037" name="Freeform 2017"/>
                  <p:cNvSpPr>
                    <a:spLocks noChangeAspect="1"/>
                  </p:cNvSpPr>
                  <p:nvPr/>
                </p:nvSpPr>
                <p:spPr>
                  <a:xfrm>
                    <a:off x="2769" y="1857"/>
                    <a:ext cx="29" cy="20"/>
                  </a:xfrm>
                  <a:custGeom>
                    <a:avLst/>
                    <a:gdLst>
                      <a:gd name="txL" fmla="*/ 0 w 141"/>
                      <a:gd name="txT" fmla="*/ 0 h 102"/>
                      <a:gd name="txR" fmla="*/ 141 w 141"/>
                      <a:gd name="txB" fmla="*/ 102 h 102"/>
                    </a:gdLst>
                    <a:ahLst/>
                    <a:cxnLst>
                      <a:cxn ang="0">
                        <a:pos x="6" y="2"/>
                      </a:cxn>
                      <a:cxn ang="0">
                        <a:pos x="1" y="4"/>
                      </a:cxn>
                      <a:cxn ang="0">
                        <a:pos x="0" y="3"/>
                      </a:cxn>
                      <a:cxn ang="0">
                        <a:pos x="5" y="0"/>
                      </a:cxn>
                      <a:cxn ang="0">
                        <a:pos x="6" y="2"/>
                      </a:cxn>
                    </a:cxnLst>
                    <a:rect l="txL" t="txT" r="txR" b="txB"/>
                    <a:pathLst>
                      <a:path w="141" h="102">
                        <a:moveTo>
                          <a:pt x="141" y="39"/>
                        </a:moveTo>
                        <a:lnTo>
                          <a:pt x="18" y="102"/>
                        </a:lnTo>
                        <a:lnTo>
                          <a:pt x="0" y="69"/>
                        </a:lnTo>
                        <a:lnTo>
                          <a:pt x="119" y="0"/>
                        </a:lnTo>
                        <a:lnTo>
                          <a:pt x="141" y="3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38" name="Freeform 2018"/>
                  <p:cNvSpPr>
                    <a:spLocks noChangeAspect="1"/>
                  </p:cNvSpPr>
                  <p:nvPr/>
                </p:nvSpPr>
                <p:spPr>
                  <a:xfrm>
                    <a:off x="2769" y="1850"/>
                    <a:ext cx="24" cy="21"/>
                  </a:xfrm>
                  <a:custGeom>
                    <a:avLst/>
                    <a:gdLst>
                      <a:gd name="txL" fmla="*/ 0 w 119"/>
                      <a:gd name="txT" fmla="*/ 0 h 105"/>
                      <a:gd name="txR" fmla="*/ 119 w 119"/>
                      <a:gd name="txB" fmla="*/ 105 h 105"/>
                    </a:gdLst>
                    <a:ahLst/>
                    <a:cxnLst>
                      <a:cxn ang="0">
                        <a:pos x="5" y="1"/>
                      </a:cxn>
                      <a:cxn ang="0">
                        <a:pos x="0" y="4"/>
                      </a:cxn>
                      <a:cxn ang="0">
                        <a:pos x="4" y="0"/>
                      </a:cxn>
                      <a:cxn ang="0">
                        <a:pos x="5" y="1"/>
                      </a:cxn>
                    </a:cxnLst>
                    <a:rect l="txL" t="txT" r="txR" b="txB"/>
                    <a:pathLst>
                      <a:path w="119" h="105">
                        <a:moveTo>
                          <a:pt x="119" y="36"/>
                        </a:moveTo>
                        <a:lnTo>
                          <a:pt x="0" y="105"/>
                        </a:lnTo>
                        <a:lnTo>
                          <a:pt x="98" y="0"/>
                        </a:lnTo>
                        <a:lnTo>
                          <a:pt x="119" y="36"/>
                        </a:lnTo>
                        <a:close/>
                      </a:path>
                    </a:pathLst>
                  </a:custGeom>
                  <a:solidFill>
                    <a:srgbClr val="000000">
                      <a:alpha val="100000"/>
                    </a:srgbClr>
                  </a:solidFill>
                  <a:ln w="9525">
                    <a:noFill/>
                  </a:ln>
                </p:spPr>
                <p:txBody>
                  <a:bodyPr/>
                  <a:lstStyle/>
                  <a:p>
                    <a:endParaRPr lang="zh-CN" altLang="en-US"/>
                  </a:p>
                </p:txBody>
              </p:sp>
              <p:sp>
                <p:nvSpPr>
                  <p:cNvPr id="34039" name="Freeform 2019"/>
                  <p:cNvSpPr>
                    <a:spLocks noChangeAspect="1"/>
                  </p:cNvSpPr>
                  <p:nvPr/>
                </p:nvSpPr>
                <p:spPr>
                  <a:xfrm>
                    <a:off x="2766" y="1850"/>
                    <a:ext cx="23" cy="21"/>
                  </a:xfrm>
                  <a:custGeom>
                    <a:avLst/>
                    <a:gdLst>
                      <a:gd name="txL" fmla="*/ 0 w 117"/>
                      <a:gd name="txT" fmla="*/ 0 h 105"/>
                      <a:gd name="txR" fmla="*/ 117 w 117"/>
                      <a:gd name="txB" fmla="*/ 105 h 105"/>
                    </a:gdLst>
                    <a:ahLst/>
                    <a:cxnLst>
                      <a:cxn ang="0">
                        <a:pos x="1" y="4"/>
                      </a:cxn>
                      <a:cxn ang="0">
                        <a:pos x="5" y="0"/>
                      </a:cxn>
                      <a:cxn ang="0">
                        <a:pos x="0" y="3"/>
                      </a:cxn>
                      <a:cxn ang="0">
                        <a:pos x="1" y="4"/>
                      </a:cxn>
                    </a:cxnLst>
                    <a:rect l="txL" t="txT" r="txR" b="txB"/>
                    <a:pathLst>
                      <a:path w="117" h="105">
                        <a:moveTo>
                          <a:pt x="19" y="105"/>
                        </a:moveTo>
                        <a:lnTo>
                          <a:pt x="117" y="0"/>
                        </a:lnTo>
                        <a:lnTo>
                          <a:pt x="0" y="71"/>
                        </a:lnTo>
                        <a:lnTo>
                          <a:pt x="19" y="105"/>
                        </a:lnTo>
                        <a:close/>
                      </a:path>
                    </a:pathLst>
                  </a:custGeom>
                  <a:solidFill>
                    <a:srgbClr val="000000">
                      <a:alpha val="100000"/>
                    </a:srgbClr>
                  </a:solidFill>
                  <a:ln w="9525">
                    <a:noFill/>
                  </a:ln>
                </p:spPr>
                <p:txBody>
                  <a:bodyPr/>
                  <a:lstStyle/>
                  <a:p>
                    <a:endParaRPr lang="zh-CN" altLang="en-US"/>
                  </a:p>
                </p:txBody>
              </p:sp>
              <p:sp>
                <p:nvSpPr>
                  <p:cNvPr id="34040" name="Freeform 2020"/>
                  <p:cNvSpPr>
                    <a:spLocks noChangeAspect="1"/>
                  </p:cNvSpPr>
                  <p:nvPr/>
                </p:nvSpPr>
                <p:spPr>
                  <a:xfrm>
                    <a:off x="2766" y="1850"/>
                    <a:ext cx="27" cy="21"/>
                  </a:xfrm>
                  <a:custGeom>
                    <a:avLst/>
                    <a:gdLst>
                      <a:gd name="txL" fmla="*/ 0 w 138"/>
                      <a:gd name="txT" fmla="*/ 0 h 105"/>
                      <a:gd name="txR" fmla="*/ 138 w 138"/>
                      <a:gd name="txB" fmla="*/ 105 h 105"/>
                    </a:gdLst>
                    <a:ahLst/>
                    <a:cxnLst>
                      <a:cxn ang="0">
                        <a:pos x="5" y="1"/>
                      </a:cxn>
                      <a:cxn ang="0">
                        <a:pos x="1" y="4"/>
                      </a:cxn>
                      <a:cxn ang="0">
                        <a:pos x="0" y="3"/>
                      </a:cxn>
                      <a:cxn ang="0">
                        <a:pos x="4" y="0"/>
                      </a:cxn>
                      <a:cxn ang="0">
                        <a:pos x="5" y="1"/>
                      </a:cxn>
                    </a:cxnLst>
                    <a:rect l="txL" t="txT" r="txR" b="txB"/>
                    <a:pathLst>
                      <a:path w="138" h="105">
                        <a:moveTo>
                          <a:pt x="138" y="36"/>
                        </a:moveTo>
                        <a:lnTo>
                          <a:pt x="19" y="105"/>
                        </a:lnTo>
                        <a:lnTo>
                          <a:pt x="0" y="71"/>
                        </a:lnTo>
                        <a:lnTo>
                          <a:pt x="117" y="0"/>
                        </a:lnTo>
                        <a:lnTo>
                          <a:pt x="138"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41" name="Freeform 2021"/>
                  <p:cNvSpPr>
                    <a:spLocks noChangeAspect="1"/>
                  </p:cNvSpPr>
                  <p:nvPr/>
                </p:nvSpPr>
                <p:spPr>
                  <a:xfrm>
                    <a:off x="2766" y="1842"/>
                    <a:ext cx="23" cy="22"/>
                  </a:xfrm>
                  <a:custGeom>
                    <a:avLst/>
                    <a:gdLst>
                      <a:gd name="txL" fmla="*/ 0 w 117"/>
                      <a:gd name="txT" fmla="*/ 0 h 108"/>
                      <a:gd name="txR" fmla="*/ 117 w 117"/>
                      <a:gd name="txB" fmla="*/ 108 h 108"/>
                    </a:gdLst>
                    <a:ahLst/>
                    <a:cxnLst>
                      <a:cxn ang="0">
                        <a:pos x="5" y="2"/>
                      </a:cxn>
                      <a:cxn ang="0">
                        <a:pos x="0" y="4"/>
                      </a:cxn>
                      <a:cxn ang="0">
                        <a:pos x="4" y="0"/>
                      </a:cxn>
                      <a:cxn ang="0">
                        <a:pos x="5" y="2"/>
                      </a:cxn>
                    </a:cxnLst>
                    <a:rect l="txL" t="txT" r="txR" b="txB"/>
                    <a:pathLst>
                      <a:path w="117" h="108">
                        <a:moveTo>
                          <a:pt x="117" y="37"/>
                        </a:moveTo>
                        <a:lnTo>
                          <a:pt x="0" y="108"/>
                        </a:lnTo>
                        <a:lnTo>
                          <a:pt x="92" y="0"/>
                        </a:lnTo>
                        <a:lnTo>
                          <a:pt x="117" y="37"/>
                        </a:lnTo>
                        <a:close/>
                      </a:path>
                    </a:pathLst>
                  </a:custGeom>
                  <a:solidFill>
                    <a:srgbClr val="000000">
                      <a:alpha val="100000"/>
                    </a:srgbClr>
                  </a:solidFill>
                  <a:ln w="9525">
                    <a:noFill/>
                  </a:ln>
                </p:spPr>
                <p:txBody>
                  <a:bodyPr/>
                  <a:lstStyle/>
                  <a:p>
                    <a:endParaRPr lang="zh-CN" altLang="en-US"/>
                  </a:p>
                </p:txBody>
              </p:sp>
              <p:sp>
                <p:nvSpPr>
                  <p:cNvPr id="34042" name="Freeform 2022"/>
                  <p:cNvSpPr>
                    <a:spLocks noChangeAspect="1"/>
                  </p:cNvSpPr>
                  <p:nvPr/>
                </p:nvSpPr>
                <p:spPr>
                  <a:xfrm>
                    <a:off x="2761" y="1842"/>
                    <a:ext cx="23" cy="22"/>
                  </a:xfrm>
                  <a:custGeom>
                    <a:avLst/>
                    <a:gdLst>
                      <a:gd name="txL" fmla="*/ 0 w 113"/>
                      <a:gd name="txT" fmla="*/ 0 h 108"/>
                      <a:gd name="txR" fmla="*/ 113 w 113"/>
                      <a:gd name="txB" fmla="*/ 108 h 108"/>
                    </a:gdLst>
                    <a:ahLst/>
                    <a:cxnLst>
                      <a:cxn ang="0">
                        <a:pos x="1" y="4"/>
                      </a:cxn>
                      <a:cxn ang="0">
                        <a:pos x="5" y="0"/>
                      </a:cxn>
                      <a:cxn ang="0">
                        <a:pos x="0" y="3"/>
                      </a:cxn>
                      <a:cxn ang="0">
                        <a:pos x="1" y="4"/>
                      </a:cxn>
                    </a:cxnLst>
                    <a:rect l="txL" t="txT" r="txR" b="txB"/>
                    <a:pathLst>
                      <a:path w="113" h="108">
                        <a:moveTo>
                          <a:pt x="21" y="108"/>
                        </a:moveTo>
                        <a:lnTo>
                          <a:pt x="113" y="0"/>
                        </a:lnTo>
                        <a:lnTo>
                          <a:pt x="0" y="77"/>
                        </a:lnTo>
                        <a:lnTo>
                          <a:pt x="21" y="108"/>
                        </a:lnTo>
                        <a:close/>
                      </a:path>
                    </a:pathLst>
                  </a:custGeom>
                  <a:solidFill>
                    <a:srgbClr val="000000">
                      <a:alpha val="100000"/>
                    </a:srgbClr>
                  </a:solidFill>
                  <a:ln w="9525">
                    <a:noFill/>
                  </a:ln>
                </p:spPr>
                <p:txBody>
                  <a:bodyPr/>
                  <a:lstStyle/>
                  <a:p>
                    <a:endParaRPr lang="zh-CN" altLang="en-US"/>
                  </a:p>
                </p:txBody>
              </p:sp>
              <p:sp>
                <p:nvSpPr>
                  <p:cNvPr id="34043" name="Freeform 2023"/>
                  <p:cNvSpPr>
                    <a:spLocks noChangeAspect="1"/>
                  </p:cNvSpPr>
                  <p:nvPr/>
                </p:nvSpPr>
                <p:spPr>
                  <a:xfrm>
                    <a:off x="2761" y="1842"/>
                    <a:ext cx="28" cy="22"/>
                  </a:xfrm>
                  <a:custGeom>
                    <a:avLst/>
                    <a:gdLst>
                      <a:gd name="txL" fmla="*/ 0 w 138"/>
                      <a:gd name="txT" fmla="*/ 0 h 108"/>
                      <a:gd name="txR" fmla="*/ 138 w 138"/>
                      <a:gd name="txB" fmla="*/ 108 h 108"/>
                    </a:gdLst>
                    <a:ahLst/>
                    <a:cxnLst>
                      <a:cxn ang="0">
                        <a:pos x="6" y="2"/>
                      </a:cxn>
                      <a:cxn ang="0">
                        <a:pos x="1" y="4"/>
                      </a:cxn>
                      <a:cxn ang="0">
                        <a:pos x="0" y="3"/>
                      </a:cxn>
                      <a:cxn ang="0">
                        <a:pos x="5" y="0"/>
                      </a:cxn>
                      <a:cxn ang="0">
                        <a:pos x="6" y="2"/>
                      </a:cxn>
                    </a:cxnLst>
                    <a:rect l="txL" t="txT" r="txR" b="txB"/>
                    <a:pathLst>
                      <a:path w="138" h="108">
                        <a:moveTo>
                          <a:pt x="138" y="37"/>
                        </a:moveTo>
                        <a:lnTo>
                          <a:pt x="21" y="108"/>
                        </a:lnTo>
                        <a:lnTo>
                          <a:pt x="0" y="77"/>
                        </a:lnTo>
                        <a:lnTo>
                          <a:pt x="113" y="0"/>
                        </a:lnTo>
                        <a:lnTo>
                          <a:pt x="138" y="3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44" name="Freeform 2024"/>
                  <p:cNvSpPr>
                    <a:spLocks noChangeAspect="1"/>
                  </p:cNvSpPr>
                  <p:nvPr/>
                </p:nvSpPr>
                <p:spPr>
                  <a:xfrm>
                    <a:off x="2761" y="1835"/>
                    <a:ext cx="23" cy="23"/>
                  </a:xfrm>
                  <a:custGeom>
                    <a:avLst/>
                    <a:gdLst>
                      <a:gd name="txL" fmla="*/ 0 w 113"/>
                      <a:gd name="txT" fmla="*/ 0 h 112"/>
                      <a:gd name="txR" fmla="*/ 113 w 113"/>
                      <a:gd name="txB" fmla="*/ 112 h 112"/>
                    </a:gdLst>
                    <a:ahLst/>
                    <a:cxnLst>
                      <a:cxn ang="0">
                        <a:pos x="5" y="1"/>
                      </a:cxn>
                      <a:cxn ang="0">
                        <a:pos x="0" y="5"/>
                      </a:cxn>
                      <a:cxn ang="0">
                        <a:pos x="4" y="0"/>
                      </a:cxn>
                      <a:cxn ang="0">
                        <a:pos x="5" y="1"/>
                      </a:cxn>
                    </a:cxnLst>
                    <a:rect l="txL" t="txT" r="txR" b="txB"/>
                    <a:pathLst>
                      <a:path w="113" h="112">
                        <a:moveTo>
                          <a:pt x="113" y="35"/>
                        </a:moveTo>
                        <a:lnTo>
                          <a:pt x="0" y="112"/>
                        </a:lnTo>
                        <a:lnTo>
                          <a:pt x="89" y="0"/>
                        </a:lnTo>
                        <a:lnTo>
                          <a:pt x="113" y="35"/>
                        </a:lnTo>
                        <a:close/>
                      </a:path>
                    </a:pathLst>
                  </a:custGeom>
                  <a:solidFill>
                    <a:srgbClr val="000000">
                      <a:alpha val="100000"/>
                    </a:srgbClr>
                  </a:solidFill>
                  <a:ln w="9525">
                    <a:noFill/>
                  </a:ln>
                </p:spPr>
                <p:txBody>
                  <a:bodyPr/>
                  <a:lstStyle/>
                  <a:p>
                    <a:endParaRPr lang="zh-CN" altLang="en-US"/>
                  </a:p>
                </p:txBody>
              </p:sp>
              <p:sp>
                <p:nvSpPr>
                  <p:cNvPr id="34045" name="Freeform 2025"/>
                  <p:cNvSpPr>
                    <a:spLocks noChangeAspect="1"/>
                  </p:cNvSpPr>
                  <p:nvPr/>
                </p:nvSpPr>
                <p:spPr>
                  <a:xfrm>
                    <a:off x="2757" y="1835"/>
                    <a:ext cx="22" cy="23"/>
                  </a:xfrm>
                  <a:custGeom>
                    <a:avLst/>
                    <a:gdLst>
                      <a:gd name="txL" fmla="*/ 0 w 110"/>
                      <a:gd name="txT" fmla="*/ 0 h 112"/>
                      <a:gd name="txR" fmla="*/ 110 w 110"/>
                      <a:gd name="txB" fmla="*/ 112 h 112"/>
                    </a:gdLst>
                    <a:ahLst/>
                    <a:cxnLst>
                      <a:cxn ang="0">
                        <a:pos x="1" y="5"/>
                      </a:cxn>
                      <a:cxn ang="0">
                        <a:pos x="4" y="0"/>
                      </a:cxn>
                      <a:cxn ang="0">
                        <a:pos x="0" y="3"/>
                      </a:cxn>
                      <a:cxn ang="0">
                        <a:pos x="1" y="5"/>
                      </a:cxn>
                    </a:cxnLst>
                    <a:rect l="txL" t="txT" r="txR" b="txB"/>
                    <a:pathLst>
                      <a:path w="110" h="112">
                        <a:moveTo>
                          <a:pt x="21" y="112"/>
                        </a:moveTo>
                        <a:lnTo>
                          <a:pt x="110" y="0"/>
                        </a:lnTo>
                        <a:lnTo>
                          <a:pt x="0" y="81"/>
                        </a:lnTo>
                        <a:lnTo>
                          <a:pt x="21" y="112"/>
                        </a:lnTo>
                        <a:close/>
                      </a:path>
                    </a:pathLst>
                  </a:custGeom>
                  <a:solidFill>
                    <a:srgbClr val="000000">
                      <a:alpha val="100000"/>
                    </a:srgbClr>
                  </a:solidFill>
                  <a:ln w="9525">
                    <a:noFill/>
                  </a:ln>
                </p:spPr>
                <p:txBody>
                  <a:bodyPr/>
                  <a:lstStyle/>
                  <a:p>
                    <a:endParaRPr lang="zh-CN" altLang="en-US"/>
                  </a:p>
                </p:txBody>
              </p:sp>
              <p:sp>
                <p:nvSpPr>
                  <p:cNvPr id="34046" name="Freeform 2026"/>
                  <p:cNvSpPr>
                    <a:spLocks noChangeAspect="1"/>
                  </p:cNvSpPr>
                  <p:nvPr/>
                </p:nvSpPr>
                <p:spPr>
                  <a:xfrm>
                    <a:off x="2757" y="1835"/>
                    <a:ext cx="27" cy="23"/>
                  </a:xfrm>
                  <a:custGeom>
                    <a:avLst/>
                    <a:gdLst>
                      <a:gd name="txL" fmla="*/ 0 w 134"/>
                      <a:gd name="txT" fmla="*/ 0 h 112"/>
                      <a:gd name="txR" fmla="*/ 134 w 134"/>
                      <a:gd name="txB" fmla="*/ 112 h 112"/>
                    </a:gdLst>
                    <a:ahLst/>
                    <a:cxnLst>
                      <a:cxn ang="0">
                        <a:pos x="5" y="1"/>
                      </a:cxn>
                      <a:cxn ang="0">
                        <a:pos x="1" y="5"/>
                      </a:cxn>
                      <a:cxn ang="0">
                        <a:pos x="0" y="3"/>
                      </a:cxn>
                      <a:cxn ang="0">
                        <a:pos x="4" y="0"/>
                      </a:cxn>
                      <a:cxn ang="0">
                        <a:pos x="5" y="1"/>
                      </a:cxn>
                    </a:cxnLst>
                    <a:rect l="txL" t="txT" r="txR" b="txB"/>
                    <a:pathLst>
                      <a:path w="134" h="112">
                        <a:moveTo>
                          <a:pt x="134" y="35"/>
                        </a:moveTo>
                        <a:lnTo>
                          <a:pt x="21" y="112"/>
                        </a:lnTo>
                        <a:lnTo>
                          <a:pt x="0" y="81"/>
                        </a:lnTo>
                        <a:lnTo>
                          <a:pt x="110" y="0"/>
                        </a:lnTo>
                        <a:lnTo>
                          <a:pt x="134" y="3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47" name="Freeform 2027"/>
                  <p:cNvSpPr>
                    <a:spLocks noChangeAspect="1"/>
                  </p:cNvSpPr>
                  <p:nvPr/>
                </p:nvSpPr>
                <p:spPr>
                  <a:xfrm>
                    <a:off x="2757" y="1828"/>
                    <a:ext cx="22" cy="23"/>
                  </a:xfrm>
                  <a:custGeom>
                    <a:avLst/>
                    <a:gdLst>
                      <a:gd name="txL" fmla="*/ 0 w 110"/>
                      <a:gd name="txT" fmla="*/ 0 h 117"/>
                      <a:gd name="txR" fmla="*/ 110 w 110"/>
                      <a:gd name="txB" fmla="*/ 117 h 117"/>
                    </a:gdLst>
                    <a:ahLst/>
                    <a:cxnLst>
                      <a:cxn ang="0">
                        <a:pos x="4" y="1"/>
                      </a:cxn>
                      <a:cxn ang="0">
                        <a:pos x="0" y="5"/>
                      </a:cxn>
                      <a:cxn ang="0">
                        <a:pos x="3" y="0"/>
                      </a:cxn>
                      <a:cxn ang="0">
                        <a:pos x="4" y="1"/>
                      </a:cxn>
                    </a:cxnLst>
                    <a:rect l="txL" t="txT" r="txR" b="txB"/>
                    <a:pathLst>
                      <a:path w="110" h="117">
                        <a:moveTo>
                          <a:pt x="110" y="36"/>
                        </a:moveTo>
                        <a:lnTo>
                          <a:pt x="0" y="117"/>
                        </a:lnTo>
                        <a:lnTo>
                          <a:pt x="82" y="0"/>
                        </a:lnTo>
                        <a:lnTo>
                          <a:pt x="110" y="36"/>
                        </a:lnTo>
                        <a:close/>
                      </a:path>
                    </a:pathLst>
                  </a:custGeom>
                  <a:solidFill>
                    <a:srgbClr val="000000">
                      <a:alpha val="100000"/>
                    </a:srgbClr>
                  </a:solidFill>
                  <a:ln w="9525">
                    <a:noFill/>
                  </a:ln>
                </p:spPr>
                <p:txBody>
                  <a:bodyPr/>
                  <a:lstStyle/>
                  <a:p>
                    <a:endParaRPr lang="zh-CN" altLang="en-US"/>
                  </a:p>
                </p:txBody>
              </p:sp>
              <p:sp>
                <p:nvSpPr>
                  <p:cNvPr id="34048" name="Freeform 2028"/>
                  <p:cNvSpPr>
                    <a:spLocks noChangeAspect="1"/>
                  </p:cNvSpPr>
                  <p:nvPr/>
                </p:nvSpPr>
                <p:spPr>
                  <a:xfrm>
                    <a:off x="2752" y="1828"/>
                    <a:ext cx="22" cy="23"/>
                  </a:xfrm>
                  <a:custGeom>
                    <a:avLst/>
                    <a:gdLst>
                      <a:gd name="txL" fmla="*/ 0 w 106"/>
                      <a:gd name="txT" fmla="*/ 0 h 117"/>
                      <a:gd name="txR" fmla="*/ 106 w 106"/>
                      <a:gd name="txB" fmla="*/ 117 h 117"/>
                    </a:gdLst>
                    <a:ahLst/>
                    <a:cxnLst>
                      <a:cxn ang="0">
                        <a:pos x="1" y="5"/>
                      </a:cxn>
                      <a:cxn ang="0">
                        <a:pos x="5" y="0"/>
                      </a:cxn>
                      <a:cxn ang="0">
                        <a:pos x="0" y="3"/>
                      </a:cxn>
                      <a:cxn ang="0">
                        <a:pos x="1" y="5"/>
                      </a:cxn>
                    </a:cxnLst>
                    <a:rect l="txL" t="txT" r="txR" b="txB"/>
                    <a:pathLst>
                      <a:path w="106" h="117">
                        <a:moveTo>
                          <a:pt x="24" y="117"/>
                        </a:moveTo>
                        <a:lnTo>
                          <a:pt x="106" y="0"/>
                        </a:lnTo>
                        <a:lnTo>
                          <a:pt x="0" y="87"/>
                        </a:lnTo>
                        <a:lnTo>
                          <a:pt x="24" y="117"/>
                        </a:lnTo>
                        <a:close/>
                      </a:path>
                    </a:pathLst>
                  </a:custGeom>
                  <a:solidFill>
                    <a:srgbClr val="000000">
                      <a:alpha val="100000"/>
                    </a:srgbClr>
                  </a:solidFill>
                  <a:ln w="9525">
                    <a:noFill/>
                  </a:ln>
                </p:spPr>
                <p:txBody>
                  <a:bodyPr/>
                  <a:lstStyle/>
                  <a:p>
                    <a:endParaRPr lang="zh-CN" altLang="en-US"/>
                  </a:p>
                </p:txBody>
              </p:sp>
              <p:sp>
                <p:nvSpPr>
                  <p:cNvPr id="34049" name="Freeform 2029"/>
                  <p:cNvSpPr>
                    <a:spLocks noChangeAspect="1"/>
                  </p:cNvSpPr>
                  <p:nvPr/>
                </p:nvSpPr>
                <p:spPr>
                  <a:xfrm>
                    <a:off x="2752" y="1828"/>
                    <a:ext cx="27" cy="23"/>
                  </a:xfrm>
                  <a:custGeom>
                    <a:avLst/>
                    <a:gdLst>
                      <a:gd name="txL" fmla="*/ 0 w 134"/>
                      <a:gd name="txT" fmla="*/ 0 h 117"/>
                      <a:gd name="txR" fmla="*/ 134 w 134"/>
                      <a:gd name="txB" fmla="*/ 117 h 117"/>
                    </a:gdLst>
                    <a:ahLst/>
                    <a:cxnLst>
                      <a:cxn ang="0">
                        <a:pos x="5" y="1"/>
                      </a:cxn>
                      <a:cxn ang="0">
                        <a:pos x="1" y="5"/>
                      </a:cxn>
                      <a:cxn ang="0">
                        <a:pos x="0" y="3"/>
                      </a:cxn>
                      <a:cxn ang="0">
                        <a:pos x="4" y="0"/>
                      </a:cxn>
                      <a:cxn ang="0">
                        <a:pos x="5" y="1"/>
                      </a:cxn>
                    </a:cxnLst>
                    <a:rect l="txL" t="txT" r="txR" b="txB"/>
                    <a:pathLst>
                      <a:path w="134" h="117">
                        <a:moveTo>
                          <a:pt x="134" y="36"/>
                        </a:moveTo>
                        <a:lnTo>
                          <a:pt x="24" y="117"/>
                        </a:lnTo>
                        <a:lnTo>
                          <a:pt x="0" y="87"/>
                        </a:lnTo>
                        <a:lnTo>
                          <a:pt x="106" y="0"/>
                        </a:lnTo>
                        <a:lnTo>
                          <a:pt x="134" y="3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50" name="Freeform 2030"/>
                  <p:cNvSpPr>
                    <a:spLocks noChangeAspect="1"/>
                  </p:cNvSpPr>
                  <p:nvPr/>
                </p:nvSpPr>
                <p:spPr>
                  <a:xfrm>
                    <a:off x="2752" y="1821"/>
                    <a:ext cx="22" cy="24"/>
                  </a:xfrm>
                  <a:custGeom>
                    <a:avLst/>
                    <a:gdLst>
                      <a:gd name="txL" fmla="*/ 0 w 106"/>
                      <a:gd name="txT" fmla="*/ 0 h 120"/>
                      <a:gd name="txR" fmla="*/ 106 w 106"/>
                      <a:gd name="txB" fmla="*/ 120 h 120"/>
                    </a:gdLst>
                    <a:ahLst/>
                    <a:cxnLst>
                      <a:cxn ang="0">
                        <a:pos x="5" y="1"/>
                      </a:cxn>
                      <a:cxn ang="0">
                        <a:pos x="0" y="5"/>
                      </a:cxn>
                      <a:cxn ang="0">
                        <a:pos x="3" y="0"/>
                      </a:cxn>
                      <a:cxn ang="0">
                        <a:pos x="5" y="1"/>
                      </a:cxn>
                    </a:cxnLst>
                    <a:rect l="txL" t="txT" r="txR" b="txB"/>
                    <a:pathLst>
                      <a:path w="106" h="120">
                        <a:moveTo>
                          <a:pt x="106" y="33"/>
                        </a:moveTo>
                        <a:lnTo>
                          <a:pt x="0" y="120"/>
                        </a:lnTo>
                        <a:lnTo>
                          <a:pt x="78" y="0"/>
                        </a:lnTo>
                        <a:lnTo>
                          <a:pt x="106" y="33"/>
                        </a:lnTo>
                        <a:close/>
                      </a:path>
                    </a:pathLst>
                  </a:custGeom>
                  <a:solidFill>
                    <a:srgbClr val="000000">
                      <a:alpha val="100000"/>
                    </a:srgbClr>
                  </a:solidFill>
                  <a:ln w="9525">
                    <a:noFill/>
                  </a:ln>
                </p:spPr>
                <p:txBody>
                  <a:bodyPr/>
                  <a:lstStyle/>
                  <a:p>
                    <a:endParaRPr lang="zh-CN" altLang="en-US"/>
                  </a:p>
                </p:txBody>
              </p:sp>
              <p:sp>
                <p:nvSpPr>
                  <p:cNvPr id="34051" name="Freeform 2031"/>
                  <p:cNvSpPr>
                    <a:spLocks noChangeAspect="1"/>
                  </p:cNvSpPr>
                  <p:nvPr/>
                </p:nvSpPr>
                <p:spPr>
                  <a:xfrm>
                    <a:off x="2748" y="1821"/>
                    <a:ext cx="20" cy="24"/>
                  </a:xfrm>
                  <a:custGeom>
                    <a:avLst/>
                    <a:gdLst>
                      <a:gd name="txL" fmla="*/ 0 w 102"/>
                      <a:gd name="txT" fmla="*/ 0 h 120"/>
                      <a:gd name="txR" fmla="*/ 102 w 102"/>
                      <a:gd name="txB" fmla="*/ 120 h 120"/>
                    </a:gdLst>
                    <a:ahLst/>
                    <a:cxnLst>
                      <a:cxn ang="0">
                        <a:pos x="1" y="5"/>
                      </a:cxn>
                      <a:cxn ang="0">
                        <a:pos x="4" y="0"/>
                      </a:cxn>
                      <a:cxn ang="0">
                        <a:pos x="0" y="4"/>
                      </a:cxn>
                      <a:cxn ang="0">
                        <a:pos x="1" y="5"/>
                      </a:cxn>
                    </a:cxnLst>
                    <a:rect l="txL" t="txT" r="txR" b="txB"/>
                    <a:pathLst>
                      <a:path w="102" h="120">
                        <a:moveTo>
                          <a:pt x="24" y="120"/>
                        </a:moveTo>
                        <a:lnTo>
                          <a:pt x="102" y="0"/>
                        </a:lnTo>
                        <a:lnTo>
                          <a:pt x="0" y="91"/>
                        </a:lnTo>
                        <a:lnTo>
                          <a:pt x="24" y="120"/>
                        </a:lnTo>
                        <a:close/>
                      </a:path>
                    </a:pathLst>
                  </a:custGeom>
                  <a:solidFill>
                    <a:srgbClr val="000000">
                      <a:alpha val="100000"/>
                    </a:srgbClr>
                  </a:solidFill>
                  <a:ln w="9525">
                    <a:noFill/>
                  </a:ln>
                </p:spPr>
                <p:txBody>
                  <a:bodyPr/>
                  <a:lstStyle/>
                  <a:p>
                    <a:endParaRPr lang="zh-CN" altLang="en-US"/>
                  </a:p>
                </p:txBody>
              </p:sp>
              <p:sp>
                <p:nvSpPr>
                  <p:cNvPr id="34052" name="Freeform 2032"/>
                  <p:cNvSpPr>
                    <a:spLocks noChangeAspect="1"/>
                  </p:cNvSpPr>
                  <p:nvPr/>
                </p:nvSpPr>
                <p:spPr>
                  <a:xfrm>
                    <a:off x="2748" y="1821"/>
                    <a:ext cx="26" cy="24"/>
                  </a:xfrm>
                  <a:custGeom>
                    <a:avLst/>
                    <a:gdLst>
                      <a:gd name="txL" fmla="*/ 0 w 130"/>
                      <a:gd name="txT" fmla="*/ 0 h 120"/>
                      <a:gd name="txR" fmla="*/ 130 w 130"/>
                      <a:gd name="txB" fmla="*/ 120 h 120"/>
                    </a:gdLst>
                    <a:ahLst/>
                    <a:cxnLst>
                      <a:cxn ang="0">
                        <a:pos x="5" y="1"/>
                      </a:cxn>
                      <a:cxn ang="0">
                        <a:pos x="1" y="5"/>
                      </a:cxn>
                      <a:cxn ang="0">
                        <a:pos x="0" y="4"/>
                      </a:cxn>
                      <a:cxn ang="0">
                        <a:pos x="4" y="0"/>
                      </a:cxn>
                      <a:cxn ang="0">
                        <a:pos x="5" y="1"/>
                      </a:cxn>
                    </a:cxnLst>
                    <a:rect l="txL" t="txT" r="txR" b="txB"/>
                    <a:pathLst>
                      <a:path w="130" h="120">
                        <a:moveTo>
                          <a:pt x="130" y="33"/>
                        </a:moveTo>
                        <a:lnTo>
                          <a:pt x="24" y="120"/>
                        </a:lnTo>
                        <a:lnTo>
                          <a:pt x="0" y="91"/>
                        </a:lnTo>
                        <a:lnTo>
                          <a:pt x="102" y="0"/>
                        </a:lnTo>
                        <a:lnTo>
                          <a:pt x="130" y="3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53" name="Freeform 2033"/>
                  <p:cNvSpPr>
                    <a:spLocks noChangeAspect="1"/>
                  </p:cNvSpPr>
                  <p:nvPr/>
                </p:nvSpPr>
                <p:spPr>
                  <a:xfrm>
                    <a:off x="2748" y="1815"/>
                    <a:ext cx="20" cy="25"/>
                  </a:xfrm>
                  <a:custGeom>
                    <a:avLst/>
                    <a:gdLst>
                      <a:gd name="txL" fmla="*/ 0 w 102"/>
                      <a:gd name="txT" fmla="*/ 0 h 123"/>
                      <a:gd name="txR" fmla="*/ 102 w 102"/>
                      <a:gd name="txB" fmla="*/ 123 h 123"/>
                    </a:gdLst>
                    <a:ahLst/>
                    <a:cxnLst>
                      <a:cxn ang="0">
                        <a:pos x="4" y="1"/>
                      </a:cxn>
                      <a:cxn ang="0">
                        <a:pos x="0" y="5"/>
                      </a:cxn>
                      <a:cxn ang="0">
                        <a:pos x="3" y="0"/>
                      </a:cxn>
                      <a:cxn ang="0">
                        <a:pos x="4" y="1"/>
                      </a:cxn>
                    </a:cxnLst>
                    <a:rect l="txL" t="txT" r="txR" b="txB"/>
                    <a:pathLst>
                      <a:path w="102" h="123">
                        <a:moveTo>
                          <a:pt x="102" y="32"/>
                        </a:moveTo>
                        <a:lnTo>
                          <a:pt x="0" y="123"/>
                        </a:lnTo>
                        <a:lnTo>
                          <a:pt x="73" y="0"/>
                        </a:lnTo>
                        <a:lnTo>
                          <a:pt x="102" y="32"/>
                        </a:lnTo>
                        <a:close/>
                      </a:path>
                    </a:pathLst>
                  </a:custGeom>
                  <a:solidFill>
                    <a:srgbClr val="000000">
                      <a:alpha val="100000"/>
                    </a:srgbClr>
                  </a:solidFill>
                  <a:ln w="9525">
                    <a:noFill/>
                  </a:ln>
                </p:spPr>
                <p:txBody>
                  <a:bodyPr/>
                  <a:lstStyle/>
                  <a:p>
                    <a:endParaRPr lang="zh-CN" altLang="en-US"/>
                  </a:p>
                </p:txBody>
              </p:sp>
              <p:sp>
                <p:nvSpPr>
                  <p:cNvPr id="34054" name="Freeform 2034"/>
                  <p:cNvSpPr>
                    <a:spLocks noChangeAspect="1"/>
                  </p:cNvSpPr>
                  <p:nvPr/>
                </p:nvSpPr>
                <p:spPr>
                  <a:xfrm>
                    <a:off x="2742" y="1815"/>
                    <a:ext cx="20" cy="25"/>
                  </a:xfrm>
                  <a:custGeom>
                    <a:avLst/>
                    <a:gdLst>
                      <a:gd name="txL" fmla="*/ 0 w 99"/>
                      <a:gd name="txT" fmla="*/ 0 h 123"/>
                      <a:gd name="txR" fmla="*/ 99 w 99"/>
                      <a:gd name="txB" fmla="*/ 123 h 123"/>
                    </a:gdLst>
                    <a:ahLst/>
                    <a:cxnLst>
                      <a:cxn ang="0">
                        <a:pos x="1" y="5"/>
                      </a:cxn>
                      <a:cxn ang="0">
                        <a:pos x="4" y="0"/>
                      </a:cxn>
                      <a:cxn ang="0">
                        <a:pos x="0" y="4"/>
                      </a:cxn>
                      <a:cxn ang="0">
                        <a:pos x="1" y="5"/>
                      </a:cxn>
                    </a:cxnLst>
                    <a:rect l="txL" t="txT" r="txR" b="txB"/>
                    <a:pathLst>
                      <a:path w="99" h="123">
                        <a:moveTo>
                          <a:pt x="26" y="123"/>
                        </a:moveTo>
                        <a:lnTo>
                          <a:pt x="99" y="0"/>
                        </a:lnTo>
                        <a:lnTo>
                          <a:pt x="0" y="96"/>
                        </a:lnTo>
                        <a:lnTo>
                          <a:pt x="26" y="123"/>
                        </a:lnTo>
                        <a:close/>
                      </a:path>
                    </a:pathLst>
                  </a:custGeom>
                  <a:solidFill>
                    <a:srgbClr val="000000">
                      <a:alpha val="100000"/>
                    </a:srgbClr>
                  </a:solidFill>
                  <a:ln w="9525">
                    <a:noFill/>
                  </a:ln>
                </p:spPr>
                <p:txBody>
                  <a:bodyPr/>
                  <a:lstStyle/>
                  <a:p>
                    <a:endParaRPr lang="zh-CN" altLang="en-US"/>
                  </a:p>
                </p:txBody>
              </p:sp>
              <p:sp>
                <p:nvSpPr>
                  <p:cNvPr id="34055" name="Freeform 2035"/>
                  <p:cNvSpPr>
                    <a:spLocks noChangeAspect="1"/>
                  </p:cNvSpPr>
                  <p:nvPr/>
                </p:nvSpPr>
                <p:spPr>
                  <a:xfrm>
                    <a:off x="2742" y="1815"/>
                    <a:ext cx="26" cy="25"/>
                  </a:xfrm>
                  <a:custGeom>
                    <a:avLst/>
                    <a:gdLst>
                      <a:gd name="txL" fmla="*/ 0 w 128"/>
                      <a:gd name="txT" fmla="*/ 0 h 123"/>
                      <a:gd name="txR" fmla="*/ 128 w 128"/>
                      <a:gd name="txB" fmla="*/ 123 h 123"/>
                    </a:gdLst>
                    <a:ahLst/>
                    <a:cxnLst>
                      <a:cxn ang="0">
                        <a:pos x="5" y="1"/>
                      </a:cxn>
                      <a:cxn ang="0">
                        <a:pos x="1" y="5"/>
                      </a:cxn>
                      <a:cxn ang="0">
                        <a:pos x="0" y="4"/>
                      </a:cxn>
                      <a:cxn ang="0">
                        <a:pos x="4" y="0"/>
                      </a:cxn>
                      <a:cxn ang="0">
                        <a:pos x="5" y="1"/>
                      </a:cxn>
                    </a:cxnLst>
                    <a:rect l="txL" t="txT" r="txR" b="txB"/>
                    <a:pathLst>
                      <a:path w="128" h="123">
                        <a:moveTo>
                          <a:pt x="128" y="32"/>
                        </a:moveTo>
                        <a:lnTo>
                          <a:pt x="26" y="123"/>
                        </a:lnTo>
                        <a:lnTo>
                          <a:pt x="0" y="96"/>
                        </a:lnTo>
                        <a:lnTo>
                          <a:pt x="99" y="0"/>
                        </a:lnTo>
                        <a:lnTo>
                          <a:pt x="128" y="3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56" name="Freeform 2036"/>
                  <p:cNvSpPr>
                    <a:spLocks noChangeAspect="1"/>
                  </p:cNvSpPr>
                  <p:nvPr/>
                </p:nvSpPr>
                <p:spPr>
                  <a:xfrm>
                    <a:off x="2742" y="1809"/>
                    <a:ext cx="20" cy="25"/>
                  </a:xfrm>
                  <a:custGeom>
                    <a:avLst/>
                    <a:gdLst>
                      <a:gd name="txL" fmla="*/ 0 w 99"/>
                      <a:gd name="txT" fmla="*/ 0 h 126"/>
                      <a:gd name="txR" fmla="*/ 99 w 99"/>
                      <a:gd name="txB" fmla="*/ 126 h 126"/>
                    </a:gdLst>
                    <a:ahLst/>
                    <a:cxnLst>
                      <a:cxn ang="0">
                        <a:pos x="4" y="1"/>
                      </a:cxn>
                      <a:cxn ang="0">
                        <a:pos x="0" y="5"/>
                      </a:cxn>
                      <a:cxn ang="0">
                        <a:pos x="3" y="0"/>
                      </a:cxn>
                      <a:cxn ang="0">
                        <a:pos x="4" y="1"/>
                      </a:cxn>
                    </a:cxnLst>
                    <a:rect l="txL" t="txT" r="txR" b="txB"/>
                    <a:pathLst>
                      <a:path w="99" h="126">
                        <a:moveTo>
                          <a:pt x="99" y="30"/>
                        </a:moveTo>
                        <a:lnTo>
                          <a:pt x="0" y="126"/>
                        </a:lnTo>
                        <a:lnTo>
                          <a:pt x="68" y="0"/>
                        </a:lnTo>
                        <a:lnTo>
                          <a:pt x="99" y="30"/>
                        </a:lnTo>
                        <a:close/>
                      </a:path>
                    </a:pathLst>
                  </a:custGeom>
                  <a:solidFill>
                    <a:srgbClr val="000000">
                      <a:alpha val="100000"/>
                    </a:srgbClr>
                  </a:solidFill>
                  <a:ln w="9525">
                    <a:noFill/>
                  </a:ln>
                </p:spPr>
                <p:txBody>
                  <a:bodyPr/>
                  <a:lstStyle/>
                  <a:p>
                    <a:endParaRPr lang="zh-CN" altLang="en-US"/>
                  </a:p>
                </p:txBody>
              </p:sp>
              <p:sp>
                <p:nvSpPr>
                  <p:cNvPr id="34057" name="Freeform 2037"/>
                  <p:cNvSpPr>
                    <a:spLocks noChangeAspect="1"/>
                  </p:cNvSpPr>
                  <p:nvPr/>
                </p:nvSpPr>
                <p:spPr>
                  <a:xfrm>
                    <a:off x="2737" y="1809"/>
                    <a:ext cx="19" cy="25"/>
                  </a:xfrm>
                  <a:custGeom>
                    <a:avLst/>
                    <a:gdLst>
                      <a:gd name="txL" fmla="*/ 0 w 94"/>
                      <a:gd name="txT" fmla="*/ 0 h 126"/>
                      <a:gd name="txR" fmla="*/ 94 w 94"/>
                      <a:gd name="txB" fmla="*/ 126 h 126"/>
                    </a:gdLst>
                    <a:ahLst/>
                    <a:cxnLst>
                      <a:cxn ang="0">
                        <a:pos x="1" y="5"/>
                      </a:cxn>
                      <a:cxn ang="0">
                        <a:pos x="4" y="0"/>
                      </a:cxn>
                      <a:cxn ang="0">
                        <a:pos x="0" y="4"/>
                      </a:cxn>
                      <a:cxn ang="0">
                        <a:pos x="1" y="5"/>
                      </a:cxn>
                    </a:cxnLst>
                    <a:rect l="txL" t="txT" r="txR" b="txB"/>
                    <a:pathLst>
                      <a:path w="94" h="126">
                        <a:moveTo>
                          <a:pt x="26" y="126"/>
                        </a:moveTo>
                        <a:lnTo>
                          <a:pt x="94" y="0"/>
                        </a:lnTo>
                        <a:lnTo>
                          <a:pt x="0" y="99"/>
                        </a:lnTo>
                        <a:lnTo>
                          <a:pt x="26" y="126"/>
                        </a:lnTo>
                        <a:close/>
                      </a:path>
                    </a:pathLst>
                  </a:custGeom>
                  <a:solidFill>
                    <a:srgbClr val="000000">
                      <a:alpha val="100000"/>
                    </a:srgbClr>
                  </a:solidFill>
                  <a:ln w="9525">
                    <a:noFill/>
                  </a:ln>
                </p:spPr>
                <p:txBody>
                  <a:bodyPr/>
                  <a:lstStyle/>
                  <a:p>
                    <a:endParaRPr lang="zh-CN" altLang="en-US"/>
                  </a:p>
                </p:txBody>
              </p:sp>
              <p:sp>
                <p:nvSpPr>
                  <p:cNvPr id="34058" name="Freeform 2038"/>
                  <p:cNvSpPr>
                    <a:spLocks noChangeAspect="1"/>
                  </p:cNvSpPr>
                  <p:nvPr/>
                </p:nvSpPr>
                <p:spPr>
                  <a:xfrm>
                    <a:off x="2737" y="1809"/>
                    <a:ext cx="25" cy="25"/>
                  </a:xfrm>
                  <a:custGeom>
                    <a:avLst/>
                    <a:gdLst>
                      <a:gd name="txL" fmla="*/ 0 w 125"/>
                      <a:gd name="txT" fmla="*/ 0 h 126"/>
                      <a:gd name="txR" fmla="*/ 125 w 125"/>
                      <a:gd name="txB" fmla="*/ 126 h 126"/>
                    </a:gdLst>
                    <a:ahLst/>
                    <a:cxnLst>
                      <a:cxn ang="0">
                        <a:pos x="5" y="1"/>
                      </a:cxn>
                      <a:cxn ang="0">
                        <a:pos x="1" y="5"/>
                      </a:cxn>
                      <a:cxn ang="0">
                        <a:pos x="0" y="4"/>
                      </a:cxn>
                      <a:cxn ang="0">
                        <a:pos x="4" y="0"/>
                      </a:cxn>
                      <a:cxn ang="0">
                        <a:pos x="5" y="1"/>
                      </a:cxn>
                    </a:cxnLst>
                    <a:rect l="txL" t="txT" r="txR" b="txB"/>
                    <a:pathLst>
                      <a:path w="125" h="126">
                        <a:moveTo>
                          <a:pt x="125" y="30"/>
                        </a:moveTo>
                        <a:lnTo>
                          <a:pt x="26" y="126"/>
                        </a:lnTo>
                        <a:lnTo>
                          <a:pt x="0" y="99"/>
                        </a:lnTo>
                        <a:lnTo>
                          <a:pt x="94" y="0"/>
                        </a:lnTo>
                        <a:lnTo>
                          <a:pt x="125"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59" name="Freeform 2039"/>
                  <p:cNvSpPr>
                    <a:spLocks noChangeAspect="1"/>
                  </p:cNvSpPr>
                  <p:nvPr/>
                </p:nvSpPr>
                <p:spPr>
                  <a:xfrm>
                    <a:off x="2737" y="1803"/>
                    <a:ext cx="19" cy="26"/>
                  </a:xfrm>
                  <a:custGeom>
                    <a:avLst/>
                    <a:gdLst>
                      <a:gd name="txL" fmla="*/ 0 w 94"/>
                      <a:gd name="txT" fmla="*/ 0 h 129"/>
                      <a:gd name="txR" fmla="*/ 94 w 94"/>
                      <a:gd name="txB" fmla="*/ 129 h 129"/>
                    </a:gdLst>
                    <a:ahLst/>
                    <a:cxnLst>
                      <a:cxn ang="0">
                        <a:pos x="4" y="1"/>
                      </a:cxn>
                      <a:cxn ang="0">
                        <a:pos x="0" y="5"/>
                      </a:cxn>
                      <a:cxn ang="0">
                        <a:pos x="3" y="0"/>
                      </a:cxn>
                      <a:cxn ang="0">
                        <a:pos x="4" y="1"/>
                      </a:cxn>
                    </a:cxnLst>
                    <a:rect l="txL" t="txT" r="txR" b="txB"/>
                    <a:pathLst>
                      <a:path w="94" h="129">
                        <a:moveTo>
                          <a:pt x="94" y="30"/>
                        </a:moveTo>
                        <a:lnTo>
                          <a:pt x="0" y="129"/>
                        </a:lnTo>
                        <a:lnTo>
                          <a:pt x="62" y="0"/>
                        </a:lnTo>
                        <a:lnTo>
                          <a:pt x="94" y="30"/>
                        </a:lnTo>
                        <a:close/>
                      </a:path>
                    </a:pathLst>
                  </a:custGeom>
                  <a:solidFill>
                    <a:srgbClr val="000000">
                      <a:alpha val="100000"/>
                    </a:srgbClr>
                  </a:solidFill>
                  <a:ln w="9525">
                    <a:noFill/>
                  </a:ln>
                </p:spPr>
                <p:txBody>
                  <a:bodyPr/>
                  <a:lstStyle/>
                  <a:p>
                    <a:endParaRPr lang="zh-CN" altLang="en-US"/>
                  </a:p>
                </p:txBody>
              </p:sp>
              <p:sp>
                <p:nvSpPr>
                  <p:cNvPr id="34060" name="Freeform 2040"/>
                  <p:cNvSpPr>
                    <a:spLocks noChangeAspect="1"/>
                  </p:cNvSpPr>
                  <p:nvPr/>
                </p:nvSpPr>
                <p:spPr>
                  <a:xfrm>
                    <a:off x="2731" y="1803"/>
                    <a:ext cx="19" cy="26"/>
                  </a:xfrm>
                  <a:custGeom>
                    <a:avLst/>
                    <a:gdLst>
                      <a:gd name="txL" fmla="*/ 0 w 91"/>
                      <a:gd name="txT" fmla="*/ 0 h 129"/>
                      <a:gd name="txR" fmla="*/ 91 w 91"/>
                      <a:gd name="txB" fmla="*/ 129 h 129"/>
                    </a:gdLst>
                    <a:ahLst/>
                    <a:cxnLst>
                      <a:cxn ang="0">
                        <a:pos x="1" y="5"/>
                      </a:cxn>
                      <a:cxn ang="0">
                        <a:pos x="4" y="0"/>
                      </a:cxn>
                      <a:cxn ang="0">
                        <a:pos x="0" y="4"/>
                      </a:cxn>
                      <a:cxn ang="0">
                        <a:pos x="1" y="5"/>
                      </a:cxn>
                    </a:cxnLst>
                    <a:rect l="txL" t="txT" r="txR" b="txB"/>
                    <a:pathLst>
                      <a:path w="91" h="129">
                        <a:moveTo>
                          <a:pt x="29" y="129"/>
                        </a:moveTo>
                        <a:lnTo>
                          <a:pt x="91" y="0"/>
                        </a:lnTo>
                        <a:lnTo>
                          <a:pt x="0" y="104"/>
                        </a:lnTo>
                        <a:lnTo>
                          <a:pt x="29" y="129"/>
                        </a:lnTo>
                        <a:close/>
                      </a:path>
                    </a:pathLst>
                  </a:custGeom>
                  <a:solidFill>
                    <a:srgbClr val="000000">
                      <a:alpha val="100000"/>
                    </a:srgbClr>
                  </a:solidFill>
                  <a:ln w="9525">
                    <a:noFill/>
                  </a:ln>
                </p:spPr>
                <p:txBody>
                  <a:bodyPr/>
                  <a:lstStyle/>
                  <a:p>
                    <a:endParaRPr lang="zh-CN" altLang="en-US"/>
                  </a:p>
                </p:txBody>
              </p:sp>
              <p:sp>
                <p:nvSpPr>
                  <p:cNvPr id="34061" name="Freeform 2041"/>
                  <p:cNvSpPr>
                    <a:spLocks noChangeAspect="1"/>
                  </p:cNvSpPr>
                  <p:nvPr/>
                </p:nvSpPr>
                <p:spPr>
                  <a:xfrm>
                    <a:off x="2731" y="1803"/>
                    <a:ext cx="25" cy="26"/>
                  </a:xfrm>
                  <a:custGeom>
                    <a:avLst/>
                    <a:gdLst>
                      <a:gd name="txL" fmla="*/ 0 w 123"/>
                      <a:gd name="txT" fmla="*/ 0 h 129"/>
                      <a:gd name="txR" fmla="*/ 123 w 123"/>
                      <a:gd name="txB" fmla="*/ 129 h 129"/>
                    </a:gdLst>
                    <a:ahLst/>
                    <a:cxnLst>
                      <a:cxn ang="0">
                        <a:pos x="5" y="1"/>
                      </a:cxn>
                      <a:cxn ang="0">
                        <a:pos x="1" y="5"/>
                      </a:cxn>
                      <a:cxn ang="0">
                        <a:pos x="0" y="4"/>
                      </a:cxn>
                      <a:cxn ang="0">
                        <a:pos x="4" y="0"/>
                      </a:cxn>
                      <a:cxn ang="0">
                        <a:pos x="5" y="1"/>
                      </a:cxn>
                    </a:cxnLst>
                    <a:rect l="txL" t="txT" r="txR" b="txB"/>
                    <a:pathLst>
                      <a:path w="123" h="129">
                        <a:moveTo>
                          <a:pt x="123" y="30"/>
                        </a:moveTo>
                        <a:lnTo>
                          <a:pt x="29" y="129"/>
                        </a:lnTo>
                        <a:lnTo>
                          <a:pt x="0" y="104"/>
                        </a:lnTo>
                        <a:lnTo>
                          <a:pt x="91" y="0"/>
                        </a:lnTo>
                        <a:lnTo>
                          <a:pt x="123" y="3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62" name="Freeform 2042"/>
                  <p:cNvSpPr>
                    <a:spLocks noChangeAspect="1"/>
                  </p:cNvSpPr>
                  <p:nvPr/>
                </p:nvSpPr>
                <p:spPr>
                  <a:xfrm>
                    <a:off x="2731" y="1797"/>
                    <a:ext cx="19" cy="27"/>
                  </a:xfrm>
                  <a:custGeom>
                    <a:avLst/>
                    <a:gdLst>
                      <a:gd name="txL" fmla="*/ 0 w 91"/>
                      <a:gd name="txT" fmla="*/ 0 h 132"/>
                      <a:gd name="txR" fmla="*/ 91 w 91"/>
                      <a:gd name="txB" fmla="*/ 132 h 132"/>
                    </a:gdLst>
                    <a:ahLst/>
                    <a:cxnLst>
                      <a:cxn ang="0">
                        <a:pos x="4" y="1"/>
                      </a:cxn>
                      <a:cxn ang="0">
                        <a:pos x="0" y="6"/>
                      </a:cxn>
                      <a:cxn ang="0">
                        <a:pos x="3" y="0"/>
                      </a:cxn>
                      <a:cxn ang="0">
                        <a:pos x="4" y="1"/>
                      </a:cxn>
                    </a:cxnLst>
                    <a:rect l="txL" t="txT" r="txR" b="txB"/>
                    <a:pathLst>
                      <a:path w="91" h="132">
                        <a:moveTo>
                          <a:pt x="91" y="28"/>
                        </a:moveTo>
                        <a:lnTo>
                          <a:pt x="0" y="132"/>
                        </a:lnTo>
                        <a:lnTo>
                          <a:pt x="57" y="0"/>
                        </a:lnTo>
                        <a:lnTo>
                          <a:pt x="91" y="28"/>
                        </a:lnTo>
                        <a:close/>
                      </a:path>
                    </a:pathLst>
                  </a:custGeom>
                  <a:solidFill>
                    <a:srgbClr val="000000">
                      <a:alpha val="100000"/>
                    </a:srgbClr>
                  </a:solidFill>
                  <a:ln w="9525">
                    <a:noFill/>
                  </a:ln>
                </p:spPr>
                <p:txBody>
                  <a:bodyPr/>
                  <a:lstStyle/>
                  <a:p>
                    <a:endParaRPr lang="zh-CN" altLang="en-US"/>
                  </a:p>
                </p:txBody>
              </p:sp>
              <p:sp>
                <p:nvSpPr>
                  <p:cNvPr id="34063" name="Freeform 2043"/>
                  <p:cNvSpPr>
                    <a:spLocks noChangeAspect="1"/>
                  </p:cNvSpPr>
                  <p:nvPr/>
                </p:nvSpPr>
                <p:spPr>
                  <a:xfrm>
                    <a:off x="2726" y="1797"/>
                    <a:ext cx="17" cy="27"/>
                  </a:xfrm>
                  <a:custGeom>
                    <a:avLst/>
                    <a:gdLst>
                      <a:gd name="txL" fmla="*/ 0 w 86"/>
                      <a:gd name="txT" fmla="*/ 0 h 132"/>
                      <a:gd name="txR" fmla="*/ 86 w 86"/>
                      <a:gd name="txB" fmla="*/ 132 h 132"/>
                    </a:gdLst>
                    <a:ahLst/>
                    <a:cxnLst>
                      <a:cxn ang="0">
                        <a:pos x="1" y="6"/>
                      </a:cxn>
                      <a:cxn ang="0">
                        <a:pos x="3" y="0"/>
                      </a:cxn>
                      <a:cxn ang="0">
                        <a:pos x="0" y="4"/>
                      </a:cxn>
                      <a:cxn ang="0">
                        <a:pos x="1" y="6"/>
                      </a:cxn>
                    </a:cxnLst>
                    <a:rect l="txL" t="txT" r="txR" b="txB"/>
                    <a:pathLst>
                      <a:path w="86" h="132">
                        <a:moveTo>
                          <a:pt x="29" y="132"/>
                        </a:moveTo>
                        <a:lnTo>
                          <a:pt x="86" y="0"/>
                        </a:lnTo>
                        <a:lnTo>
                          <a:pt x="0" y="107"/>
                        </a:lnTo>
                        <a:lnTo>
                          <a:pt x="29" y="132"/>
                        </a:lnTo>
                        <a:close/>
                      </a:path>
                    </a:pathLst>
                  </a:custGeom>
                  <a:solidFill>
                    <a:srgbClr val="000000">
                      <a:alpha val="100000"/>
                    </a:srgbClr>
                  </a:solidFill>
                  <a:ln w="9525">
                    <a:noFill/>
                  </a:ln>
                </p:spPr>
                <p:txBody>
                  <a:bodyPr/>
                  <a:lstStyle/>
                  <a:p>
                    <a:endParaRPr lang="zh-CN" altLang="en-US"/>
                  </a:p>
                </p:txBody>
              </p:sp>
              <p:sp>
                <p:nvSpPr>
                  <p:cNvPr id="34064" name="Freeform 2044"/>
                  <p:cNvSpPr>
                    <a:spLocks noChangeAspect="1"/>
                  </p:cNvSpPr>
                  <p:nvPr/>
                </p:nvSpPr>
                <p:spPr>
                  <a:xfrm>
                    <a:off x="2726" y="1797"/>
                    <a:ext cx="24" cy="27"/>
                  </a:xfrm>
                  <a:custGeom>
                    <a:avLst/>
                    <a:gdLst>
                      <a:gd name="txL" fmla="*/ 0 w 120"/>
                      <a:gd name="txT" fmla="*/ 0 h 132"/>
                      <a:gd name="txR" fmla="*/ 120 w 120"/>
                      <a:gd name="txB" fmla="*/ 132 h 132"/>
                    </a:gdLst>
                    <a:ahLst/>
                    <a:cxnLst>
                      <a:cxn ang="0">
                        <a:pos x="5" y="1"/>
                      </a:cxn>
                      <a:cxn ang="0">
                        <a:pos x="1" y="6"/>
                      </a:cxn>
                      <a:cxn ang="0">
                        <a:pos x="0" y="4"/>
                      </a:cxn>
                      <a:cxn ang="0">
                        <a:pos x="3" y="0"/>
                      </a:cxn>
                      <a:cxn ang="0">
                        <a:pos x="5" y="1"/>
                      </a:cxn>
                    </a:cxnLst>
                    <a:rect l="txL" t="txT" r="txR" b="txB"/>
                    <a:pathLst>
                      <a:path w="120" h="132">
                        <a:moveTo>
                          <a:pt x="120" y="28"/>
                        </a:moveTo>
                        <a:lnTo>
                          <a:pt x="29" y="132"/>
                        </a:lnTo>
                        <a:lnTo>
                          <a:pt x="0" y="107"/>
                        </a:lnTo>
                        <a:lnTo>
                          <a:pt x="86" y="0"/>
                        </a:lnTo>
                        <a:lnTo>
                          <a:pt x="120" y="2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65" name="Freeform 2045"/>
                  <p:cNvSpPr>
                    <a:spLocks noChangeAspect="1"/>
                  </p:cNvSpPr>
                  <p:nvPr/>
                </p:nvSpPr>
                <p:spPr>
                  <a:xfrm>
                    <a:off x="2726" y="1792"/>
                    <a:ext cx="17" cy="27"/>
                  </a:xfrm>
                  <a:custGeom>
                    <a:avLst/>
                    <a:gdLst>
                      <a:gd name="txL" fmla="*/ 0 w 86"/>
                      <a:gd name="txT" fmla="*/ 0 h 133"/>
                      <a:gd name="txR" fmla="*/ 86 w 86"/>
                      <a:gd name="txB" fmla="*/ 133 h 133"/>
                    </a:gdLst>
                    <a:ahLst/>
                    <a:cxnLst>
                      <a:cxn ang="0">
                        <a:pos x="3" y="1"/>
                      </a:cxn>
                      <a:cxn ang="0">
                        <a:pos x="0" y="5"/>
                      </a:cxn>
                      <a:cxn ang="0">
                        <a:pos x="2" y="0"/>
                      </a:cxn>
                      <a:cxn ang="0">
                        <a:pos x="3" y="1"/>
                      </a:cxn>
                    </a:cxnLst>
                    <a:rect l="txL" t="txT" r="txR" b="txB"/>
                    <a:pathLst>
                      <a:path w="86" h="133">
                        <a:moveTo>
                          <a:pt x="86" y="26"/>
                        </a:moveTo>
                        <a:lnTo>
                          <a:pt x="0" y="133"/>
                        </a:lnTo>
                        <a:lnTo>
                          <a:pt x="52" y="0"/>
                        </a:lnTo>
                        <a:lnTo>
                          <a:pt x="86" y="26"/>
                        </a:lnTo>
                        <a:close/>
                      </a:path>
                    </a:pathLst>
                  </a:custGeom>
                  <a:solidFill>
                    <a:srgbClr val="000000">
                      <a:alpha val="100000"/>
                    </a:srgbClr>
                  </a:solidFill>
                  <a:ln w="9525">
                    <a:noFill/>
                  </a:ln>
                </p:spPr>
                <p:txBody>
                  <a:bodyPr/>
                  <a:lstStyle/>
                  <a:p>
                    <a:endParaRPr lang="zh-CN" altLang="en-US"/>
                  </a:p>
                </p:txBody>
              </p:sp>
              <p:sp>
                <p:nvSpPr>
                  <p:cNvPr id="34066" name="Freeform 2046"/>
                  <p:cNvSpPr>
                    <a:spLocks noChangeAspect="1"/>
                  </p:cNvSpPr>
                  <p:nvPr/>
                </p:nvSpPr>
                <p:spPr>
                  <a:xfrm>
                    <a:off x="2720" y="1792"/>
                    <a:ext cx="16" cy="27"/>
                  </a:xfrm>
                  <a:custGeom>
                    <a:avLst/>
                    <a:gdLst>
                      <a:gd name="txL" fmla="*/ 0 w 82"/>
                      <a:gd name="txT" fmla="*/ 0 h 133"/>
                      <a:gd name="txR" fmla="*/ 82 w 82"/>
                      <a:gd name="txB" fmla="*/ 133 h 133"/>
                    </a:gdLst>
                    <a:ahLst/>
                    <a:cxnLst>
                      <a:cxn ang="0">
                        <a:pos x="1" y="5"/>
                      </a:cxn>
                      <a:cxn ang="0">
                        <a:pos x="3" y="0"/>
                      </a:cxn>
                      <a:cxn ang="0">
                        <a:pos x="0" y="5"/>
                      </a:cxn>
                      <a:cxn ang="0">
                        <a:pos x="1" y="5"/>
                      </a:cxn>
                    </a:cxnLst>
                    <a:rect l="txL" t="txT" r="txR" b="txB"/>
                    <a:pathLst>
                      <a:path w="82" h="133">
                        <a:moveTo>
                          <a:pt x="30" y="133"/>
                        </a:moveTo>
                        <a:lnTo>
                          <a:pt x="82" y="0"/>
                        </a:lnTo>
                        <a:lnTo>
                          <a:pt x="0" y="111"/>
                        </a:lnTo>
                        <a:lnTo>
                          <a:pt x="30" y="133"/>
                        </a:lnTo>
                        <a:close/>
                      </a:path>
                    </a:pathLst>
                  </a:custGeom>
                  <a:solidFill>
                    <a:srgbClr val="000000">
                      <a:alpha val="100000"/>
                    </a:srgbClr>
                  </a:solidFill>
                  <a:ln w="9525">
                    <a:noFill/>
                  </a:ln>
                </p:spPr>
                <p:txBody>
                  <a:bodyPr/>
                  <a:lstStyle/>
                  <a:p>
                    <a:endParaRPr lang="zh-CN" altLang="en-US"/>
                  </a:p>
                </p:txBody>
              </p:sp>
              <p:sp>
                <p:nvSpPr>
                  <p:cNvPr id="34067" name="Freeform 2047"/>
                  <p:cNvSpPr>
                    <a:spLocks noChangeAspect="1"/>
                  </p:cNvSpPr>
                  <p:nvPr/>
                </p:nvSpPr>
                <p:spPr>
                  <a:xfrm>
                    <a:off x="2720" y="1792"/>
                    <a:ext cx="23" cy="27"/>
                  </a:xfrm>
                  <a:custGeom>
                    <a:avLst/>
                    <a:gdLst>
                      <a:gd name="txL" fmla="*/ 0 w 116"/>
                      <a:gd name="txT" fmla="*/ 0 h 133"/>
                      <a:gd name="txR" fmla="*/ 116 w 116"/>
                      <a:gd name="txB" fmla="*/ 133 h 133"/>
                    </a:gdLst>
                    <a:ahLst/>
                    <a:cxnLst>
                      <a:cxn ang="0">
                        <a:pos x="5" y="1"/>
                      </a:cxn>
                      <a:cxn ang="0">
                        <a:pos x="1" y="5"/>
                      </a:cxn>
                      <a:cxn ang="0">
                        <a:pos x="0" y="5"/>
                      </a:cxn>
                      <a:cxn ang="0">
                        <a:pos x="3" y="0"/>
                      </a:cxn>
                      <a:cxn ang="0">
                        <a:pos x="5" y="1"/>
                      </a:cxn>
                    </a:cxnLst>
                    <a:rect l="txL" t="txT" r="txR" b="txB"/>
                    <a:pathLst>
                      <a:path w="116" h="133">
                        <a:moveTo>
                          <a:pt x="116" y="26"/>
                        </a:moveTo>
                        <a:lnTo>
                          <a:pt x="30" y="133"/>
                        </a:lnTo>
                        <a:lnTo>
                          <a:pt x="0" y="111"/>
                        </a:lnTo>
                        <a:lnTo>
                          <a:pt x="82" y="0"/>
                        </a:lnTo>
                        <a:lnTo>
                          <a:pt x="116" y="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68" name="Freeform 2048"/>
                  <p:cNvSpPr>
                    <a:spLocks noChangeAspect="1"/>
                  </p:cNvSpPr>
                  <p:nvPr/>
                </p:nvSpPr>
                <p:spPr>
                  <a:xfrm>
                    <a:off x="2720" y="1787"/>
                    <a:ext cx="16" cy="27"/>
                  </a:xfrm>
                  <a:custGeom>
                    <a:avLst/>
                    <a:gdLst>
                      <a:gd name="txL" fmla="*/ 0 w 82"/>
                      <a:gd name="txT" fmla="*/ 0 h 137"/>
                      <a:gd name="txR" fmla="*/ 82 w 82"/>
                      <a:gd name="txB" fmla="*/ 137 h 137"/>
                    </a:gdLst>
                    <a:ahLst/>
                    <a:cxnLst>
                      <a:cxn ang="0">
                        <a:pos x="3" y="1"/>
                      </a:cxn>
                      <a:cxn ang="0">
                        <a:pos x="0" y="5"/>
                      </a:cxn>
                      <a:cxn ang="0">
                        <a:pos x="2" y="0"/>
                      </a:cxn>
                      <a:cxn ang="0">
                        <a:pos x="3" y="1"/>
                      </a:cxn>
                    </a:cxnLst>
                    <a:rect l="txL" t="txT" r="txR" b="txB"/>
                    <a:pathLst>
                      <a:path w="82" h="137">
                        <a:moveTo>
                          <a:pt x="82" y="26"/>
                        </a:moveTo>
                        <a:lnTo>
                          <a:pt x="0" y="137"/>
                        </a:lnTo>
                        <a:lnTo>
                          <a:pt x="46" y="0"/>
                        </a:lnTo>
                        <a:lnTo>
                          <a:pt x="82" y="26"/>
                        </a:lnTo>
                        <a:close/>
                      </a:path>
                    </a:pathLst>
                  </a:custGeom>
                  <a:solidFill>
                    <a:srgbClr val="000000">
                      <a:alpha val="100000"/>
                    </a:srgbClr>
                  </a:solidFill>
                  <a:ln w="9525">
                    <a:noFill/>
                  </a:ln>
                </p:spPr>
                <p:txBody>
                  <a:bodyPr/>
                  <a:lstStyle/>
                  <a:p>
                    <a:endParaRPr lang="zh-CN" altLang="en-US"/>
                  </a:p>
                </p:txBody>
              </p:sp>
              <p:sp>
                <p:nvSpPr>
                  <p:cNvPr id="34069" name="Freeform 2049"/>
                  <p:cNvSpPr>
                    <a:spLocks noChangeAspect="1"/>
                  </p:cNvSpPr>
                  <p:nvPr/>
                </p:nvSpPr>
                <p:spPr>
                  <a:xfrm>
                    <a:off x="2714" y="1787"/>
                    <a:ext cx="15" cy="27"/>
                  </a:xfrm>
                  <a:custGeom>
                    <a:avLst/>
                    <a:gdLst>
                      <a:gd name="txL" fmla="*/ 0 w 76"/>
                      <a:gd name="txT" fmla="*/ 0 h 137"/>
                      <a:gd name="txR" fmla="*/ 76 w 76"/>
                      <a:gd name="txB" fmla="*/ 137 h 137"/>
                    </a:gdLst>
                    <a:ahLst/>
                    <a:cxnLst>
                      <a:cxn ang="0">
                        <a:pos x="1" y="5"/>
                      </a:cxn>
                      <a:cxn ang="0">
                        <a:pos x="3" y="0"/>
                      </a:cxn>
                      <a:cxn ang="0">
                        <a:pos x="0" y="4"/>
                      </a:cxn>
                      <a:cxn ang="0">
                        <a:pos x="1" y="5"/>
                      </a:cxn>
                    </a:cxnLst>
                    <a:rect l="txL" t="txT" r="txR" b="txB"/>
                    <a:pathLst>
                      <a:path w="76" h="137">
                        <a:moveTo>
                          <a:pt x="30" y="137"/>
                        </a:moveTo>
                        <a:lnTo>
                          <a:pt x="76" y="0"/>
                        </a:lnTo>
                        <a:lnTo>
                          <a:pt x="0" y="114"/>
                        </a:lnTo>
                        <a:lnTo>
                          <a:pt x="30" y="137"/>
                        </a:lnTo>
                        <a:close/>
                      </a:path>
                    </a:pathLst>
                  </a:custGeom>
                  <a:solidFill>
                    <a:srgbClr val="000000">
                      <a:alpha val="100000"/>
                    </a:srgbClr>
                  </a:solidFill>
                  <a:ln w="9525">
                    <a:noFill/>
                  </a:ln>
                </p:spPr>
                <p:txBody>
                  <a:bodyPr/>
                  <a:lstStyle/>
                  <a:p>
                    <a:endParaRPr lang="zh-CN" altLang="en-US"/>
                  </a:p>
                </p:txBody>
              </p:sp>
              <p:sp>
                <p:nvSpPr>
                  <p:cNvPr id="34070" name="Freeform 2050"/>
                  <p:cNvSpPr>
                    <a:spLocks noChangeAspect="1"/>
                  </p:cNvSpPr>
                  <p:nvPr/>
                </p:nvSpPr>
                <p:spPr>
                  <a:xfrm>
                    <a:off x="2714" y="1787"/>
                    <a:ext cx="22" cy="27"/>
                  </a:xfrm>
                  <a:custGeom>
                    <a:avLst/>
                    <a:gdLst>
                      <a:gd name="txL" fmla="*/ 0 w 112"/>
                      <a:gd name="txT" fmla="*/ 0 h 137"/>
                      <a:gd name="txR" fmla="*/ 112 w 112"/>
                      <a:gd name="txB" fmla="*/ 137 h 137"/>
                    </a:gdLst>
                    <a:ahLst/>
                    <a:cxnLst>
                      <a:cxn ang="0">
                        <a:pos x="4" y="1"/>
                      </a:cxn>
                      <a:cxn ang="0">
                        <a:pos x="1" y="5"/>
                      </a:cxn>
                      <a:cxn ang="0">
                        <a:pos x="0" y="4"/>
                      </a:cxn>
                      <a:cxn ang="0">
                        <a:pos x="3" y="0"/>
                      </a:cxn>
                      <a:cxn ang="0">
                        <a:pos x="4" y="1"/>
                      </a:cxn>
                    </a:cxnLst>
                    <a:rect l="txL" t="txT" r="txR" b="txB"/>
                    <a:pathLst>
                      <a:path w="112" h="137">
                        <a:moveTo>
                          <a:pt x="112" y="26"/>
                        </a:moveTo>
                        <a:lnTo>
                          <a:pt x="30" y="137"/>
                        </a:lnTo>
                        <a:lnTo>
                          <a:pt x="0" y="114"/>
                        </a:lnTo>
                        <a:lnTo>
                          <a:pt x="76" y="0"/>
                        </a:lnTo>
                        <a:lnTo>
                          <a:pt x="112" y="2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71" name="Freeform 2051"/>
                  <p:cNvSpPr>
                    <a:spLocks noChangeAspect="1"/>
                  </p:cNvSpPr>
                  <p:nvPr/>
                </p:nvSpPr>
                <p:spPr>
                  <a:xfrm>
                    <a:off x="2714" y="1782"/>
                    <a:ext cx="15" cy="28"/>
                  </a:xfrm>
                  <a:custGeom>
                    <a:avLst/>
                    <a:gdLst>
                      <a:gd name="txL" fmla="*/ 0 w 76"/>
                      <a:gd name="txT" fmla="*/ 0 h 138"/>
                      <a:gd name="txR" fmla="*/ 76 w 76"/>
                      <a:gd name="txB" fmla="*/ 138 h 138"/>
                    </a:gdLst>
                    <a:ahLst/>
                    <a:cxnLst>
                      <a:cxn ang="0">
                        <a:pos x="3" y="1"/>
                      </a:cxn>
                      <a:cxn ang="0">
                        <a:pos x="0" y="6"/>
                      </a:cxn>
                      <a:cxn ang="0">
                        <a:pos x="2" y="0"/>
                      </a:cxn>
                      <a:cxn ang="0">
                        <a:pos x="3" y="1"/>
                      </a:cxn>
                    </a:cxnLst>
                    <a:rect l="txL" t="txT" r="txR" b="txB"/>
                    <a:pathLst>
                      <a:path w="76" h="138">
                        <a:moveTo>
                          <a:pt x="76" y="24"/>
                        </a:moveTo>
                        <a:lnTo>
                          <a:pt x="0" y="138"/>
                        </a:lnTo>
                        <a:lnTo>
                          <a:pt x="39" y="0"/>
                        </a:lnTo>
                        <a:lnTo>
                          <a:pt x="76" y="24"/>
                        </a:lnTo>
                        <a:close/>
                      </a:path>
                    </a:pathLst>
                  </a:custGeom>
                  <a:solidFill>
                    <a:srgbClr val="000000">
                      <a:alpha val="100000"/>
                    </a:srgbClr>
                  </a:solidFill>
                  <a:ln w="9525">
                    <a:noFill/>
                  </a:ln>
                </p:spPr>
                <p:txBody>
                  <a:bodyPr/>
                  <a:lstStyle/>
                  <a:p>
                    <a:endParaRPr lang="zh-CN" altLang="en-US"/>
                  </a:p>
                </p:txBody>
              </p:sp>
              <p:sp>
                <p:nvSpPr>
                  <p:cNvPr id="34072" name="Freeform 2052"/>
                  <p:cNvSpPr>
                    <a:spLocks noChangeAspect="1"/>
                  </p:cNvSpPr>
                  <p:nvPr/>
                </p:nvSpPr>
                <p:spPr>
                  <a:xfrm>
                    <a:off x="2707" y="1782"/>
                    <a:ext cx="14" cy="28"/>
                  </a:xfrm>
                  <a:custGeom>
                    <a:avLst/>
                    <a:gdLst>
                      <a:gd name="txL" fmla="*/ 0 w 71"/>
                      <a:gd name="txT" fmla="*/ 0 h 138"/>
                      <a:gd name="txR" fmla="*/ 71 w 71"/>
                      <a:gd name="txB" fmla="*/ 138 h 138"/>
                    </a:gdLst>
                    <a:ahLst/>
                    <a:cxnLst>
                      <a:cxn ang="0">
                        <a:pos x="1" y="6"/>
                      </a:cxn>
                      <a:cxn ang="0">
                        <a:pos x="3" y="0"/>
                      </a:cxn>
                      <a:cxn ang="0">
                        <a:pos x="0" y="5"/>
                      </a:cxn>
                      <a:cxn ang="0">
                        <a:pos x="1" y="6"/>
                      </a:cxn>
                    </a:cxnLst>
                    <a:rect l="txL" t="txT" r="txR" b="txB"/>
                    <a:pathLst>
                      <a:path w="71" h="138">
                        <a:moveTo>
                          <a:pt x="32" y="138"/>
                        </a:moveTo>
                        <a:lnTo>
                          <a:pt x="71" y="0"/>
                        </a:lnTo>
                        <a:lnTo>
                          <a:pt x="0" y="118"/>
                        </a:lnTo>
                        <a:lnTo>
                          <a:pt x="32" y="138"/>
                        </a:lnTo>
                        <a:close/>
                      </a:path>
                    </a:pathLst>
                  </a:custGeom>
                  <a:solidFill>
                    <a:srgbClr val="000000">
                      <a:alpha val="100000"/>
                    </a:srgbClr>
                  </a:solidFill>
                  <a:ln w="9525">
                    <a:noFill/>
                  </a:ln>
                </p:spPr>
                <p:txBody>
                  <a:bodyPr/>
                  <a:lstStyle/>
                  <a:p>
                    <a:endParaRPr lang="zh-CN" altLang="en-US"/>
                  </a:p>
                </p:txBody>
              </p:sp>
              <p:sp>
                <p:nvSpPr>
                  <p:cNvPr id="34073" name="Freeform 2053"/>
                  <p:cNvSpPr>
                    <a:spLocks noChangeAspect="1"/>
                  </p:cNvSpPr>
                  <p:nvPr/>
                </p:nvSpPr>
                <p:spPr>
                  <a:xfrm>
                    <a:off x="2707" y="1782"/>
                    <a:ext cx="22" cy="28"/>
                  </a:xfrm>
                  <a:custGeom>
                    <a:avLst/>
                    <a:gdLst>
                      <a:gd name="txL" fmla="*/ 0 w 108"/>
                      <a:gd name="txT" fmla="*/ 0 h 138"/>
                      <a:gd name="txR" fmla="*/ 108 w 108"/>
                      <a:gd name="txB" fmla="*/ 138 h 138"/>
                    </a:gdLst>
                    <a:ahLst/>
                    <a:cxnLst>
                      <a:cxn ang="0">
                        <a:pos x="4" y="1"/>
                      </a:cxn>
                      <a:cxn ang="0">
                        <a:pos x="1" y="6"/>
                      </a:cxn>
                      <a:cxn ang="0">
                        <a:pos x="0" y="5"/>
                      </a:cxn>
                      <a:cxn ang="0">
                        <a:pos x="3" y="0"/>
                      </a:cxn>
                      <a:cxn ang="0">
                        <a:pos x="4" y="1"/>
                      </a:cxn>
                    </a:cxnLst>
                    <a:rect l="txL" t="txT" r="txR" b="txB"/>
                    <a:pathLst>
                      <a:path w="108" h="138">
                        <a:moveTo>
                          <a:pt x="108" y="24"/>
                        </a:moveTo>
                        <a:lnTo>
                          <a:pt x="32" y="138"/>
                        </a:lnTo>
                        <a:lnTo>
                          <a:pt x="0" y="118"/>
                        </a:lnTo>
                        <a:lnTo>
                          <a:pt x="71" y="0"/>
                        </a:lnTo>
                        <a:lnTo>
                          <a:pt x="108" y="2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74" name="Freeform 2054"/>
                  <p:cNvSpPr>
                    <a:spLocks noChangeAspect="1"/>
                  </p:cNvSpPr>
                  <p:nvPr/>
                </p:nvSpPr>
                <p:spPr>
                  <a:xfrm>
                    <a:off x="2707" y="1778"/>
                    <a:ext cx="14" cy="28"/>
                  </a:xfrm>
                  <a:custGeom>
                    <a:avLst/>
                    <a:gdLst>
                      <a:gd name="txL" fmla="*/ 0 w 71"/>
                      <a:gd name="txT" fmla="*/ 0 h 139"/>
                      <a:gd name="txR" fmla="*/ 71 w 71"/>
                      <a:gd name="txB" fmla="*/ 139 h 139"/>
                    </a:gdLst>
                    <a:ahLst/>
                    <a:cxnLst>
                      <a:cxn ang="0">
                        <a:pos x="3" y="1"/>
                      </a:cxn>
                      <a:cxn ang="0">
                        <a:pos x="0" y="6"/>
                      </a:cxn>
                      <a:cxn ang="0">
                        <a:pos x="1" y="0"/>
                      </a:cxn>
                      <a:cxn ang="0">
                        <a:pos x="3" y="1"/>
                      </a:cxn>
                    </a:cxnLst>
                    <a:rect l="txL" t="txT" r="txR" b="txB"/>
                    <a:pathLst>
                      <a:path w="71" h="139">
                        <a:moveTo>
                          <a:pt x="71" y="21"/>
                        </a:moveTo>
                        <a:lnTo>
                          <a:pt x="0" y="139"/>
                        </a:lnTo>
                        <a:lnTo>
                          <a:pt x="34" y="0"/>
                        </a:lnTo>
                        <a:lnTo>
                          <a:pt x="71" y="21"/>
                        </a:lnTo>
                        <a:close/>
                      </a:path>
                    </a:pathLst>
                  </a:custGeom>
                  <a:solidFill>
                    <a:srgbClr val="000000">
                      <a:alpha val="100000"/>
                    </a:srgbClr>
                  </a:solidFill>
                  <a:ln w="9525">
                    <a:noFill/>
                  </a:ln>
                </p:spPr>
                <p:txBody>
                  <a:bodyPr/>
                  <a:lstStyle/>
                  <a:p>
                    <a:endParaRPr lang="zh-CN" altLang="en-US"/>
                  </a:p>
                </p:txBody>
              </p:sp>
              <p:sp>
                <p:nvSpPr>
                  <p:cNvPr id="34075" name="Freeform 2055"/>
                  <p:cNvSpPr>
                    <a:spLocks noChangeAspect="1"/>
                  </p:cNvSpPr>
                  <p:nvPr/>
                </p:nvSpPr>
                <p:spPr>
                  <a:xfrm>
                    <a:off x="2701" y="1778"/>
                    <a:ext cx="13" cy="28"/>
                  </a:xfrm>
                  <a:custGeom>
                    <a:avLst/>
                    <a:gdLst>
                      <a:gd name="txL" fmla="*/ 0 w 67"/>
                      <a:gd name="txT" fmla="*/ 0 h 139"/>
                      <a:gd name="txR" fmla="*/ 67 w 67"/>
                      <a:gd name="txB" fmla="*/ 139 h 139"/>
                    </a:gdLst>
                    <a:ahLst/>
                    <a:cxnLst>
                      <a:cxn ang="0">
                        <a:pos x="1" y="6"/>
                      </a:cxn>
                      <a:cxn ang="0">
                        <a:pos x="3" y="0"/>
                      </a:cxn>
                      <a:cxn ang="0">
                        <a:pos x="0" y="5"/>
                      </a:cxn>
                      <a:cxn ang="0">
                        <a:pos x="1" y="6"/>
                      </a:cxn>
                    </a:cxnLst>
                    <a:rect l="txL" t="txT" r="txR" b="txB"/>
                    <a:pathLst>
                      <a:path w="67" h="139">
                        <a:moveTo>
                          <a:pt x="33" y="139"/>
                        </a:moveTo>
                        <a:lnTo>
                          <a:pt x="67" y="0"/>
                        </a:lnTo>
                        <a:lnTo>
                          <a:pt x="0" y="120"/>
                        </a:lnTo>
                        <a:lnTo>
                          <a:pt x="33" y="139"/>
                        </a:lnTo>
                        <a:close/>
                      </a:path>
                    </a:pathLst>
                  </a:custGeom>
                  <a:solidFill>
                    <a:srgbClr val="000000">
                      <a:alpha val="100000"/>
                    </a:srgbClr>
                  </a:solidFill>
                  <a:ln w="9525">
                    <a:noFill/>
                  </a:ln>
                </p:spPr>
                <p:txBody>
                  <a:bodyPr/>
                  <a:lstStyle/>
                  <a:p>
                    <a:endParaRPr lang="zh-CN" altLang="en-US"/>
                  </a:p>
                </p:txBody>
              </p:sp>
              <p:sp>
                <p:nvSpPr>
                  <p:cNvPr id="34076" name="Freeform 2056"/>
                  <p:cNvSpPr>
                    <a:spLocks noChangeAspect="1"/>
                  </p:cNvSpPr>
                  <p:nvPr/>
                </p:nvSpPr>
                <p:spPr>
                  <a:xfrm>
                    <a:off x="2701" y="1778"/>
                    <a:ext cx="20" cy="28"/>
                  </a:xfrm>
                  <a:custGeom>
                    <a:avLst/>
                    <a:gdLst>
                      <a:gd name="txL" fmla="*/ 0 w 104"/>
                      <a:gd name="txT" fmla="*/ 0 h 139"/>
                      <a:gd name="txR" fmla="*/ 104 w 104"/>
                      <a:gd name="txB" fmla="*/ 139 h 139"/>
                    </a:gdLst>
                    <a:ahLst/>
                    <a:cxnLst>
                      <a:cxn ang="0">
                        <a:pos x="4" y="1"/>
                      </a:cxn>
                      <a:cxn ang="0">
                        <a:pos x="1" y="6"/>
                      </a:cxn>
                      <a:cxn ang="0">
                        <a:pos x="0" y="5"/>
                      </a:cxn>
                      <a:cxn ang="0">
                        <a:pos x="3" y="0"/>
                      </a:cxn>
                      <a:cxn ang="0">
                        <a:pos x="4" y="1"/>
                      </a:cxn>
                    </a:cxnLst>
                    <a:rect l="txL" t="txT" r="txR" b="txB"/>
                    <a:pathLst>
                      <a:path w="104" h="139">
                        <a:moveTo>
                          <a:pt x="104" y="21"/>
                        </a:moveTo>
                        <a:lnTo>
                          <a:pt x="33" y="139"/>
                        </a:lnTo>
                        <a:lnTo>
                          <a:pt x="0" y="120"/>
                        </a:lnTo>
                        <a:lnTo>
                          <a:pt x="67" y="0"/>
                        </a:lnTo>
                        <a:lnTo>
                          <a:pt x="104"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77" name="Freeform 2057"/>
                  <p:cNvSpPr>
                    <a:spLocks noChangeAspect="1"/>
                  </p:cNvSpPr>
                  <p:nvPr/>
                </p:nvSpPr>
                <p:spPr>
                  <a:xfrm>
                    <a:off x="2701" y="1774"/>
                    <a:ext cx="13" cy="28"/>
                  </a:xfrm>
                  <a:custGeom>
                    <a:avLst/>
                    <a:gdLst>
                      <a:gd name="txL" fmla="*/ 0 w 67"/>
                      <a:gd name="txT" fmla="*/ 0 h 141"/>
                      <a:gd name="txR" fmla="*/ 67 w 67"/>
                      <a:gd name="txB" fmla="*/ 141 h 141"/>
                    </a:gdLst>
                    <a:ahLst/>
                    <a:cxnLst>
                      <a:cxn ang="0">
                        <a:pos x="3" y="1"/>
                      </a:cxn>
                      <a:cxn ang="0">
                        <a:pos x="0" y="6"/>
                      </a:cxn>
                      <a:cxn ang="0">
                        <a:pos x="1" y="0"/>
                      </a:cxn>
                      <a:cxn ang="0">
                        <a:pos x="3" y="1"/>
                      </a:cxn>
                    </a:cxnLst>
                    <a:rect l="txL" t="txT" r="txR" b="txB"/>
                    <a:pathLst>
                      <a:path w="67" h="141">
                        <a:moveTo>
                          <a:pt x="67" y="21"/>
                        </a:moveTo>
                        <a:lnTo>
                          <a:pt x="0" y="141"/>
                        </a:lnTo>
                        <a:lnTo>
                          <a:pt x="28" y="0"/>
                        </a:lnTo>
                        <a:lnTo>
                          <a:pt x="67" y="21"/>
                        </a:lnTo>
                        <a:close/>
                      </a:path>
                    </a:pathLst>
                  </a:custGeom>
                  <a:solidFill>
                    <a:srgbClr val="000000">
                      <a:alpha val="100000"/>
                    </a:srgbClr>
                  </a:solidFill>
                  <a:ln w="9525">
                    <a:noFill/>
                  </a:ln>
                </p:spPr>
                <p:txBody>
                  <a:bodyPr/>
                  <a:lstStyle/>
                  <a:p>
                    <a:endParaRPr lang="zh-CN" altLang="en-US"/>
                  </a:p>
                </p:txBody>
              </p:sp>
              <p:sp>
                <p:nvSpPr>
                  <p:cNvPr id="34078" name="Freeform 2058"/>
                  <p:cNvSpPr>
                    <a:spLocks noChangeAspect="1"/>
                  </p:cNvSpPr>
                  <p:nvPr/>
                </p:nvSpPr>
                <p:spPr>
                  <a:xfrm>
                    <a:off x="2694" y="1774"/>
                    <a:ext cx="12" cy="28"/>
                  </a:xfrm>
                  <a:custGeom>
                    <a:avLst/>
                    <a:gdLst>
                      <a:gd name="txL" fmla="*/ 0 w 61"/>
                      <a:gd name="txT" fmla="*/ 0 h 141"/>
                      <a:gd name="txR" fmla="*/ 61 w 61"/>
                      <a:gd name="txB" fmla="*/ 141 h 141"/>
                    </a:gdLst>
                    <a:ahLst/>
                    <a:cxnLst>
                      <a:cxn ang="0">
                        <a:pos x="1" y="6"/>
                      </a:cxn>
                      <a:cxn ang="0">
                        <a:pos x="2" y="0"/>
                      </a:cxn>
                      <a:cxn ang="0">
                        <a:pos x="0" y="5"/>
                      </a:cxn>
                      <a:cxn ang="0">
                        <a:pos x="1" y="6"/>
                      </a:cxn>
                    </a:cxnLst>
                    <a:rect l="txL" t="txT" r="txR" b="txB"/>
                    <a:pathLst>
                      <a:path w="61" h="141">
                        <a:moveTo>
                          <a:pt x="33" y="141"/>
                        </a:moveTo>
                        <a:lnTo>
                          <a:pt x="61" y="0"/>
                        </a:lnTo>
                        <a:lnTo>
                          <a:pt x="0" y="124"/>
                        </a:lnTo>
                        <a:lnTo>
                          <a:pt x="33" y="141"/>
                        </a:lnTo>
                        <a:close/>
                      </a:path>
                    </a:pathLst>
                  </a:custGeom>
                  <a:solidFill>
                    <a:srgbClr val="000000">
                      <a:alpha val="100000"/>
                    </a:srgbClr>
                  </a:solidFill>
                  <a:ln w="9525">
                    <a:noFill/>
                  </a:ln>
                </p:spPr>
                <p:txBody>
                  <a:bodyPr/>
                  <a:lstStyle/>
                  <a:p>
                    <a:endParaRPr lang="zh-CN" altLang="en-US"/>
                  </a:p>
                </p:txBody>
              </p:sp>
              <p:sp>
                <p:nvSpPr>
                  <p:cNvPr id="34079" name="Freeform 2059"/>
                  <p:cNvSpPr>
                    <a:spLocks noChangeAspect="1"/>
                  </p:cNvSpPr>
                  <p:nvPr/>
                </p:nvSpPr>
                <p:spPr>
                  <a:xfrm>
                    <a:off x="2694" y="1774"/>
                    <a:ext cx="20" cy="28"/>
                  </a:xfrm>
                  <a:custGeom>
                    <a:avLst/>
                    <a:gdLst>
                      <a:gd name="txL" fmla="*/ 0 w 100"/>
                      <a:gd name="txT" fmla="*/ 0 h 141"/>
                      <a:gd name="txR" fmla="*/ 100 w 100"/>
                      <a:gd name="txB" fmla="*/ 141 h 141"/>
                    </a:gdLst>
                    <a:ahLst/>
                    <a:cxnLst>
                      <a:cxn ang="0">
                        <a:pos x="4" y="1"/>
                      </a:cxn>
                      <a:cxn ang="0">
                        <a:pos x="1" y="6"/>
                      </a:cxn>
                      <a:cxn ang="0">
                        <a:pos x="0" y="5"/>
                      </a:cxn>
                      <a:cxn ang="0">
                        <a:pos x="2" y="0"/>
                      </a:cxn>
                      <a:cxn ang="0">
                        <a:pos x="4" y="1"/>
                      </a:cxn>
                    </a:cxnLst>
                    <a:rect l="txL" t="txT" r="txR" b="txB"/>
                    <a:pathLst>
                      <a:path w="100" h="141">
                        <a:moveTo>
                          <a:pt x="100" y="21"/>
                        </a:moveTo>
                        <a:lnTo>
                          <a:pt x="33" y="141"/>
                        </a:lnTo>
                        <a:lnTo>
                          <a:pt x="0" y="124"/>
                        </a:lnTo>
                        <a:lnTo>
                          <a:pt x="61" y="0"/>
                        </a:lnTo>
                        <a:lnTo>
                          <a:pt x="100" y="2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80" name="Freeform 2060"/>
                  <p:cNvSpPr>
                    <a:spLocks noChangeAspect="1"/>
                  </p:cNvSpPr>
                  <p:nvPr/>
                </p:nvSpPr>
                <p:spPr>
                  <a:xfrm>
                    <a:off x="2694" y="1770"/>
                    <a:ext cx="12" cy="29"/>
                  </a:xfrm>
                  <a:custGeom>
                    <a:avLst/>
                    <a:gdLst>
                      <a:gd name="txL" fmla="*/ 0 w 61"/>
                      <a:gd name="txT" fmla="*/ 0 h 142"/>
                      <a:gd name="txR" fmla="*/ 61 w 61"/>
                      <a:gd name="txB" fmla="*/ 142 h 142"/>
                    </a:gdLst>
                    <a:ahLst/>
                    <a:cxnLst>
                      <a:cxn ang="0">
                        <a:pos x="2" y="1"/>
                      </a:cxn>
                      <a:cxn ang="0">
                        <a:pos x="0" y="6"/>
                      </a:cxn>
                      <a:cxn ang="0">
                        <a:pos x="1" y="0"/>
                      </a:cxn>
                      <a:cxn ang="0">
                        <a:pos x="2" y="1"/>
                      </a:cxn>
                    </a:cxnLst>
                    <a:rect l="txL" t="txT" r="txR" b="txB"/>
                    <a:pathLst>
                      <a:path w="61" h="142">
                        <a:moveTo>
                          <a:pt x="61" y="18"/>
                        </a:moveTo>
                        <a:lnTo>
                          <a:pt x="0" y="142"/>
                        </a:lnTo>
                        <a:lnTo>
                          <a:pt x="21" y="0"/>
                        </a:lnTo>
                        <a:lnTo>
                          <a:pt x="61" y="18"/>
                        </a:lnTo>
                        <a:close/>
                      </a:path>
                    </a:pathLst>
                  </a:custGeom>
                  <a:solidFill>
                    <a:srgbClr val="000000">
                      <a:alpha val="100000"/>
                    </a:srgbClr>
                  </a:solidFill>
                  <a:ln w="9525">
                    <a:noFill/>
                  </a:ln>
                </p:spPr>
                <p:txBody>
                  <a:bodyPr/>
                  <a:lstStyle/>
                  <a:p>
                    <a:endParaRPr lang="zh-CN" altLang="en-US"/>
                  </a:p>
                </p:txBody>
              </p:sp>
              <p:sp>
                <p:nvSpPr>
                  <p:cNvPr id="34081" name="Freeform 2061"/>
                  <p:cNvSpPr>
                    <a:spLocks noChangeAspect="1"/>
                  </p:cNvSpPr>
                  <p:nvPr/>
                </p:nvSpPr>
                <p:spPr>
                  <a:xfrm>
                    <a:off x="2687" y="1770"/>
                    <a:ext cx="11" cy="29"/>
                  </a:xfrm>
                  <a:custGeom>
                    <a:avLst/>
                    <a:gdLst>
                      <a:gd name="txL" fmla="*/ 0 w 55"/>
                      <a:gd name="txT" fmla="*/ 0 h 142"/>
                      <a:gd name="txR" fmla="*/ 55 w 55"/>
                      <a:gd name="txB" fmla="*/ 142 h 142"/>
                    </a:gdLst>
                    <a:ahLst/>
                    <a:cxnLst>
                      <a:cxn ang="0">
                        <a:pos x="1" y="6"/>
                      </a:cxn>
                      <a:cxn ang="0">
                        <a:pos x="2" y="0"/>
                      </a:cxn>
                      <a:cxn ang="0">
                        <a:pos x="0" y="5"/>
                      </a:cxn>
                      <a:cxn ang="0">
                        <a:pos x="1" y="6"/>
                      </a:cxn>
                    </a:cxnLst>
                    <a:rect l="txL" t="txT" r="txR" b="txB"/>
                    <a:pathLst>
                      <a:path w="55" h="142">
                        <a:moveTo>
                          <a:pt x="34" y="142"/>
                        </a:moveTo>
                        <a:lnTo>
                          <a:pt x="55" y="0"/>
                        </a:lnTo>
                        <a:lnTo>
                          <a:pt x="0" y="125"/>
                        </a:lnTo>
                        <a:lnTo>
                          <a:pt x="34" y="142"/>
                        </a:lnTo>
                        <a:close/>
                      </a:path>
                    </a:pathLst>
                  </a:custGeom>
                  <a:solidFill>
                    <a:srgbClr val="000000">
                      <a:alpha val="100000"/>
                    </a:srgbClr>
                  </a:solidFill>
                  <a:ln w="9525">
                    <a:noFill/>
                  </a:ln>
                </p:spPr>
                <p:txBody>
                  <a:bodyPr/>
                  <a:lstStyle/>
                  <a:p>
                    <a:endParaRPr lang="zh-CN" altLang="en-US"/>
                  </a:p>
                </p:txBody>
              </p:sp>
              <p:sp>
                <p:nvSpPr>
                  <p:cNvPr id="34082" name="Freeform 2062"/>
                  <p:cNvSpPr>
                    <a:spLocks noChangeAspect="1"/>
                  </p:cNvSpPr>
                  <p:nvPr/>
                </p:nvSpPr>
                <p:spPr>
                  <a:xfrm>
                    <a:off x="2687" y="1770"/>
                    <a:ext cx="19" cy="29"/>
                  </a:xfrm>
                  <a:custGeom>
                    <a:avLst/>
                    <a:gdLst>
                      <a:gd name="txL" fmla="*/ 0 w 95"/>
                      <a:gd name="txT" fmla="*/ 0 h 142"/>
                      <a:gd name="txR" fmla="*/ 95 w 95"/>
                      <a:gd name="txB" fmla="*/ 142 h 142"/>
                    </a:gdLst>
                    <a:ahLst/>
                    <a:cxnLst>
                      <a:cxn ang="0">
                        <a:pos x="4" y="1"/>
                      </a:cxn>
                      <a:cxn ang="0">
                        <a:pos x="1" y="6"/>
                      </a:cxn>
                      <a:cxn ang="0">
                        <a:pos x="0" y="5"/>
                      </a:cxn>
                      <a:cxn ang="0">
                        <a:pos x="2" y="0"/>
                      </a:cxn>
                      <a:cxn ang="0">
                        <a:pos x="4" y="1"/>
                      </a:cxn>
                    </a:cxnLst>
                    <a:rect l="txL" t="txT" r="txR" b="txB"/>
                    <a:pathLst>
                      <a:path w="95" h="142">
                        <a:moveTo>
                          <a:pt x="95" y="18"/>
                        </a:moveTo>
                        <a:lnTo>
                          <a:pt x="34" y="142"/>
                        </a:lnTo>
                        <a:lnTo>
                          <a:pt x="0" y="125"/>
                        </a:lnTo>
                        <a:lnTo>
                          <a:pt x="55" y="0"/>
                        </a:lnTo>
                        <a:lnTo>
                          <a:pt x="95"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83" name="Freeform 2063"/>
                  <p:cNvSpPr>
                    <a:spLocks noChangeAspect="1"/>
                  </p:cNvSpPr>
                  <p:nvPr/>
                </p:nvSpPr>
                <p:spPr>
                  <a:xfrm>
                    <a:off x="2687" y="1767"/>
                    <a:ext cx="11" cy="28"/>
                  </a:xfrm>
                  <a:custGeom>
                    <a:avLst/>
                    <a:gdLst>
                      <a:gd name="txL" fmla="*/ 0 w 55"/>
                      <a:gd name="txT" fmla="*/ 0 h 143"/>
                      <a:gd name="txR" fmla="*/ 55 w 55"/>
                      <a:gd name="txB" fmla="*/ 143 h 143"/>
                    </a:gdLst>
                    <a:ahLst/>
                    <a:cxnLst>
                      <a:cxn ang="0">
                        <a:pos x="2" y="1"/>
                      </a:cxn>
                      <a:cxn ang="0">
                        <a:pos x="0" y="5"/>
                      </a:cxn>
                      <a:cxn ang="0">
                        <a:pos x="1" y="0"/>
                      </a:cxn>
                      <a:cxn ang="0">
                        <a:pos x="2" y="1"/>
                      </a:cxn>
                    </a:cxnLst>
                    <a:rect l="txL" t="txT" r="txR" b="txB"/>
                    <a:pathLst>
                      <a:path w="55" h="143">
                        <a:moveTo>
                          <a:pt x="55" y="18"/>
                        </a:moveTo>
                        <a:lnTo>
                          <a:pt x="0" y="143"/>
                        </a:lnTo>
                        <a:lnTo>
                          <a:pt x="15" y="0"/>
                        </a:lnTo>
                        <a:lnTo>
                          <a:pt x="55" y="18"/>
                        </a:lnTo>
                        <a:close/>
                      </a:path>
                    </a:pathLst>
                  </a:custGeom>
                  <a:solidFill>
                    <a:srgbClr val="000000">
                      <a:alpha val="100000"/>
                    </a:srgbClr>
                  </a:solidFill>
                  <a:ln w="9525">
                    <a:noFill/>
                  </a:ln>
                </p:spPr>
                <p:txBody>
                  <a:bodyPr/>
                  <a:lstStyle/>
                  <a:p>
                    <a:endParaRPr lang="zh-CN" altLang="en-US"/>
                  </a:p>
                </p:txBody>
              </p:sp>
              <p:sp>
                <p:nvSpPr>
                  <p:cNvPr id="34084" name="Freeform 2064"/>
                  <p:cNvSpPr>
                    <a:spLocks noChangeAspect="1"/>
                  </p:cNvSpPr>
                  <p:nvPr/>
                </p:nvSpPr>
                <p:spPr>
                  <a:xfrm>
                    <a:off x="2680" y="1767"/>
                    <a:ext cx="10" cy="28"/>
                  </a:xfrm>
                  <a:custGeom>
                    <a:avLst/>
                    <a:gdLst>
                      <a:gd name="txL" fmla="*/ 0 w 51"/>
                      <a:gd name="txT" fmla="*/ 0 h 143"/>
                      <a:gd name="txR" fmla="*/ 51 w 51"/>
                      <a:gd name="txB" fmla="*/ 143 h 143"/>
                    </a:gdLst>
                    <a:ahLst/>
                    <a:cxnLst>
                      <a:cxn ang="0">
                        <a:pos x="1" y="5"/>
                      </a:cxn>
                      <a:cxn ang="0">
                        <a:pos x="2" y="0"/>
                      </a:cxn>
                      <a:cxn ang="0">
                        <a:pos x="0" y="5"/>
                      </a:cxn>
                      <a:cxn ang="0">
                        <a:pos x="1" y="5"/>
                      </a:cxn>
                    </a:cxnLst>
                    <a:rect l="txL" t="txT" r="txR" b="txB"/>
                    <a:pathLst>
                      <a:path w="51" h="143">
                        <a:moveTo>
                          <a:pt x="36" y="143"/>
                        </a:moveTo>
                        <a:lnTo>
                          <a:pt x="51" y="0"/>
                        </a:lnTo>
                        <a:lnTo>
                          <a:pt x="0" y="128"/>
                        </a:lnTo>
                        <a:lnTo>
                          <a:pt x="36" y="143"/>
                        </a:lnTo>
                        <a:close/>
                      </a:path>
                    </a:pathLst>
                  </a:custGeom>
                  <a:solidFill>
                    <a:srgbClr val="000000">
                      <a:alpha val="100000"/>
                    </a:srgbClr>
                  </a:solidFill>
                  <a:ln w="9525">
                    <a:noFill/>
                  </a:ln>
                </p:spPr>
                <p:txBody>
                  <a:bodyPr/>
                  <a:lstStyle/>
                  <a:p>
                    <a:endParaRPr lang="zh-CN" altLang="en-US"/>
                  </a:p>
                </p:txBody>
              </p:sp>
              <p:sp>
                <p:nvSpPr>
                  <p:cNvPr id="34085" name="Freeform 2065"/>
                  <p:cNvSpPr>
                    <a:spLocks noChangeAspect="1"/>
                  </p:cNvSpPr>
                  <p:nvPr/>
                </p:nvSpPr>
                <p:spPr>
                  <a:xfrm>
                    <a:off x="2680" y="1767"/>
                    <a:ext cx="18" cy="28"/>
                  </a:xfrm>
                  <a:custGeom>
                    <a:avLst/>
                    <a:gdLst>
                      <a:gd name="txL" fmla="*/ 0 w 91"/>
                      <a:gd name="txT" fmla="*/ 0 h 143"/>
                      <a:gd name="txR" fmla="*/ 91 w 91"/>
                      <a:gd name="txB" fmla="*/ 143 h 143"/>
                    </a:gdLst>
                    <a:ahLst/>
                    <a:cxnLst>
                      <a:cxn ang="0">
                        <a:pos x="4" y="1"/>
                      </a:cxn>
                      <a:cxn ang="0">
                        <a:pos x="1" y="5"/>
                      </a:cxn>
                      <a:cxn ang="0">
                        <a:pos x="0" y="5"/>
                      </a:cxn>
                      <a:cxn ang="0">
                        <a:pos x="2" y="0"/>
                      </a:cxn>
                      <a:cxn ang="0">
                        <a:pos x="4" y="1"/>
                      </a:cxn>
                    </a:cxnLst>
                    <a:rect l="txL" t="txT" r="txR" b="txB"/>
                    <a:pathLst>
                      <a:path w="91" h="143">
                        <a:moveTo>
                          <a:pt x="91" y="18"/>
                        </a:moveTo>
                        <a:lnTo>
                          <a:pt x="36" y="143"/>
                        </a:lnTo>
                        <a:lnTo>
                          <a:pt x="0" y="128"/>
                        </a:lnTo>
                        <a:lnTo>
                          <a:pt x="51" y="0"/>
                        </a:lnTo>
                        <a:lnTo>
                          <a:pt x="91" y="18"/>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86" name="Freeform 2066"/>
                  <p:cNvSpPr>
                    <a:spLocks noChangeAspect="1"/>
                  </p:cNvSpPr>
                  <p:nvPr/>
                </p:nvSpPr>
                <p:spPr>
                  <a:xfrm>
                    <a:off x="2680" y="1764"/>
                    <a:ext cx="10" cy="28"/>
                  </a:xfrm>
                  <a:custGeom>
                    <a:avLst/>
                    <a:gdLst>
                      <a:gd name="txL" fmla="*/ 0 w 51"/>
                      <a:gd name="txT" fmla="*/ 0 h 143"/>
                      <a:gd name="txR" fmla="*/ 51 w 51"/>
                      <a:gd name="txB" fmla="*/ 143 h 143"/>
                    </a:gdLst>
                    <a:ahLst/>
                    <a:cxnLst>
                      <a:cxn ang="0">
                        <a:pos x="2" y="1"/>
                      </a:cxn>
                      <a:cxn ang="0">
                        <a:pos x="0" y="5"/>
                      </a:cxn>
                      <a:cxn ang="0">
                        <a:pos x="0" y="0"/>
                      </a:cxn>
                      <a:cxn ang="0">
                        <a:pos x="2" y="1"/>
                      </a:cxn>
                    </a:cxnLst>
                    <a:rect l="txL" t="txT" r="txR" b="txB"/>
                    <a:pathLst>
                      <a:path w="51" h="143">
                        <a:moveTo>
                          <a:pt x="51" y="15"/>
                        </a:moveTo>
                        <a:lnTo>
                          <a:pt x="0" y="143"/>
                        </a:lnTo>
                        <a:lnTo>
                          <a:pt x="11" y="0"/>
                        </a:lnTo>
                        <a:lnTo>
                          <a:pt x="51" y="15"/>
                        </a:lnTo>
                        <a:close/>
                      </a:path>
                    </a:pathLst>
                  </a:custGeom>
                  <a:solidFill>
                    <a:srgbClr val="000000">
                      <a:alpha val="100000"/>
                    </a:srgbClr>
                  </a:solidFill>
                  <a:ln w="9525">
                    <a:noFill/>
                  </a:ln>
                </p:spPr>
                <p:txBody>
                  <a:bodyPr/>
                  <a:lstStyle/>
                  <a:p>
                    <a:endParaRPr lang="zh-CN" altLang="en-US"/>
                  </a:p>
                </p:txBody>
              </p:sp>
              <p:sp>
                <p:nvSpPr>
                  <p:cNvPr id="34087" name="Freeform 2067"/>
                  <p:cNvSpPr>
                    <a:spLocks noChangeAspect="1"/>
                  </p:cNvSpPr>
                  <p:nvPr/>
                </p:nvSpPr>
                <p:spPr>
                  <a:xfrm>
                    <a:off x="2673" y="1764"/>
                    <a:ext cx="9" cy="28"/>
                  </a:xfrm>
                  <a:custGeom>
                    <a:avLst/>
                    <a:gdLst>
                      <a:gd name="txL" fmla="*/ 0 w 46"/>
                      <a:gd name="txT" fmla="*/ 0 h 143"/>
                      <a:gd name="txR" fmla="*/ 46 w 46"/>
                      <a:gd name="txB" fmla="*/ 143 h 143"/>
                    </a:gdLst>
                    <a:ahLst/>
                    <a:cxnLst>
                      <a:cxn ang="0">
                        <a:pos x="1" y="5"/>
                      </a:cxn>
                      <a:cxn ang="0">
                        <a:pos x="2" y="0"/>
                      </a:cxn>
                      <a:cxn ang="0">
                        <a:pos x="0" y="5"/>
                      </a:cxn>
                      <a:cxn ang="0">
                        <a:pos x="1" y="5"/>
                      </a:cxn>
                    </a:cxnLst>
                    <a:rect l="txL" t="txT" r="txR" b="txB"/>
                    <a:pathLst>
                      <a:path w="46" h="143">
                        <a:moveTo>
                          <a:pt x="35" y="143"/>
                        </a:moveTo>
                        <a:lnTo>
                          <a:pt x="46" y="0"/>
                        </a:lnTo>
                        <a:lnTo>
                          <a:pt x="0" y="130"/>
                        </a:lnTo>
                        <a:lnTo>
                          <a:pt x="35" y="143"/>
                        </a:lnTo>
                        <a:close/>
                      </a:path>
                    </a:pathLst>
                  </a:custGeom>
                  <a:solidFill>
                    <a:srgbClr val="000000">
                      <a:alpha val="100000"/>
                    </a:srgbClr>
                  </a:solidFill>
                  <a:ln w="9525">
                    <a:noFill/>
                  </a:ln>
                </p:spPr>
                <p:txBody>
                  <a:bodyPr/>
                  <a:lstStyle/>
                  <a:p>
                    <a:endParaRPr lang="zh-CN" altLang="en-US"/>
                  </a:p>
                </p:txBody>
              </p:sp>
              <p:sp>
                <p:nvSpPr>
                  <p:cNvPr id="34088" name="Freeform 2068"/>
                  <p:cNvSpPr>
                    <a:spLocks noChangeAspect="1"/>
                  </p:cNvSpPr>
                  <p:nvPr/>
                </p:nvSpPr>
                <p:spPr>
                  <a:xfrm>
                    <a:off x="2673" y="1764"/>
                    <a:ext cx="17" cy="28"/>
                  </a:xfrm>
                  <a:custGeom>
                    <a:avLst/>
                    <a:gdLst>
                      <a:gd name="txL" fmla="*/ 0 w 86"/>
                      <a:gd name="txT" fmla="*/ 0 h 143"/>
                      <a:gd name="txR" fmla="*/ 86 w 86"/>
                      <a:gd name="txB" fmla="*/ 143 h 143"/>
                    </a:gdLst>
                    <a:ahLst/>
                    <a:cxnLst>
                      <a:cxn ang="0">
                        <a:pos x="3" y="1"/>
                      </a:cxn>
                      <a:cxn ang="0">
                        <a:pos x="1" y="5"/>
                      </a:cxn>
                      <a:cxn ang="0">
                        <a:pos x="0" y="5"/>
                      </a:cxn>
                      <a:cxn ang="0">
                        <a:pos x="2" y="0"/>
                      </a:cxn>
                      <a:cxn ang="0">
                        <a:pos x="3" y="1"/>
                      </a:cxn>
                    </a:cxnLst>
                    <a:rect l="txL" t="txT" r="txR" b="txB"/>
                    <a:pathLst>
                      <a:path w="86" h="143">
                        <a:moveTo>
                          <a:pt x="86" y="15"/>
                        </a:moveTo>
                        <a:lnTo>
                          <a:pt x="35" y="143"/>
                        </a:lnTo>
                        <a:lnTo>
                          <a:pt x="0" y="130"/>
                        </a:lnTo>
                        <a:lnTo>
                          <a:pt x="46" y="0"/>
                        </a:lnTo>
                        <a:lnTo>
                          <a:pt x="86" y="15"/>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89" name="Freeform 2069"/>
                  <p:cNvSpPr>
                    <a:spLocks noChangeAspect="1"/>
                  </p:cNvSpPr>
                  <p:nvPr/>
                </p:nvSpPr>
                <p:spPr>
                  <a:xfrm>
                    <a:off x="2673" y="1761"/>
                    <a:ext cx="9" cy="29"/>
                  </a:xfrm>
                  <a:custGeom>
                    <a:avLst/>
                    <a:gdLst>
                      <a:gd name="txL" fmla="*/ 0 w 46"/>
                      <a:gd name="txT" fmla="*/ 0 h 143"/>
                      <a:gd name="txR" fmla="*/ 46 w 46"/>
                      <a:gd name="txB" fmla="*/ 143 h 143"/>
                    </a:gdLst>
                    <a:ahLst/>
                    <a:cxnLst>
                      <a:cxn ang="0">
                        <a:pos x="2" y="1"/>
                      </a:cxn>
                      <a:cxn ang="0">
                        <a:pos x="0" y="6"/>
                      </a:cxn>
                      <a:cxn ang="0">
                        <a:pos x="0" y="0"/>
                      </a:cxn>
                      <a:cxn ang="0">
                        <a:pos x="2" y="1"/>
                      </a:cxn>
                    </a:cxnLst>
                    <a:rect l="txL" t="txT" r="txR" b="txB"/>
                    <a:pathLst>
                      <a:path w="46" h="143">
                        <a:moveTo>
                          <a:pt x="46" y="13"/>
                        </a:moveTo>
                        <a:lnTo>
                          <a:pt x="0" y="143"/>
                        </a:lnTo>
                        <a:lnTo>
                          <a:pt x="5" y="0"/>
                        </a:lnTo>
                        <a:lnTo>
                          <a:pt x="46" y="13"/>
                        </a:lnTo>
                        <a:close/>
                      </a:path>
                    </a:pathLst>
                  </a:custGeom>
                  <a:solidFill>
                    <a:srgbClr val="000000">
                      <a:alpha val="100000"/>
                    </a:srgbClr>
                  </a:solidFill>
                  <a:ln w="9525">
                    <a:noFill/>
                  </a:ln>
                </p:spPr>
                <p:txBody>
                  <a:bodyPr/>
                  <a:lstStyle/>
                  <a:p>
                    <a:endParaRPr lang="zh-CN" altLang="en-US"/>
                  </a:p>
                </p:txBody>
              </p:sp>
              <p:sp>
                <p:nvSpPr>
                  <p:cNvPr id="34090" name="Freeform 2070"/>
                  <p:cNvSpPr>
                    <a:spLocks noChangeAspect="1"/>
                  </p:cNvSpPr>
                  <p:nvPr/>
                </p:nvSpPr>
                <p:spPr>
                  <a:xfrm>
                    <a:off x="2666" y="1761"/>
                    <a:ext cx="8" cy="29"/>
                  </a:xfrm>
                  <a:custGeom>
                    <a:avLst/>
                    <a:gdLst>
                      <a:gd name="txL" fmla="*/ 0 w 41"/>
                      <a:gd name="txT" fmla="*/ 0 h 143"/>
                      <a:gd name="txR" fmla="*/ 41 w 41"/>
                      <a:gd name="txB" fmla="*/ 143 h 143"/>
                    </a:gdLst>
                    <a:ahLst/>
                    <a:cxnLst>
                      <a:cxn ang="0">
                        <a:pos x="1" y="6"/>
                      </a:cxn>
                      <a:cxn ang="0">
                        <a:pos x="2" y="0"/>
                      </a:cxn>
                      <a:cxn ang="0">
                        <a:pos x="0" y="5"/>
                      </a:cxn>
                      <a:cxn ang="0">
                        <a:pos x="1" y="6"/>
                      </a:cxn>
                    </a:cxnLst>
                    <a:rect l="txL" t="txT" r="txR" b="txB"/>
                    <a:pathLst>
                      <a:path w="41" h="143">
                        <a:moveTo>
                          <a:pt x="36" y="143"/>
                        </a:moveTo>
                        <a:lnTo>
                          <a:pt x="41" y="0"/>
                        </a:lnTo>
                        <a:lnTo>
                          <a:pt x="0" y="131"/>
                        </a:lnTo>
                        <a:lnTo>
                          <a:pt x="36" y="143"/>
                        </a:lnTo>
                        <a:close/>
                      </a:path>
                    </a:pathLst>
                  </a:custGeom>
                  <a:solidFill>
                    <a:srgbClr val="000000">
                      <a:alpha val="100000"/>
                    </a:srgbClr>
                  </a:solidFill>
                  <a:ln w="9525">
                    <a:noFill/>
                  </a:ln>
                </p:spPr>
                <p:txBody>
                  <a:bodyPr/>
                  <a:lstStyle/>
                  <a:p>
                    <a:endParaRPr lang="zh-CN" altLang="en-US"/>
                  </a:p>
                </p:txBody>
              </p:sp>
              <p:sp>
                <p:nvSpPr>
                  <p:cNvPr id="34091" name="Freeform 2071"/>
                  <p:cNvSpPr>
                    <a:spLocks noChangeAspect="1"/>
                  </p:cNvSpPr>
                  <p:nvPr/>
                </p:nvSpPr>
                <p:spPr>
                  <a:xfrm>
                    <a:off x="2666" y="1761"/>
                    <a:ext cx="16" cy="29"/>
                  </a:xfrm>
                  <a:custGeom>
                    <a:avLst/>
                    <a:gdLst>
                      <a:gd name="txL" fmla="*/ 0 w 82"/>
                      <a:gd name="txT" fmla="*/ 0 h 143"/>
                      <a:gd name="txR" fmla="*/ 82 w 82"/>
                      <a:gd name="txB" fmla="*/ 143 h 143"/>
                    </a:gdLst>
                    <a:ahLst/>
                    <a:cxnLst>
                      <a:cxn ang="0">
                        <a:pos x="3" y="1"/>
                      </a:cxn>
                      <a:cxn ang="0">
                        <a:pos x="1" y="6"/>
                      </a:cxn>
                      <a:cxn ang="0">
                        <a:pos x="0" y="5"/>
                      </a:cxn>
                      <a:cxn ang="0">
                        <a:pos x="2" y="0"/>
                      </a:cxn>
                      <a:cxn ang="0">
                        <a:pos x="3" y="1"/>
                      </a:cxn>
                    </a:cxnLst>
                    <a:rect l="txL" t="txT" r="txR" b="txB"/>
                    <a:pathLst>
                      <a:path w="82" h="143">
                        <a:moveTo>
                          <a:pt x="82" y="13"/>
                        </a:moveTo>
                        <a:lnTo>
                          <a:pt x="36" y="143"/>
                        </a:lnTo>
                        <a:lnTo>
                          <a:pt x="0" y="131"/>
                        </a:lnTo>
                        <a:lnTo>
                          <a:pt x="41" y="0"/>
                        </a:lnTo>
                        <a:lnTo>
                          <a:pt x="82" y="1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92" name="Freeform 2072"/>
                  <p:cNvSpPr>
                    <a:spLocks noChangeAspect="1"/>
                  </p:cNvSpPr>
                  <p:nvPr/>
                </p:nvSpPr>
                <p:spPr>
                  <a:xfrm>
                    <a:off x="2665" y="1759"/>
                    <a:ext cx="9" cy="28"/>
                  </a:xfrm>
                  <a:custGeom>
                    <a:avLst/>
                    <a:gdLst>
                      <a:gd name="txL" fmla="*/ 0 w 43"/>
                      <a:gd name="txT" fmla="*/ 0 h 143"/>
                      <a:gd name="txR" fmla="*/ 43 w 43"/>
                      <a:gd name="txB" fmla="*/ 143 h 143"/>
                    </a:gdLst>
                    <a:ahLst/>
                    <a:cxnLst>
                      <a:cxn ang="0">
                        <a:pos x="2" y="0"/>
                      </a:cxn>
                      <a:cxn ang="0">
                        <a:pos x="0" y="5"/>
                      </a:cxn>
                      <a:cxn ang="0">
                        <a:pos x="0" y="0"/>
                      </a:cxn>
                      <a:cxn ang="0">
                        <a:pos x="2" y="0"/>
                      </a:cxn>
                    </a:cxnLst>
                    <a:rect l="txL" t="txT" r="txR" b="txB"/>
                    <a:pathLst>
                      <a:path w="43" h="143">
                        <a:moveTo>
                          <a:pt x="43" y="12"/>
                        </a:moveTo>
                        <a:lnTo>
                          <a:pt x="2" y="143"/>
                        </a:lnTo>
                        <a:lnTo>
                          <a:pt x="0" y="0"/>
                        </a:lnTo>
                        <a:lnTo>
                          <a:pt x="43" y="12"/>
                        </a:lnTo>
                        <a:close/>
                      </a:path>
                    </a:pathLst>
                  </a:custGeom>
                  <a:solidFill>
                    <a:srgbClr val="000000">
                      <a:alpha val="100000"/>
                    </a:srgbClr>
                  </a:solidFill>
                  <a:ln w="9525">
                    <a:noFill/>
                  </a:ln>
                </p:spPr>
                <p:txBody>
                  <a:bodyPr/>
                  <a:lstStyle/>
                  <a:p>
                    <a:endParaRPr lang="zh-CN" altLang="en-US"/>
                  </a:p>
                </p:txBody>
              </p:sp>
              <p:sp>
                <p:nvSpPr>
                  <p:cNvPr id="34093" name="Freeform 2073"/>
                  <p:cNvSpPr>
                    <a:spLocks noChangeAspect="1"/>
                  </p:cNvSpPr>
                  <p:nvPr/>
                </p:nvSpPr>
                <p:spPr>
                  <a:xfrm>
                    <a:off x="2659" y="1759"/>
                    <a:ext cx="7" cy="28"/>
                  </a:xfrm>
                  <a:custGeom>
                    <a:avLst/>
                    <a:gdLst>
                      <a:gd name="txL" fmla="*/ 0 w 36"/>
                      <a:gd name="txT" fmla="*/ 0 h 143"/>
                      <a:gd name="txR" fmla="*/ 36 w 36"/>
                      <a:gd name="txB" fmla="*/ 143 h 143"/>
                    </a:gdLst>
                    <a:ahLst/>
                    <a:cxnLst>
                      <a:cxn ang="0">
                        <a:pos x="1" y="5"/>
                      </a:cxn>
                      <a:cxn ang="0">
                        <a:pos x="1" y="0"/>
                      </a:cxn>
                      <a:cxn ang="0">
                        <a:pos x="0" y="5"/>
                      </a:cxn>
                      <a:cxn ang="0">
                        <a:pos x="1" y="5"/>
                      </a:cxn>
                    </a:cxnLst>
                    <a:rect l="txL" t="txT" r="txR" b="txB"/>
                    <a:pathLst>
                      <a:path w="36" h="143">
                        <a:moveTo>
                          <a:pt x="36" y="143"/>
                        </a:moveTo>
                        <a:lnTo>
                          <a:pt x="34" y="0"/>
                        </a:lnTo>
                        <a:lnTo>
                          <a:pt x="0" y="132"/>
                        </a:lnTo>
                        <a:lnTo>
                          <a:pt x="36" y="143"/>
                        </a:lnTo>
                        <a:close/>
                      </a:path>
                    </a:pathLst>
                  </a:custGeom>
                  <a:solidFill>
                    <a:srgbClr val="000000">
                      <a:alpha val="100000"/>
                    </a:srgbClr>
                  </a:solidFill>
                  <a:ln w="9525">
                    <a:noFill/>
                  </a:ln>
                </p:spPr>
                <p:txBody>
                  <a:bodyPr/>
                  <a:lstStyle/>
                  <a:p>
                    <a:endParaRPr lang="zh-CN" altLang="en-US"/>
                  </a:p>
                </p:txBody>
              </p:sp>
              <p:sp>
                <p:nvSpPr>
                  <p:cNvPr id="34094" name="Freeform 2074"/>
                  <p:cNvSpPr>
                    <a:spLocks noChangeAspect="1"/>
                  </p:cNvSpPr>
                  <p:nvPr/>
                </p:nvSpPr>
                <p:spPr>
                  <a:xfrm>
                    <a:off x="2659" y="1759"/>
                    <a:ext cx="15" cy="28"/>
                  </a:xfrm>
                  <a:custGeom>
                    <a:avLst/>
                    <a:gdLst>
                      <a:gd name="txL" fmla="*/ 0 w 77"/>
                      <a:gd name="txT" fmla="*/ 0 h 143"/>
                      <a:gd name="txR" fmla="*/ 77 w 77"/>
                      <a:gd name="txB" fmla="*/ 143 h 143"/>
                    </a:gdLst>
                    <a:ahLst/>
                    <a:cxnLst>
                      <a:cxn ang="0">
                        <a:pos x="3" y="0"/>
                      </a:cxn>
                      <a:cxn ang="0">
                        <a:pos x="1" y="5"/>
                      </a:cxn>
                      <a:cxn ang="0">
                        <a:pos x="0" y="5"/>
                      </a:cxn>
                      <a:cxn ang="0">
                        <a:pos x="1" y="0"/>
                      </a:cxn>
                      <a:cxn ang="0">
                        <a:pos x="3" y="0"/>
                      </a:cxn>
                    </a:cxnLst>
                    <a:rect l="txL" t="txT" r="txR" b="txB"/>
                    <a:pathLst>
                      <a:path w="77" h="143">
                        <a:moveTo>
                          <a:pt x="77" y="12"/>
                        </a:moveTo>
                        <a:lnTo>
                          <a:pt x="36" y="143"/>
                        </a:lnTo>
                        <a:lnTo>
                          <a:pt x="0" y="132"/>
                        </a:lnTo>
                        <a:lnTo>
                          <a:pt x="34" y="0"/>
                        </a:lnTo>
                        <a:lnTo>
                          <a:pt x="77" y="1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95" name="Freeform 2075"/>
                  <p:cNvSpPr>
                    <a:spLocks noChangeAspect="1"/>
                  </p:cNvSpPr>
                  <p:nvPr/>
                </p:nvSpPr>
                <p:spPr>
                  <a:xfrm>
                    <a:off x="2657" y="1757"/>
                    <a:ext cx="8" cy="28"/>
                  </a:xfrm>
                  <a:custGeom>
                    <a:avLst/>
                    <a:gdLst>
                      <a:gd name="txL" fmla="*/ 0 w 42"/>
                      <a:gd name="txT" fmla="*/ 0 h 142"/>
                      <a:gd name="txR" fmla="*/ 42 w 42"/>
                      <a:gd name="txB" fmla="*/ 142 h 142"/>
                    </a:gdLst>
                    <a:ahLst/>
                    <a:cxnLst>
                      <a:cxn ang="0">
                        <a:pos x="2" y="0"/>
                      </a:cxn>
                      <a:cxn ang="0">
                        <a:pos x="0" y="6"/>
                      </a:cxn>
                      <a:cxn ang="0">
                        <a:pos x="0" y="0"/>
                      </a:cxn>
                      <a:cxn ang="0">
                        <a:pos x="2" y="0"/>
                      </a:cxn>
                    </a:cxnLst>
                    <a:rect l="txL" t="txT" r="txR" b="txB"/>
                    <a:pathLst>
                      <a:path w="42" h="142">
                        <a:moveTo>
                          <a:pt x="42" y="10"/>
                        </a:moveTo>
                        <a:lnTo>
                          <a:pt x="8" y="142"/>
                        </a:lnTo>
                        <a:lnTo>
                          <a:pt x="0" y="0"/>
                        </a:lnTo>
                        <a:lnTo>
                          <a:pt x="42" y="10"/>
                        </a:lnTo>
                        <a:close/>
                      </a:path>
                    </a:pathLst>
                  </a:custGeom>
                  <a:solidFill>
                    <a:srgbClr val="000000">
                      <a:alpha val="100000"/>
                    </a:srgbClr>
                  </a:solidFill>
                  <a:ln w="9525">
                    <a:noFill/>
                  </a:ln>
                </p:spPr>
                <p:txBody>
                  <a:bodyPr/>
                  <a:lstStyle/>
                  <a:p>
                    <a:endParaRPr lang="zh-CN" altLang="en-US"/>
                  </a:p>
                </p:txBody>
              </p:sp>
              <p:sp>
                <p:nvSpPr>
                  <p:cNvPr id="34096" name="Freeform 2076"/>
                  <p:cNvSpPr>
                    <a:spLocks noChangeAspect="1"/>
                  </p:cNvSpPr>
                  <p:nvPr/>
                </p:nvSpPr>
                <p:spPr>
                  <a:xfrm>
                    <a:off x="2651" y="1757"/>
                    <a:ext cx="8" cy="28"/>
                  </a:xfrm>
                  <a:custGeom>
                    <a:avLst/>
                    <a:gdLst>
                      <a:gd name="txL" fmla="*/ 0 w 37"/>
                      <a:gd name="txT" fmla="*/ 0 h 142"/>
                      <a:gd name="txR" fmla="*/ 37 w 37"/>
                      <a:gd name="txB" fmla="*/ 142 h 142"/>
                    </a:gdLst>
                    <a:ahLst/>
                    <a:cxnLst>
                      <a:cxn ang="0">
                        <a:pos x="2" y="6"/>
                      </a:cxn>
                      <a:cxn ang="0">
                        <a:pos x="1" y="0"/>
                      </a:cxn>
                      <a:cxn ang="0">
                        <a:pos x="0" y="5"/>
                      </a:cxn>
                      <a:cxn ang="0">
                        <a:pos x="2" y="6"/>
                      </a:cxn>
                    </a:cxnLst>
                    <a:rect l="txL" t="txT" r="txR" b="txB"/>
                    <a:pathLst>
                      <a:path w="37" h="142">
                        <a:moveTo>
                          <a:pt x="37" y="142"/>
                        </a:moveTo>
                        <a:lnTo>
                          <a:pt x="29" y="0"/>
                        </a:lnTo>
                        <a:lnTo>
                          <a:pt x="0" y="134"/>
                        </a:lnTo>
                        <a:lnTo>
                          <a:pt x="37" y="142"/>
                        </a:lnTo>
                        <a:close/>
                      </a:path>
                    </a:pathLst>
                  </a:custGeom>
                  <a:solidFill>
                    <a:srgbClr val="000000">
                      <a:alpha val="100000"/>
                    </a:srgbClr>
                  </a:solidFill>
                  <a:ln w="9525">
                    <a:noFill/>
                  </a:ln>
                </p:spPr>
                <p:txBody>
                  <a:bodyPr/>
                  <a:lstStyle/>
                  <a:p>
                    <a:endParaRPr lang="zh-CN" altLang="en-US"/>
                  </a:p>
                </p:txBody>
              </p:sp>
              <p:sp>
                <p:nvSpPr>
                  <p:cNvPr id="34097" name="Freeform 2077"/>
                  <p:cNvSpPr>
                    <a:spLocks noChangeAspect="1"/>
                  </p:cNvSpPr>
                  <p:nvPr/>
                </p:nvSpPr>
                <p:spPr>
                  <a:xfrm>
                    <a:off x="2651" y="1757"/>
                    <a:ext cx="14" cy="28"/>
                  </a:xfrm>
                  <a:custGeom>
                    <a:avLst/>
                    <a:gdLst>
                      <a:gd name="txL" fmla="*/ 0 w 71"/>
                      <a:gd name="txT" fmla="*/ 0 h 142"/>
                      <a:gd name="txR" fmla="*/ 71 w 71"/>
                      <a:gd name="txB" fmla="*/ 142 h 142"/>
                    </a:gdLst>
                    <a:ahLst/>
                    <a:cxnLst>
                      <a:cxn ang="0">
                        <a:pos x="3" y="0"/>
                      </a:cxn>
                      <a:cxn ang="0">
                        <a:pos x="1" y="6"/>
                      </a:cxn>
                      <a:cxn ang="0">
                        <a:pos x="0" y="5"/>
                      </a:cxn>
                      <a:cxn ang="0">
                        <a:pos x="1" y="0"/>
                      </a:cxn>
                      <a:cxn ang="0">
                        <a:pos x="3" y="0"/>
                      </a:cxn>
                    </a:cxnLst>
                    <a:rect l="txL" t="txT" r="txR" b="txB"/>
                    <a:pathLst>
                      <a:path w="71" h="142">
                        <a:moveTo>
                          <a:pt x="71" y="10"/>
                        </a:moveTo>
                        <a:lnTo>
                          <a:pt x="37" y="142"/>
                        </a:lnTo>
                        <a:lnTo>
                          <a:pt x="0" y="134"/>
                        </a:lnTo>
                        <a:lnTo>
                          <a:pt x="29" y="0"/>
                        </a:lnTo>
                        <a:lnTo>
                          <a:pt x="71" y="1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098" name="Freeform 2078"/>
                  <p:cNvSpPr>
                    <a:spLocks noChangeAspect="1"/>
                  </p:cNvSpPr>
                  <p:nvPr/>
                </p:nvSpPr>
                <p:spPr>
                  <a:xfrm>
                    <a:off x="2648" y="1755"/>
                    <a:ext cx="9" cy="28"/>
                  </a:xfrm>
                  <a:custGeom>
                    <a:avLst/>
                    <a:gdLst>
                      <a:gd name="txL" fmla="*/ 0 w 43"/>
                      <a:gd name="txT" fmla="*/ 0 h 143"/>
                      <a:gd name="txR" fmla="*/ 43 w 43"/>
                      <a:gd name="txB" fmla="*/ 143 h 143"/>
                    </a:gdLst>
                    <a:ahLst/>
                    <a:cxnLst>
                      <a:cxn ang="0">
                        <a:pos x="2" y="0"/>
                      </a:cxn>
                      <a:cxn ang="0">
                        <a:pos x="1" y="5"/>
                      </a:cxn>
                      <a:cxn ang="0">
                        <a:pos x="0" y="0"/>
                      </a:cxn>
                      <a:cxn ang="0">
                        <a:pos x="2" y="0"/>
                      </a:cxn>
                    </a:cxnLst>
                    <a:rect l="txL" t="txT" r="txR" b="txB"/>
                    <a:pathLst>
                      <a:path w="43" h="143">
                        <a:moveTo>
                          <a:pt x="43" y="9"/>
                        </a:moveTo>
                        <a:lnTo>
                          <a:pt x="14" y="143"/>
                        </a:lnTo>
                        <a:lnTo>
                          <a:pt x="0" y="0"/>
                        </a:lnTo>
                        <a:lnTo>
                          <a:pt x="43" y="9"/>
                        </a:lnTo>
                        <a:close/>
                      </a:path>
                    </a:pathLst>
                  </a:custGeom>
                  <a:solidFill>
                    <a:srgbClr val="000000">
                      <a:alpha val="100000"/>
                    </a:srgbClr>
                  </a:solidFill>
                  <a:ln w="9525">
                    <a:noFill/>
                  </a:ln>
                </p:spPr>
                <p:txBody>
                  <a:bodyPr/>
                  <a:lstStyle/>
                  <a:p>
                    <a:endParaRPr lang="zh-CN" altLang="en-US"/>
                  </a:p>
                </p:txBody>
              </p:sp>
              <p:sp>
                <p:nvSpPr>
                  <p:cNvPr id="34099" name="Freeform 2079"/>
                  <p:cNvSpPr>
                    <a:spLocks noChangeAspect="1"/>
                  </p:cNvSpPr>
                  <p:nvPr/>
                </p:nvSpPr>
                <p:spPr>
                  <a:xfrm>
                    <a:off x="2644" y="1755"/>
                    <a:ext cx="7" cy="28"/>
                  </a:xfrm>
                  <a:custGeom>
                    <a:avLst/>
                    <a:gdLst>
                      <a:gd name="txL" fmla="*/ 0 w 37"/>
                      <a:gd name="txT" fmla="*/ 0 h 143"/>
                      <a:gd name="txR" fmla="*/ 37 w 37"/>
                      <a:gd name="txB" fmla="*/ 143 h 143"/>
                    </a:gdLst>
                    <a:ahLst/>
                    <a:cxnLst>
                      <a:cxn ang="0">
                        <a:pos x="1" y="5"/>
                      </a:cxn>
                      <a:cxn ang="0">
                        <a:pos x="1" y="0"/>
                      </a:cxn>
                      <a:cxn ang="0">
                        <a:pos x="0" y="5"/>
                      </a:cxn>
                      <a:cxn ang="0">
                        <a:pos x="1" y="5"/>
                      </a:cxn>
                    </a:cxnLst>
                    <a:rect l="txL" t="txT" r="txR" b="txB"/>
                    <a:pathLst>
                      <a:path w="37" h="143">
                        <a:moveTo>
                          <a:pt x="37" y="143"/>
                        </a:moveTo>
                        <a:lnTo>
                          <a:pt x="23" y="0"/>
                        </a:lnTo>
                        <a:lnTo>
                          <a:pt x="0" y="136"/>
                        </a:lnTo>
                        <a:lnTo>
                          <a:pt x="37" y="143"/>
                        </a:lnTo>
                        <a:close/>
                      </a:path>
                    </a:pathLst>
                  </a:custGeom>
                  <a:solidFill>
                    <a:srgbClr val="000000">
                      <a:alpha val="100000"/>
                    </a:srgbClr>
                  </a:solidFill>
                  <a:ln w="9525">
                    <a:noFill/>
                  </a:ln>
                </p:spPr>
                <p:txBody>
                  <a:bodyPr/>
                  <a:lstStyle/>
                  <a:p>
                    <a:endParaRPr lang="zh-CN" altLang="en-US"/>
                  </a:p>
                </p:txBody>
              </p:sp>
              <p:sp>
                <p:nvSpPr>
                  <p:cNvPr id="34100" name="Freeform 2080"/>
                  <p:cNvSpPr>
                    <a:spLocks noChangeAspect="1"/>
                  </p:cNvSpPr>
                  <p:nvPr/>
                </p:nvSpPr>
                <p:spPr>
                  <a:xfrm>
                    <a:off x="2644" y="1755"/>
                    <a:ext cx="13" cy="28"/>
                  </a:xfrm>
                  <a:custGeom>
                    <a:avLst/>
                    <a:gdLst>
                      <a:gd name="txL" fmla="*/ 0 w 66"/>
                      <a:gd name="txT" fmla="*/ 0 h 143"/>
                      <a:gd name="txR" fmla="*/ 66 w 66"/>
                      <a:gd name="txB" fmla="*/ 143 h 143"/>
                    </a:gdLst>
                    <a:ahLst/>
                    <a:cxnLst>
                      <a:cxn ang="0">
                        <a:pos x="3" y="0"/>
                      </a:cxn>
                      <a:cxn ang="0">
                        <a:pos x="1" y="5"/>
                      </a:cxn>
                      <a:cxn ang="0">
                        <a:pos x="0" y="5"/>
                      </a:cxn>
                      <a:cxn ang="0">
                        <a:pos x="1" y="0"/>
                      </a:cxn>
                      <a:cxn ang="0">
                        <a:pos x="3" y="0"/>
                      </a:cxn>
                    </a:cxnLst>
                    <a:rect l="txL" t="txT" r="txR" b="txB"/>
                    <a:pathLst>
                      <a:path w="66" h="143">
                        <a:moveTo>
                          <a:pt x="66" y="9"/>
                        </a:moveTo>
                        <a:lnTo>
                          <a:pt x="37" y="143"/>
                        </a:lnTo>
                        <a:lnTo>
                          <a:pt x="0" y="136"/>
                        </a:lnTo>
                        <a:lnTo>
                          <a:pt x="23" y="0"/>
                        </a:lnTo>
                        <a:lnTo>
                          <a:pt x="66" y="9"/>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01" name="Freeform 2081"/>
                  <p:cNvSpPr>
                    <a:spLocks noChangeAspect="1"/>
                  </p:cNvSpPr>
                  <p:nvPr/>
                </p:nvSpPr>
                <p:spPr>
                  <a:xfrm>
                    <a:off x="2640" y="1754"/>
                    <a:ext cx="8" cy="28"/>
                  </a:xfrm>
                  <a:custGeom>
                    <a:avLst/>
                    <a:gdLst>
                      <a:gd name="txL" fmla="*/ 0 w 43"/>
                      <a:gd name="txT" fmla="*/ 0 h 142"/>
                      <a:gd name="txR" fmla="*/ 43 w 43"/>
                      <a:gd name="txB" fmla="*/ 142 h 142"/>
                    </a:gdLst>
                    <a:ahLst/>
                    <a:cxnLst>
                      <a:cxn ang="0">
                        <a:pos x="1" y="0"/>
                      </a:cxn>
                      <a:cxn ang="0">
                        <a:pos x="1" y="6"/>
                      </a:cxn>
                      <a:cxn ang="0">
                        <a:pos x="0" y="0"/>
                      </a:cxn>
                      <a:cxn ang="0">
                        <a:pos x="1" y="0"/>
                      </a:cxn>
                    </a:cxnLst>
                    <a:rect l="txL" t="txT" r="txR" b="txB"/>
                    <a:pathLst>
                      <a:path w="43" h="142">
                        <a:moveTo>
                          <a:pt x="43" y="6"/>
                        </a:moveTo>
                        <a:lnTo>
                          <a:pt x="20" y="142"/>
                        </a:lnTo>
                        <a:lnTo>
                          <a:pt x="0" y="0"/>
                        </a:lnTo>
                        <a:lnTo>
                          <a:pt x="43" y="6"/>
                        </a:lnTo>
                        <a:close/>
                      </a:path>
                    </a:pathLst>
                  </a:custGeom>
                  <a:solidFill>
                    <a:srgbClr val="000000">
                      <a:alpha val="100000"/>
                    </a:srgbClr>
                  </a:solidFill>
                  <a:ln w="9525">
                    <a:noFill/>
                  </a:ln>
                </p:spPr>
                <p:txBody>
                  <a:bodyPr/>
                  <a:lstStyle/>
                  <a:p>
                    <a:endParaRPr lang="zh-CN" altLang="en-US"/>
                  </a:p>
                </p:txBody>
              </p:sp>
              <p:sp>
                <p:nvSpPr>
                  <p:cNvPr id="34102" name="Freeform 2082"/>
                  <p:cNvSpPr>
                    <a:spLocks noChangeAspect="1"/>
                  </p:cNvSpPr>
                  <p:nvPr/>
                </p:nvSpPr>
                <p:spPr>
                  <a:xfrm>
                    <a:off x="2636" y="1754"/>
                    <a:ext cx="8" cy="28"/>
                  </a:xfrm>
                  <a:custGeom>
                    <a:avLst/>
                    <a:gdLst>
                      <a:gd name="txL" fmla="*/ 0 w 37"/>
                      <a:gd name="txT" fmla="*/ 0 h 142"/>
                      <a:gd name="txR" fmla="*/ 37 w 37"/>
                      <a:gd name="txB" fmla="*/ 142 h 142"/>
                    </a:gdLst>
                    <a:ahLst/>
                    <a:cxnLst>
                      <a:cxn ang="0">
                        <a:pos x="2" y="6"/>
                      </a:cxn>
                      <a:cxn ang="0">
                        <a:pos x="1" y="0"/>
                      </a:cxn>
                      <a:cxn ang="0">
                        <a:pos x="0" y="5"/>
                      </a:cxn>
                      <a:cxn ang="0">
                        <a:pos x="2" y="6"/>
                      </a:cxn>
                    </a:cxnLst>
                    <a:rect l="txL" t="txT" r="txR" b="txB"/>
                    <a:pathLst>
                      <a:path w="37" h="142">
                        <a:moveTo>
                          <a:pt x="37" y="142"/>
                        </a:moveTo>
                        <a:lnTo>
                          <a:pt x="17" y="0"/>
                        </a:lnTo>
                        <a:lnTo>
                          <a:pt x="0" y="136"/>
                        </a:lnTo>
                        <a:lnTo>
                          <a:pt x="37" y="142"/>
                        </a:lnTo>
                        <a:close/>
                      </a:path>
                    </a:pathLst>
                  </a:custGeom>
                  <a:solidFill>
                    <a:srgbClr val="000000">
                      <a:alpha val="100000"/>
                    </a:srgbClr>
                  </a:solidFill>
                  <a:ln w="9525">
                    <a:noFill/>
                  </a:ln>
                </p:spPr>
                <p:txBody>
                  <a:bodyPr/>
                  <a:lstStyle/>
                  <a:p>
                    <a:endParaRPr lang="zh-CN" altLang="en-US"/>
                  </a:p>
                </p:txBody>
              </p:sp>
              <p:sp>
                <p:nvSpPr>
                  <p:cNvPr id="34103" name="Freeform 2083"/>
                  <p:cNvSpPr>
                    <a:spLocks noChangeAspect="1"/>
                  </p:cNvSpPr>
                  <p:nvPr/>
                </p:nvSpPr>
                <p:spPr>
                  <a:xfrm>
                    <a:off x="2636" y="1754"/>
                    <a:ext cx="12" cy="28"/>
                  </a:xfrm>
                  <a:custGeom>
                    <a:avLst/>
                    <a:gdLst>
                      <a:gd name="txL" fmla="*/ 0 w 60"/>
                      <a:gd name="txT" fmla="*/ 0 h 142"/>
                      <a:gd name="txR" fmla="*/ 60 w 60"/>
                      <a:gd name="txB" fmla="*/ 142 h 142"/>
                    </a:gdLst>
                    <a:ahLst/>
                    <a:cxnLst>
                      <a:cxn ang="0">
                        <a:pos x="2" y="0"/>
                      </a:cxn>
                      <a:cxn ang="0">
                        <a:pos x="1" y="6"/>
                      </a:cxn>
                      <a:cxn ang="0">
                        <a:pos x="0" y="5"/>
                      </a:cxn>
                      <a:cxn ang="0">
                        <a:pos x="1" y="0"/>
                      </a:cxn>
                      <a:cxn ang="0">
                        <a:pos x="2" y="0"/>
                      </a:cxn>
                    </a:cxnLst>
                    <a:rect l="txL" t="txT" r="txR" b="txB"/>
                    <a:pathLst>
                      <a:path w="60" h="142">
                        <a:moveTo>
                          <a:pt x="60" y="6"/>
                        </a:moveTo>
                        <a:lnTo>
                          <a:pt x="37" y="142"/>
                        </a:lnTo>
                        <a:lnTo>
                          <a:pt x="0" y="136"/>
                        </a:lnTo>
                        <a:lnTo>
                          <a:pt x="17" y="0"/>
                        </a:lnTo>
                        <a:lnTo>
                          <a:pt x="60" y="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04" name="Freeform 2084"/>
                  <p:cNvSpPr>
                    <a:spLocks noChangeAspect="1"/>
                  </p:cNvSpPr>
                  <p:nvPr/>
                </p:nvSpPr>
                <p:spPr>
                  <a:xfrm>
                    <a:off x="2631" y="1753"/>
                    <a:ext cx="9" cy="28"/>
                  </a:xfrm>
                  <a:custGeom>
                    <a:avLst/>
                    <a:gdLst>
                      <a:gd name="txL" fmla="*/ 0 w 44"/>
                      <a:gd name="txT" fmla="*/ 0 h 140"/>
                      <a:gd name="txR" fmla="*/ 44 w 44"/>
                      <a:gd name="txB" fmla="*/ 140 h 140"/>
                    </a:gdLst>
                    <a:ahLst/>
                    <a:cxnLst>
                      <a:cxn ang="0">
                        <a:pos x="2" y="0"/>
                      </a:cxn>
                      <a:cxn ang="0">
                        <a:pos x="1" y="6"/>
                      </a:cxn>
                      <a:cxn ang="0">
                        <a:pos x="0" y="0"/>
                      </a:cxn>
                      <a:cxn ang="0">
                        <a:pos x="2" y="0"/>
                      </a:cxn>
                    </a:cxnLst>
                    <a:rect l="txL" t="txT" r="txR" b="txB"/>
                    <a:pathLst>
                      <a:path w="44" h="140">
                        <a:moveTo>
                          <a:pt x="44" y="4"/>
                        </a:moveTo>
                        <a:lnTo>
                          <a:pt x="27" y="140"/>
                        </a:lnTo>
                        <a:lnTo>
                          <a:pt x="0" y="0"/>
                        </a:lnTo>
                        <a:lnTo>
                          <a:pt x="44" y="4"/>
                        </a:lnTo>
                        <a:close/>
                      </a:path>
                    </a:pathLst>
                  </a:custGeom>
                  <a:solidFill>
                    <a:srgbClr val="000000">
                      <a:alpha val="100000"/>
                    </a:srgbClr>
                  </a:solidFill>
                  <a:ln w="9525">
                    <a:noFill/>
                  </a:ln>
                </p:spPr>
                <p:txBody>
                  <a:bodyPr/>
                  <a:lstStyle/>
                  <a:p>
                    <a:endParaRPr lang="zh-CN" altLang="en-US"/>
                  </a:p>
                </p:txBody>
              </p:sp>
              <p:sp>
                <p:nvSpPr>
                  <p:cNvPr id="34105" name="Freeform 2085"/>
                  <p:cNvSpPr>
                    <a:spLocks noChangeAspect="1"/>
                  </p:cNvSpPr>
                  <p:nvPr/>
                </p:nvSpPr>
                <p:spPr>
                  <a:xfrm>
                    <a:off x="2629" y="1753"/>
                    <a:ext cx="7" cy="28"/>
                  </a:xfrm>
                  <a:custGeom>
                    <a:avLst/>
                    <a:gdLst>
                      <a:gd name="txL" fmla="*/ 0 w 38"/>
                      <a:gd name="txT" fmla="*/ 0 h 140"/>
                      <a:gd name="txR" fmla="*/ 38 w 38"/>
                      <a:gd name="txB" fmla="*/ 140 h 140"/>
                    </a:gdLst>
                    <a:ahLst/>
                    <a:cxnLst>
                      <a:cxn ang="0">
                        <a:pos x="1" y="6"/>
                      </a:cxn>
                      <a:cxn ang="0">
                        <a:pos x="0" y="0"/>
                      </a:cxn>
                      <a:cxn ang="0">
                        <a:pos x="0" y="5"/>
                      </a:cxn>
                      <a:cxn ang="0">
                        <a:pos x="1" y="6"/>
                      </a:cxn>
                    </a:cxnLst>
                    <a:rect l="txL" t="txT" r="txR" b="txB"/>
                    <a:pathLst>
                      <a:path w="38" h="140">
                        <a:moveTo>
                          <a:pt x="38" y="140"/>
                        </a:moveTo>
                        <a:lnTo>
                          <a:pt x="11" y="0"/>
                        </a:lnTo>
                        <a:lnTo>
                          <a:pt x="0" y="137"/>
                        </a:lnTo>
                        <a:lnTo>
                          <a:pt x="38" y="140"/>
                        </a:lnTo>
                        <a:close/>
                      </a:path>
                    </a:pathLst>
                  </a:custGeom>
                  <a:solidFill>
                    <a:srgbClr val="000000">
                      <a:alpha val="100000"/>
                    </a:srgbClr>
                  </a:solidFill>
                  <a:ln w="9525">
                    <a:noFill/>
                  </a:ln>
                </p:spPr>
                <p:txBody>
                  <a:bodyPr/>
                  <a:lstStyle/>
                  <a:p>
                    <a:endParaRPr lang="zh-CN" altLang="en-US"/>
                  </a:p>
                </p:txBody>
              </p:sp>
              <p:sp>
                <p:nvSpPr>
                  <p:cNvPr id="34106" name="Freeform 2086"/>
                  <p:cNvSpPr>
                    <a:spLocks noChangeAspect="1"/>
                  </p:cNvSpPr>
                  <p:nvPr/>
                </p:nvSpPr>
                <p:spPr>
                  <a:xfrm>
                    <a:off x="2629" y="1753"/>
                    <a:ext cx="11" cy="28"/>
                  </a:xfrm>
                  <a:custGeom>
                    <a:avLst/>
                    <a:gdLst>
                      <a:gd name="txL" fmla="*/ 0 w 55"/>
                      <a:gd name="txT" fmla="*/ 0 h 140"/>
                      <a:gd name="txR" fmla="*/ 55 w 55"/>
                      <a:gd name="txB" fmla="*/ 140 h 140"/>
                    </a:gdLst>
                    <a:ahLst/>
                    <a:cxnLst>
                      <a:cxn ang="0">
                        <a:pos x="2" y="0"/>
                      </a:cxn>
                      <a:cxn ang="0">
                        <a:pos x="2" y="6"/>
                      </a:cxn>
                      <a:cxn ang="0">
                        <a:pos x="0" y="5"/>
                      </a:cxn>
                      <a:cxn ang="0">
                        <a:pos x="0" y="0"/>
                      </a:cxn>
                      <a:cxn ang="0">
                        <a:pos x="2" y="0"/>
                      </a:cxn>
                    </a:cxnLst>
                    <a:rect l="txL" t="txT" r="txR" b="txB"/>
                    <a:pathLst>
                      <a:path w="55" h="140">
                        <a:moveTo>
                          <a:pt x="55" y="4"/>
                        </a:moveTo>
                        <a:lnTo>
                          <a:pt x="38" y="140"/>
                        </a:lnTo>
                        <a:lnTo>
                          <a:pt x="0" y="137"/>
                        </a:lnTo>
                        <a:lnTo>
                          <a:pt x="11" y="0"/>
                        </a:lnTo>
                        <a:lnTo>
                          <a:pt x="55" y="4"/>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07" name="Freeform 2087"/>
                  <p:cNvSpPr>
                    <a:spLocks noChangeAspect="1"/>
                  </p:cNvSpPr>
                  <p:nvPr/>
                </p:nvSpPr>
                <p:spPr>
                  <a:xfrm>
                    <a:off x="2622" y="1752"/>
                    <a:ext cx="9" cy="28"/>
                  </a:xfrm>
                  <a:custGeom>
                    <a:avLst/>
                    <a:gdLst>
                      <a:gd name="txL" fmla="*/ 0 w 44"/>
                      <a:gd name="txT" fmla="*/ 0 h 140"/>
                      <a:gd name="txR" fmla="*/ 44 w 44"/>
                      <a:gd name="txB" fmla="*/ 140 h 140"/>
                    </a:gdLst>
                    <a:ahLst/>
                    <a:cxnLst>
                      <a:cxn ang="0">
                        <a:pos x="2" y="0"/>
                      </a:cxn>
                      <a:cxn ang="0">
                        <a:pos x="1" y="6"/>
                      </a:cxn>
                      <a:cxn ang="0">
                        <a:pos x="0" y="0"/>
                      </a:cxn>
                      <a:cxn ang="0">
                        <a:pos x="2" y="0"/>
                      </a:cxn>
                    </a:cxnLst>
                    <a:rect l="txL" t="txT" r="txR" b="txB"/>
                    <a:pathLst>
                      <a:path w="44" h="140">
                        <a:moveTo>
                          <a:pt x="44" y="3"/>
                        </a:moveTo>
                        <a:lnTo>
                          <a:pt x="33" y="140"/>
                        </a:lnTo>
                        <a:lnTo>
                          <a:pt x="0" y="0"/>
                        </a:lnTo>
                        <a:lnTo>
                          <a:pt x="44" y="3"/>
                        </a:lnTo>
                        <a:close/>
                      </a:path>
                    </a:pathLst>
                  </a:custGeom>
                  <a:solidFill>
                    <a:srgbClr val="000000">
                      <a:alpha val="100000"/>
                    </a:srgbClr>
                  </a:solidFill>
                  <a:ln w="9525">
                    <a:noFill/>
                  </a:ln>
                </p:spPr>
                <p:txBody>
                  <a:bodyPr/>
                  <a:lstStyle/>
                  <a:p>
                    <a:endParaRPr lang="zh-CN" altLang="en-US"/>
                  </a:p>
                </p:txBody>
              </p:sp>
              <p:sp>
                <p:nvSpPr>
                  <p:cNvPr id="34108" name="Freeform 2088"/>
                  <p:cNvSpPr>
                    <a:spLocks noChangeAspect="1"/>
                  </p:cNvSpPr>
                  <p:nvPr/>
                </p:nvSpPr>
                <p:spPr>
                  <a:xfrm>
                    <a:off x="2621" y="1752"/>
                    <a:ext cx="8" cy="28"/>
                  </a:xfrm>
                  <a:custGeom>
                    <a:avLst/>
                    <a:gdLst>
                      <a:gd name="txL" fmla="*/ 0 w 37"/>
                      <a:gd name="txT" fmla="*/ 0 h 140"/>
                      <a:gd name="txR" fmla="*/ 37 w 37"/>
                      <a:gd name="txB" fmla="*/ 140 h 140"/>
                    </a:gdLst>
                    <a:ahLst/>
                    <a:cxnLst>
                      <a:cxn ang="0">
                        <a:pos x="2" y="6"/>
                      </a:cxn>
                      <a:cxn ang="0">
                        <a:pos x="0" y="0"/>
                      </a:cxn>
                      <a:cxn ang="0">
                        <a:pos x="0" y="5"/>
                      </a:cxn>
                      <a:cxn ang="0">
                        <a:pos x="2" y="6"/>
                      </a:cxn>
                    </a:cxnLst>
                    <a:rect l="txL" t="txT" r="txR" b="txB"/>
                    <a:pathLst>
                      <a:path w="37" h="140">
                        <a:moveTo>
                          <a:pt x="37" y="140"/>
                        </a:moveTo>
                        <a:lnTo>
                          <a:pt x="4" y="0"/>
                        </a:lnTo>
                        <a:lnTo>
                          <a:pt x="0" y="137"/>
                        </a:lnTo>
                        <a:lnTo>
                          <a:pt x="37" y="140"/>
                        </a:lnTo>
                        <a:close/>
                      </a:path>
                    </a:pathLst>
                  </a:custGeom>
                  <a:solidFill>
                    <a:srgbClr val="000000">
                      <a:alpha val="100000"/>
                    </a:srgbClr>
                  </a:solidFill>
                  <a:ln w="9525">
                    <a:noFill/>
                  </a:ln>
                </p:spPr>
                <p:txBody>
                  <a:bodyPr/>
                  <a:lstStyle/>
                  <a:p>
                    <a:endParaRPr lang="zh-CN" altLang="en-US"/>
                  </a:p>
                </p:txBody>
              </p:sp>
              <p:sp>
                <p:nvSpPr>
                  <p:cNvPr id="34109" name="Freeform 2089"/>
                  <p:cNvSpPr>
                    <a:spLocks noChangeAspect="1"/>
                  </p:cNvSpPr>
                  <p:nvPr/>
                </p:nvSpPr>
                <p:spPr>
                  <a:xfrm>
                    <a:off x="2621" y="1752"/>
                    <a:ext cx="10" cy="28"/>
                  </a:xfrm>
                  <a:custGeom>
                    <a:avLst/>
                    <a:gdLst>
                      <a:gd name="txL" fmla="*/ 0 w 48"/>
                      <a:gd name="txT" fmla="*/ 0 h 140"/>
                      <a:gd name="txR" fmla="*/ 48 w 48"/>
                      <a:gd name="txB" fmla="*/ 140 h 140"/>
                    </a:gdLst>
                    <a:ahLst/>
                    <a:cxnLst>
                      <a:cxn ang="0">
                        <a:pos x="2" y="0"/>
                      </a:cxn>
                      <a:cxn ang="0">
                        <a:pos x="2" y="6"/>
                      </a:cxn>
                      <a:cxn ang="0">
                        <a:pos x="0" y="5"/>
                      </a:cxn>
                      <a:cxn ang="0">
                        <a:pos x="0" y="0"/>
                      </a:cxn>
                      <a:cxn ang="0">
                        <a:pos x="2" y="0"/>
                      </a:cxn>
                    </a:cxnLst>
                    <a:rect l="txL" t="txT" r="txR" b="txB"/>
                    <a:pathLst>
                      <a:path w="48" h="140">
                        <a:moveTo>
                          <a:pt x="48" y="3"/>
                        </a:moveTo>
                        <a:lnTo>
                          <a:pt x="37" y="140"/>
                        </a:lnTo>
                        <a:lnTo>
                          <a:pt x="0" y="137"/>
                        </a:lnTo>
                        <a:lnTo>
                          <a:pt x="4" y="0"/>
                        </a:lnTo>
                        <a:lnTo>
                          <a:pt x="48" y="3"/>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10" name="Freeform 2090"/>
                  <p:cNvSpPr>
                    <a:spLocks noChangeAspect="1"/>
                  </p:cNvSpPr>
                  <p:nvPr/>
                </p:nvSpPr>
                <p:spPr>
                  <a:xfrm>
                    <a:off x="2614" y="1752"/>
                    <a:ext cx="8" cy="28"/>
                  </a:xfrm>
                  <a:custGeom>
                    <a:avLst/>
                    <a:gdLst>
                      <a:gd name="txL" fmla="*/ 0 w 43"/>
                      <a:gd name="txT" fmla="*/ 0 h 138"/>
                      <a:gd name="txR" fmla="*/ 43 w 43"/>
                      <a:gd name="txB" fmla="*/ 138 h 138"/>
                    </a:gdLst>
                    <a:ahLst/>
                    <a:cxnLst>
                      <a:cxn ang="0">
                        <a:pos x="1" y="0"/>
                      </a:cxn>
                      <a:cxn ang="0">
                        <a:pos x="1" y="6"/>
                      </a:cxn>
                      <a:cxn ang="0">
                        <a:pos x="0" y="0"/>
                      </a:cxn>
                      <a:cxn ang="0">
                        <a:pos x="1" y="0"/>
                      </a:cxn>
                    </a:cxnLst>
                    <a:rect l="txL" t="txT" r="txR" b="txB"/>
                    <a:pathLst>
                      <a:path w="43" h="138">
                        <a:moveTo>
                          <a:pt x="43" y="1"/>
                        </a:moveTo>
                        <a:lnTo>
                          <a:pt x="39" y="138"/>
                        </a:lnTo>
                        <a:lnTo>
                          <a:pt x="0" y="0"/>
                        </a:lnTo>
                        <a:lnTo>
                          <a:pt x="43" y="1"/>
                        </a:lnTo>
                        <a:close/>
                      </a:path>
                    </a:pathLst>
                  </a:custGeom>
                  <a:solidFill>
                    <a:srgbClr val="000000">
                      <a:alpha val="100000"/>
                    </a:srgbClr>
                  </a:solidFill>
                  <a:ln w="9525">
                    <a:noFill/>
                  </a:ln>
                </p:spPr>
                <p:txBody>
                  <a:bodyPr/>
                  <a:lstStyle/>
                  <a:p>
                    <a:endParaRPr lang="zh-CN" altLang="en-US"/>
                  </a:p>
                </p:txBody>
              </p:sp>
              <p:sp>
                <p:nvSpPr>
                  <p:cNvPr id="34111" name="Freeform 2091"/>
                  <p:cNvSpPr>
                    <a:spLocks noChangeAspect="1"/>
                  </p:cNvSpPr>
                  <p:nvPr/>
                </p:nvSpPr>
                <p:spPr>
                  <a:xfrm>
                    <a:off x="2614" y="1752"/>
                    <a:ext cx="7" cy="28"/>
                  </a:xfrm>
                  <a:custGeom>
                    <a:avLst/>
                    <a:gdLst>
                      <a:gd name="txL" fmla="*/ 0 w 39"/>
                      <a:gd name="txT" fmla="*/ 0 h 138"/>
                      <a:gd name="txR" fmla="*/ 39 w 39"/>
                      <a:gd name="txB" fmla="*/ 138 h 138"/>
                    </a:gdLst>
                    <a:ahLst/>
                    <a:cxnLst>
                      <a:cxn ang="0">
                        <a:pos x="1" y="6"/>
                      </a:cxn>
                      <a:cxn ang="0">
                        <a:pos x="0" y="0"/>
                      </a:cxn>
                      <a:cxn ang="0">
                        <a:pos x="0" y="6"/>
                      </a:cxn>
                      <a:cxn ang="0">
                        <a:pos x="1" y="6"/>
                      </a:cxn>
                    </a:cxnLst>
                    <a:rect l="txL" t="txT" r="txR" b="txB"/>
                    <a:pathLst>
                      <a:path w="39" h="138">
                        <a:moveTo>
                          <a:pt x="39" y="138"/>
                        </a:moveTo>
                        <a:lnTo>
                          <a:pt x="0" y="0"/>
                        </a:lnTo>
                        <a:lnTo>
                          <a:pt x="1" y="137"/>
                        </a:lnTo>
                        <a:lnTo>
                          <a:pt x="39" y="138"/>
                        </a:lnTo>
                        <a:close/>
                      </a:path>
                    </a:pathLst>
                  </a:custGeom>
                  <a:solidFill>
                    <a:srgbClr val="000000">
                      <a:alpha val="100000"/>
                    </a:srgbClr>
                  </a:solidFill>
                  <a:ln w="9525">
                    <a:noFill/>
                  </a:ln>
                </p:spPr>
                <p:txBody>
                  <a:bodyPr/>
                  <a:lstStyle/>
                  <a:p>
                    <a:endParaRPr lang="zh-CN" altLang="en-US"/>
                  </a:p>
                </p:txBody>
              </p:sp>
              <p:sp>
                <p:nvSpPr>
                  <p:cNvPr id="34112" name="Freeform 2092"/>
                  <p:cNvSpPr>
                    <a:spLocks noChangeAspect="1"/>
                  </p:cNvSpPr>
                  <p:nvPr/>
                </p:nvSpPr>
                <p:spPr>
                  <a:xfrm>
                    <a:off x="2614" y="1752"/>
                    <a:ext cx="8" cy="28"/>
                  </a:xfrm>
                  <a:custGeom>
                    <a:avLst/>
                    <a:gdLst>
                      <a:gd name="txL" fmla="*/ 0 w 43"/>
                      <a:gd name="txT" fmla="*/ 0 h 138"/>
                      <a:gd name="txR" fmla="*/ 43 w 43"/>
                      <a:gd name="txB" fmla="*/ 138 h 138"/>
                    </a:gdLst>
                    <a:ahLst/>
                    <a:cxnLst>
                      <a:cxn ang="0">
                        <a:pos x="1" y="0"/>
                      </a:cxn>
                      <a:cxn ang="0">
                        <a:pos x="1" y="6"/>
                      </a:cxn>
                      <a:cxn ang="0">
                        <a:pos x="0" y="6"/>
                      </a:cxn>
                      <a:cxn ang="0">
                        <a:pos x="0" y="0"/>
                      </a:cxn>
                      <a:cxn ang="0">
                        <a:pos x="1" y="0"/>
                      </a:cxn>
                    </a:cxnLst>
                    <a:rect l="txL" t="txT" r="txR" b="txB"/>
                    <a:pathLst>
                      <a:path w="43" h="138">
                        <a:moveTo>
                          <a:pt x="43" y="1"/>
                        </a:moveTo>
                        <a:lnTo>
                          <a:pt x="39" y="138"/>
                        </a:lnTo>
                        <a:lnTo>
                          <a:pt x="1" y="137"/>
                        </a:lnTo>
                        <a:lnTo>
                          <a:pt x="0" y="0"/>
                        </a:lnTo>
                        <a:lnTo>
                          <a:pt x="43" y="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13" name="Freeform 2093"/>
                  <p:cNvSpPr>
                    <a:spLocks noChangeAspect="1"/>
                  </p:cNvSpPr>
                  <p:nvPr/>
                </p:nvSpPr>
                <p:spPr>
                  <a:xfrm>
                    <a:off x="2605" y="1752"/>
                    <a:ext cx="9" cy="27"/>
                  </a:xfrm>
                  <a:custGeom>
                    <a:avLst/>
                    <a:gdLst>
                      <a:gd name="txL" fmla="*/ 0 w 44"/>
                      <a:gd name="txT" fmla="*/ 0 h 137"/>
                      <a:gd name="txR" fmla="*/ 44 w 44"/>
                      <a:gd name="txB" fmla="*/ 137 h 137"/>
                    </a:gdLst>
                    <a:ahLst/>
                    <a:cxnLst>
                      <a:cxn ang="0">
                        <a:pos x="2" y="0"/>
                      </a:cxn>
                      <a:cxn ang="0">
                        <a:pos x="2" y="5"/>
                      </a:cxn>
                      <a:cxn ang="0">
                        <a:pos x="0" y="0"/>
                      </a:cxn>
                      <a:cxn ang="0">
                        <a:pos x="2" y="0"/>
                      </a:cxn>
                    </a:cxnLst>
                    <a:rect l="txL" t="txT" r="txR" b="txB"/>
                    <a:pathLst>
                      <a:path w="44" h="137">
                        <a:moveTo>
                          <a:pt x="43" y="0"/>
                        </a:moveTo>
                        <a:lnTo>
                          <a:pt x="44" y="137"/>
                        </a:lnTo>
                        <a:lnTo>
                          <a:pt x="0" y="1"/>
                        </a:lnTo>
                        <a:lnTo>
                          <a:pt x="43" y="0"/>
                        </a:lnTo>
                        <a:close/>
                      </a:path>
                    </a:pathLst>
                  </a:custGeom>
                  <a:solidFill>
                    <a:srgbClr val="000000">
                      <a:alpha val="100000"/>
                    </a:srgbClr>
                  </a:solidFill>
                  <a:ln w="9525">
                    <a:noFill/>
                  </a:ln>
                </p:spPr>
                <p:txBody>
                  <a:bodyPr/>
                  <a:lstStyle/>
                  <a:p>
                    <a:endParaRPr lang="zh-CN" altLang="en-US"/>
                  </a:p>
                </p:txBody>
              </p:sp>
              <p:sp>
                <p:nvSpPr>
                  <p:cNvPr id="34114" name="Freeform 2094"/>
                  <p:cNvSpPr>
                    <a:spLocks noChangeAspect="1"/>
                  </p:cNvSpPr>
                  <p:nvPr/>
                </p:nvSpPr>
                <p:spPr>
                  <a:xfrm>
                    <a:off x="2605" y="1752"/>
                    <a:ext cx="9" cy="28"/>
                  </a:xfrm>
                  <a:custGeom>
                    <a:avLst/>
                    <a:gdLst>
                      <a:gd name="txL" fmla="*/ 0 w 44"/>
                      <a:gd name="txT" fmla="*/ 0 h 137"/>
                      <a:gd name="txR" fmla="*/ 44 w 44"/>
                      <a:gd name="txB" fmla="*/ 137 h 137"/>
                    </a:gdLst>
                    <a:ahLst/>
                    <a:cxnLst>
                      <a:cxn ang="0">
                        <a:pos x="2" y="6"/>
                      </a:cxn>
                      <a:cxn ang="0">
                        <a:pos x="0" y="0"/>
                      </a:cxn>
                      <a:cxn ang="0">
                        <a:pos x="0" y="6"/>
                      </a:cxn>
                      <a:cxn ang="0">
                        <a:pos x="2" y="6"/>
                      </a:cxn>
                    </a:cxnLst>
                    <a:rect l="txL" t="txT" r="txR" b="txB"/>
                    <a:pathLst>
                      <a:path w="44" h="137">
                        <a:moveTo>
                          <a:pt x="44" y="136"/>
                        </a:moveTo>
                        <a:lnTo>
                          <a:pt x="0" y="0"/>
                        </a:lnTo>
                        <a:lnTo>
                          <a:pt x="6" y="137"/>
                        </a:lnTo>
                        <a:lnTo>
                          <a:pt x="44" y="136"/>
                        </a:lnTo>
                        <a:close/>
                      </a:path>
                    </a:pathLst>
                  </a:custGeom>
                  <a:solidFill>
                    <a:srgbClr val="000000">
                      <a:alpha val="100000"/>
                    </a:srgbClr>
                  </a:solidFill>
                  <a:ln w="9525">
                    <a:noFill/>
                  </a:ln>
                </p:spPr>
                <p:txBody>
                  <a:bodyPr/>
                  <a:lstStyle/>
                  <a:p>
                    <a:endParaRPr lang="zh-CN" altLang="en-US"/>
                  </a:p>
                </p:txBody>
              </p:sp>
              <p:sp>
                <p:nvSpPr>
                  <p:cNvPr id="34115" name="Freeform 2095"/>
                  <p:cNvSpPr>
                    <a:spLocks noChangeAspect="1"/>
                  </p:cNvSpPr>
                  <p:nvPr/>
                </p:nvSpPr>
                <p:spPr>
                  <a:xfrm>
                    <a:off x="2605" y="1752"/>
                    <a:ext cx="9" cy="28"/>
                  </a:xfrm>
                  <a:custGeom>
                    <a:avLst/>
                    <a:gdLst>
                      <a:gd name="txL" fmla="*/ 0 w 44"/>
                      <a:gd name="txT" fmla="*/ 0 h 138"/>
                      <a:gd name="txR" fmla="*/ 44 w 44"/>
                      <a:gd name="txB" fmla="*/ 138 h 138"/>
                    </a:gdLst>
                    <a:ahLst/>
                    <a:cxnLst>
                      <a:cxn ang="0">
                        <a:pos x="2" y="0"/>
                      </a:cxn>
                      <a:cxn ang="0">
                        <a:pos x="2" y="6"/>
                      </a:cxn>
                      <a:cxn ang="0">
                        <a:pos x="0" y="6"/>
                      </a:cxn>
                      <a:cxn ang="0">
                        <a:pos x="0" y="0"/>
                      </a:cxn>
                      <a:cxn ang="0">
                        <a:pos x="2" y="0"/>
                      </a:cxn>
                    </a:cxnLst>
                    <a:rect l="txL" t="txT" r="txR" b="txB"/>
                    <a:pathLst>
                      <a:path w="44" h="138">
                        <a:moveTo>
                          <a:pt x="43" y="0"/>
                        </a:moveTo>
                        <a:lnTo>
                          <a:pt x="44" y="137"/>
                        </a:lnTo>
                        <a:lnTo>
                          <a:pt x="6" y="138"/>
                        </a:lnTo>
                        <a:lnTo>
                          <a:pt x="0" y="1"/>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16" name="Freeform 2096"/>
                  <p:cNvSpPr>
                    <a:spLocks noChangeAspect="1"/>
                  </p:cNvSpPr>
                  <p:nvPr/>
                </p:nvSpPr>
                <p:spPr>
                  <a:xfrm>
                    <a:off x="2596" y="1752"/>
                    <a:ext cx="10" cy="28"/>
                  </a:xfrm>
                  <a:custGeom>
                    <a:avLst/>
                    <a:gdLst>
                      <a:gd name="txL" fmla="*/ 0 w 49"/>
                      <a:gd name="txT" fmla="*/ 0 h 137"/>
                      <a:gd name="txR" fmla="*/ 49 w 49"/>
                      <a:gd name="txB" fmla="*/ 137 h 137"/>
                    </a:gdLst>
                    <a:ahLst/>
                    <a:cxnLst>
                      <a:cxn ang="0">
                        <a:pos x="2" y="0"/>
                      </a:cxn>
                      <a:cxn ang="0">
                        <a:pos x="2" y="6"/>
                      </a:cxn>
                      <a:cxn ang="0">
                        <a:pos x="0" y="0"/>
                      </a:cxn>
                      <a:cxn ang="0">
                        <a:pos x="2" y="0"/>
                      </a:cxn>
                    </a:cxnLst>
                    <a:rect l="txL" t="txT" r="txR" b="txB"/>
                    <a:pathLst>
                      <a:path w="49" h="137">
                        <a:moveTo>
                          <a:pt x="43" y="0"/>
                        </a:moveTo>
                        <a:lnTo>
                          <a:pt x="49" y="137"/>
                        </a:lnTo>
                        <a:lnTo>
                          <a:pt x="0" y="3"/>
                        </a:lnTo>
                        <a:lnTo>
                          <a:pt x="43" y="0"/>
                        </a:lnTo>
                        <a:close/>
                      </a:path>
                    </a:pathLst>
                  </a:custGeom>
                  <a:solidFill>
                    <a:srgbClr val="000000">
                      <a:alpha val="100000"/>
                    </a:srgbClr>
                  </a:solidFill>
                  <a:ln w="9525">
                    <a:noFill/>
                  </a:ln>
                </p:spPr>
                <p:txBody>
                  <a:bodyPr/>
                  <a:lstStyle/>
                  <a:p>
                    <a:endParaRPr lang="zh-CN" altLang="en-US"/>
                  </a:p>
                </p:txBody>
              </p:sp>
              <p:sp>
                <p:nvSpPr>
                  <p:cNvPr id="34117" name="Freeform 2097"/>
                  <p:cNvSpPr>
                    <a:spLocks noChangeAspect="1"/>
                  </p:cNvSpPr>
                  <p:nvPr/>
                </p:nvSpPr>
                <p:spPr>
                  <a:xfrm>
                    <a:off x="2596" y="1753"/>
                    <a:ext cx="10" cy="27"/>
                  </a:xfrm>
                  <a:custGeom>
                    <a:avLst/>
                    <a:gdLst>
                      <a:gd name="txL" fmla="*/ 0 w 49"/>
                      <a:gd name="txT" fmla="*/ 0 h 137"/>
                      <a:gd name="txR" fmla="*/ 49 w 49"/>
                      <a:gd name="txB" fmla="*/ 137 h 137"/>
                    </a:gdLst>
                    <a:ahLst/>
                    <a:cxnLst>
                      <a:cxn ang="0">
                        <a:pos x="2" y="5"/>
                      </a:cxn>
                      <a:cxn ang="0">
                        <a:pos x="0" y="0"/>
                      </a:cxn>
                      <a:cxn ang="0">
                        <a:pos x="0" y="5"/>
                      </a:cxn>
                      <a:cxn ang="0">
                        <a:pos x="2" y="5"/>
                      </a:cxn>
                    </a:cxnLst>
                    <a:rect l="txL" t="txT" r="txR" b="txB"/>
                    <a:pathLst>
                      <a:path w="49" h="137">
                        <a:moveTo>
                          <a:pt x="49" y="134"/>
                        </a:moveTo>
                        <a:lnTo>
                          <a:pt x="0" y="0"/>
                        </a:lnTo>
                        <a:lnTo>
                          <a:pt x="11" y="137"/>
                        </a:lnTo>
                        <a:lnTo>
                          <a:pt x="49" y="134"/>
                        </a:lnTo>
                        <a:close/>
                      </a:path>
                    </a:pathLst>
                  </a:custGeom>
                  <a:solidFill>
                    <a:srgbClr val="000000">
                      <a:alpha val="100000"/>
                    </a:srgbClr>
                  </a:solidFill>
                  <a:ln w="9525">
                    <a:noFill/>
                  </a:ln>
                </p:spPr>
                <p:txBody>
                  <a:bodyPr/>
                  <a:lstStyle/>
                  <a:p>
                    <a:endParaRPr lang="zh-CN" altLang="en-US"/>
                  </a:p>
                </p:txBody>
              </p:sp>
              <p:sp>
                <p:nvSpPr>
                  <p:cNvPr id="34118" name="Freeform 2098"/>
                  <p:cNvSpPr>
                    <a:spLocks noChangeAspect="1"/>
                  </p:cNvSpPr>
                  <p:nvPr/>
                </p:nvSpPr>
                <p:spPr>
                  <a:xfrm>
                    <a:off x="2596" y="1752"/>
                    <a:ext cx="10" cy="28"/>
                  </a:xfrm>
                  <a:custGeom>
                    <a:avLst/>
                    <a:gdLst>
                      <a:gd name="txL" fmla="*/ 0 w 49"/>
                      <a:gd name="txT" fmla="*/ 0 h 140"/>
                      <a:gd name="txR" fmla="*/ 49 w 49"/>
                      <a:gd name="txB" fmla="*/ 140 h 140"/>
                    </a:gdLst>
                    <a:ahLst/>
                    <a:cxnLst>
                      <a:cxn ang="0">
                        <a:pos x="2" y="0"/>
                      </a:cxn>
                      <a:cxn ang="0">
                        <a:pos x="2" y="5"/>
                      </a:cxn>
                      <a:cxn ang="0">
                        <a:pos x="0" y="6"/>
                      </a:cxn>
                      <a:cxn ang="0">
                        <a:pos x="0" y="0"/>
                      </a:cxn>
                      <a:cxn ang="0">
                        <a:pos x="2" y="0"/>
                      </a:cxn>
                    </a:cxnLst>
                    <a:rect l="txL" t="txT" r="txR" b="txB"/>
                    <a:pathLst>
                      <a:path w="49" h="140">
                        <a:moveTo>
                          <a:pt x="43" y="0"/>
                        </a:moveTo>
                        <a:lnTo>
                          <a:pt x="49" y="137"/>
                        </a:lnTo>
                        <a:lnTo>
                          <a:pt x="11" y="140"/>
                        </a:lnTo>
                        <a:lnTo>
                          <a:pt x="0" y="3"/>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19" name="Freeform 2099"/>
                  <p:cNvSpPr>
                    <a:spLocks noChangeAspect="1"/>
                  </p:cNvSpPr>
                  <p:nvPr/>
                </p:nvSpPr>
                <p:spPr>
                  <a:xfrm>
                    <a:off x="2588" y="1753"/>
                    <a:ext cx="11" cy="27"/>
                  </a:xfrm>
                  <a:custGeom>
                    <a:avLst/>
                    <a:gdLst>
                      <a:gd name="txL" fmla="*/ 0 w 55"/>
                      <a:gd name="txT" fmla="*/ 0 h 137"/>
                      <a:gd name="txR" fmla="*/ 55 w 55"/>
                      <a:gd name="txB" fmla="*/ 137 h 137"/>
                    </a:gdLst>
                    <a:ahLst/>
                    <a:cxnLst>
                      <a:cxn ang="0">
                        <a:pos x="2" y="0"/>
                      </a:cxn>
                      <a:cxn ang="0">
                        <a:pos x="2" y="5"/>
                      </a:cxn>
                      <a:cxn ang="0">
                        <a:pos x="0" y="0"/>
                      </a:cxn>
                      <a:cxn ang="0">
                        <a:pos x="2" y="0"/>
                      </a:cxn>
                    </a:cxnLst>
                    <a:rect l="txL" t="txT" r="txR" b="txB"/>
                    <a:pathLst>
                      <a:path w="55" h="137">
                        <a:moveTo>
                          <a:pt x="44" y="0"/>
                        </a:moveTo>
                        <a:lnTo>
                          <a:pt x="55" y="137"/>
                        </a:lnTo>
                        <a:lnTo>
                          <a:pt x="0" y="4"/>
                        </a:lnTo>
                        <a:lnTo>
                          <a:pt x="44" y="0"/>
                        </a:lnTo>
                        <a:close/>
                      </a:path>
                    </a:pathLst>
                  </a:custGeom>
                  <a:solidFill>
                    <a:srgbClr val="000000">
                      <a:alpha val="100000"/>
                    </a:srgbClr>
                  </a:solidFill>
                  <a:ln w="9525">
                    <a:noFill/>
                  </a:ln>
                </p:spPr>
                <p:txBody>
                  <a:bodyPr/>
                  <a:lstStyle/>
                  <a:p>
                    <a:endParaRPr lang="zh-CN" altLang="en-US"/>
                  </a:p>
                </p:txBody>
              </p:sp>
              <p:sp>
                <p:nvSpPr>
                  <p:cNvPr id="34120" name="Freeform 2100"/>
                  <p:cNvSpPr>
                    <a:spLocks noChangeAspect="1"/>
                  </p:cNvSpPr>
                  <p:nvPr/>
                </p:nvSpPr>
                <p:spPr>
                  <a:xfrm>
                    <a:off x="2588" y="1754"/>
                    <a:ext cx="11" cy="27"/>
                  </a:xfrm>
                  <a:custGeom>
                    <a:avLst/>
                    <a:gdLst>
                      <a:gd name="txL" fmla="*/ 0 w 55"/>
                      <a:gd name="txT" fmla="*/ 0 h 137"/>
                      <a:gd name="txR" fmla="*/ 55 w 55"/>
                      <a:gd name="txB" fmla="*/ 137 h 137"/>
                    </a:gdLst>
                    <a:ahLst/>
                    <a:cxnLst>
                      <a:cxn ang="0">
                        <a:pos x="2" y="5"/>
                      </a:cxn>
                      <a:cxn ang="0">
                        <a:pos x="0" y="0"/>
                      </a:cxn>
                      <a:cxn ang="0">
                        <a:pos x="1" y="5"/>
                      </a:cxn>
                      <a:cxn ang="0">
                        <a:pos x="2" y="5"/>
                      </a:cxn>
                    </a:cxnLst>
                    <a:rect l="txL" t="txT" r="txR" b="txB"/>
                    <a:pathLst>
                      <a:path w="55" h="137">
                        <a:moveTo>
                          <a:pt x="55" y="133"/>
                        </a:moveTo>
                        <a:lnTo>
                          <a:pt x="0" y="0"/>
                        </a:lnTo>
                        <a:lnTo>
                          <a:pt x="18" y="137"/>
                        </a:lnTo>
                        <a:lnTo>
                          <a:pt x="55" y="133"/>
                        </a:lnTo>
                        <a:close/>
                      </a:path>
                    </a:pathLst>
                  </a:custGeom>
                  <a:solidFill>
                    <a:srgbClr val="000000">
                      <a:alpha val="100000"/>
                    </a:srgbClr>
                  </a:solidFill>
                  <a:ln w="9525">
                    <a:noFill/>
                  </a:ln>
                </p:spPr>
                <p:txBody>
                  <a:bodyPr/>
                  <a:lstStyle/>
                  <a:p>
                    <a:endParaRPr lang="zh-CN" altLang="en-US"/>
                  </a:p>
                </p:txBody>
              </p:sp>
              <p:sp>
                <p:nvSpPr>
                  <p:cNvPr id="34121" name="Freeform 2101"/>
                  <p:cNvSpPr>
                    <a:spLocks noChangeAspect="1"/>
                  </p:cNvSpPr>
                  <p:nvPr/>
                </p:nvSpPr>
                <p:spPr>
                  <a:xfrm>
                    <a:off x="2588" y="1753"/>
                    <a:ext cx="11" cy="28"/>
                  </a:xfrm>
                  <a:custGeom>
                    <a:avLst/>
                    <a:gdLst>
                      <a:gd name="txL" fmla="*/ 0 w 55"/>
                      <a:gd name="txT" fmla="*/ 0 h 141"/>
                      <a:gd name="txR" fmla="*/ 55 w 55"/>
                      <a:gd name="txB" fmla="*/ 141 h 141"/>
                    </a:gdLst>
                    <a:ahLst/>
                    <a:cxnLst>
                      <a:cxn ang="0">
                        <a:pos x="2" y="0"/>
                      </a:cxn>
                      <a:cxn ang="0">
                        <a:pos x="2" y="5"/>
                      </a:cxn>
                      <a:cxn ang="0">
                        <a:pos x="1" y="6"/>
                      </a:cxn>
                      <a:cxn ang="0">
                        <a:pos x="0" y="0"/>
                      </a:cxn>
                      <a:cxn ang="0">
                        <a:pos x="2" y="0"/>
                      </a:cxn>
                    </a:cxnLst>
                    <a:rect l="txL" t="txT" r="txR" b="txB"/>
                    <a:pathLst>
                      <a:path w="55" h="141">
                        <a:moveTo>
                          <a:pt x="44" y="0"/>
                        </a:moveTo>
                        <a:lnTo>
                          <a:pt x="55" y="137"/>
                        </a:lnTo>
                        <a:lnTo>
                          <a:pt x="18" y="141"/>
                        </a:lnTo>
                        <a:lnTo>
                          <a:pt x="0" y="4"/>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22" name="Freeform 2102"/>
                  <p:cNvSpPr>
                    <a:spLocks noChangeAspect="1"/>
                  </p:cNvSpPr>
                  <p:nvPr/>
                </p:nvSpPr>
                <p:spPr>
                  <a:xfrm>
                    <a:off x="2579" y="1754"/>
                    <a:ext cx="12" cy="27"/>
                  </a:xfrm>
                  <a:custGeom>
                    <a:avLst/>
                    <a:gdLst>
                      <a:gd name="txL" fmla="*/ 0 w 62"/>
                      <a:gd name="txT" fmla="*/ 0 h 137"/>
                      <a:gd name="txR" fmla="*/ 62 w 62"/>
                      <a:gd name="txB" fmla="*/ 137 h 137"/>
                    </a:gdLst>
                    <a:ahLst/>
                    <a:cxnLst>
                      <a:cxn ang="0">
                        <a:pos x="2" y="0"/>
                      </a:cxn>
                      <a:cxn ang="0">
                        <a:pos x="2" y="5"/>
                      </a:cxn>
                      <a:cxn ang="0">
                        <a:pos x="0" y="0"/>
                      </a:cxn>
                      <a:cxn ang="0">
                        <a:pos x="2" y="0"/>
                      </a:cxn>
                    </a:cxnLst>
                    <a:rect l="txL" t="txT" r="txR" b="txB"/>
                    <a:pathLst>
                      <a:path w="62" h="137">
                        <a:moveTo>
                          <a:pt x="44" y="0"/>
                        </a:moveTo>
                        <a:lnTo>
                          <a:pt x="62" y="137"/>
                        </a:lnTo>
                        <a:lnTo>
                          <a:pt x="0" y="8"/>
                        </a:lnTo>
                        <a:lnTo>
                          <a:pt x="44" y="0"/>
                        </a:lnTo>
                        <a:close/>
                      </a:path>
                    </a:pathLst>
                  </a:custGeom>
                  <a:solidFill>
                    <a:srgbClr val="000000">
                      <a:alpha val="100000"/>
                    </a:srgbClr>
                  </a:solidFill>
                  <a:ln w="9525">
                    <a:noFill/>
                  </a:ln>
                </p:spPr>
                <p:txBody>
                  <a:bodyPr/>
                  <a:lstStyle/>
                  <a:p>
                    <a:endParaRPr lang="zh-CN" altLang="en-US"/>
                  </a:p>
                </p:txBody>
              </p:sp>
              <p:sp>
                <p:nvSpPr>
                  <p:cNvPr id="34123" name="Freeform 2103"/>
                  <p:cNvSpPr>
                    <a:spLocks noChangeAspect="1"/>
                  </p:cNvSpPr>
                  <p:nvPr/>
                </p:nvSpPr>
                <p:spPr>
                  <a:xfrm>
                    <a:off x="2579" y="1755"/>
                    <a:ext cx="12" cy="27"/>
                  </a:xfrm>
                  <a:custGeom>
                    <a:avLst/>
                    <a:gdLst>
                      <a:gd name="txL" fmla="*/ 0 w 62"/>
                      <a:gd name="txT" fmla="*/ 0 h 134"/>
                      <a:gd name="txR" fmla="*/ 62 w 62"/>
                      <a:gd name="txB" fmla="*/ 134 h 134"/>
                    </a:gdLst>
                    <a:ahLst/>
                    <a:cxnLst>
                      <a:cxn ang="0">
                        <a:pos x="2" y="5"/>
                      </a:cxn>
                      <a:cxn ang="0">
                        <a:pos x="0" y="0"/>
                      </a:cxn>
                      <a:cxn ang="0">
                        <a:pos x="1" y="5"/>
                      </a:cxn>
                      <a:cxn ang="0">
                        <a:pos x="2" y="5"/>
                      </a:cxn>
                    </a:cxnLst>
                    <a:rect l="txL" t="txT" r="txR" b="txB"/>
                    <a:pathLst>
                      <a:path w="62" h="134">
                        <a:moveTo>
                          <a:pt x="62" y="129"/>
                        </a:moveTo>
                        <a:lnTo>
                          <a:pt x="0" y="0"/>
                        </a:lnTo>
                        <a:lnTo>
                          <a:pt x="24" y="134"/>
                        </a:lnTo>
                        <a:lnTo>
                          <a:pt x="62" y="129"/>
                        </a:lnTo>
                        <a:close/>
                      </a:path>
                    </a:pathLst>
                  </a:custGeom>
                  <a:solidFill>
                    <a:srgbClr val="000000">
                      <a:alpha val="100000"/>
                    </a:srgbClr>
                  </a:solidFill>
                  <a:ln w="9525">
                    <a:noFill/>
                  </a:ln>
                </p:spPr>
                <p:txBody>
                  <a:bodyPr/>
                  <a:lstStyle/>
                  <a:p>
                    <a:endParaRPr lang="zh-CN" altLang="en-US"/>
                  </a:p>
                </p:txBody>
              </p:sp>
              <p:sp>
                <p:nvSpPr>
                  <p:cNvPr id="34124" name="Freeform 2104"/>
                  <p:cNvSpPr>
                    <a:spLocks noChangeAspect="1"/>
                  </p:cNvSpPr>
                  <p:nvPr/>
                </p:nvSpPr>
                <p:spPr>
                  <a:xfrm>
                    <a:off x="2579" y="1754"/>
                    <a:ext cx="12" cy="28"/>
                  </a:xfrm>
                  <a:custGeom>
                    <a:avLst/>
                    <a:gdLst>
                      <a:gd name="txL" fmla="*/ 0 w 62"/>
                      <a:gd name="txT" fmla="*/ 0 h 142"/>
                      <a:gd name="txR" fmla="*/ 62 w 62"/>
                      <a:gd name="txB" fmla="*/ 142 h 142"/>
                    </a:gdLst>
                    <a:ahLst/>
                    <a:cxnLst>
                      <a:cxn ang="0">
                        <a:pos x="2" y="0"/>
                      </a:cxn>
                      <a:cxn ang="0">
                        <a:pos x="2" y="5"/>
                      </a:cxn>
                      <a:cxn ang="0">
                        <a:pos x="1" y="6"/>
                      </a:cxn>
                      <a:cxn ang="0">
                        <a:pos x="0" y="0"/>
                      </a:cxn>
                      <a:cxn ang="0">
                        <a:pos x="2" y="0"/>
                      </a:cxn>
                    </a:cxnLst>
                    <a:rect l="txL" t="txT" r="txR" b="txB"/>
                    <a:pathLst>
                      <a:path w="62" h="142">
                        <a:moveTo>
                          <a:pt x="44" y="0"/>
                        </a:moveTo>
                        <a:lnTo>
                          <a:pt x="62" y="137"/>
                        </a:lnTo>
                        <a:lnTo>
                          <a:pt x="24" y="142"/>
                        </a:lnTo>
                        <a:lnTo>
                          <a:pt x="0" y="8"/>
                        </a:lnTo>
                        <a:lnTo>
                          <a:pt x="44"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25" name="Freeform 2105"/>
                  <p:cNvSpPr>
                    <a:spLocks noChangeAspect="1"/>
                  </p:cNvSpPr>
                  <p:nvPr/>
                </p:nvSpPr>
                <p:spPr>
                  <a:xfrm>
                    <a:off x="2570" y="1755"/>
                    <a:ext cx="14" cy="27"/>
                  </a:xfrm>
                  <a:custGeom>
                    <a:avLst/>
                    <a:gdLst>
                      <a:gd name="txL" fmla="*/ 0 w 66"/>
                      <a:gd name="txT" fmla="*/ 0 h 134"/>
                      <a:gd name="txR" fmla="*/ 66 w 66"/>
                      <a:gd name="txB" fmla="*/ 134 h 134"/>
                    </a:gdLst>
                    <a:ahLst/>
                    <a:cxnLst>
                      <a:cxn ang="0">
                        <a:pos x="2" y="0"/>
                      </a:cxn>
                      <a:cxn ang="0">
                        <a:pos x="3" y="5"/>
                      </a:cxn>
                      <a:cxn ang="0">
                        <a:pos x="0" y="0"/>
                      </a:cxn>
                      <a:cxn ang="0">
                        <a:pos x="2" y="0"/>
                      </a:cxn>
                    </a:cxnLst>
                    <a:rect l="txL" t="txT" r="txR" b="txB"/>
                    <a:pathLst>
                      <a:path w="66" h="134">
                        <a:moveTo>
                          <a:pt x="42" y="0"/>
                        </a:moveTo>
                        <a:lnTo>
                          <a:pt x="66" y="134"/>
                        </a:lnTo>
                        <a:lnTo>
                          <a:pt x="0" y="8"/>
                        </a:lnTo>
                        <a:lnTo>
                          <a:pt x="42" y="0"/>
                        </a:lnTo>
                        <a:close/>
                      </a:path>
                    </a:pathLst>
                  </a:custGeom>
                  <a:solidFill>
                    <a:srgbClr val="000000">
                      <a:alpha val="100000"/>
                    </a:srgbClr>
                  </a:solidFill>
                  <a:ln w="9525">
                    <a:noFill/>
                  </a:ln>
                </p:spPr>
                <p:txBody>
                  <a:bodyPr/>
                  <a:lstStyle/>
                  <a:p>
                    <a:endParaRPr lang="zh-CN" altLang="en-US"/>
                  </a:p>
                </p:txBody>
              </p:sp>
              <p:sp>
                <p:nvSpPr>
                  <p:cNvPr id="34126" name="Freeform 2106"/>
                  <p:cNvSpPr>
                    <a:spLocks noChangeAspect="1"/>
                  </p:cNvSpPr>
                  <p:nvPr/>
                </p:nvSpPr>
                <p:spPr>
                  <a:xfrm>
                    <a:off x="2570" y="1757"/>
                    <a:ext cx="14" cy="27"/>
                  </a:xfrm>
                  <a:custGeom>
                    <a:avLst/>
                    <a:gdLst>
                      <a:gd name="txL" fmla="*/ 0 w 66"/>
                      <a:gd name="txT" fmla="*/ 0 h 134"/>
                      <a:gd name="txR" fmla="*/ 66 w 66"/>
                      <a:gd name="txB" fmla="*/ 134 h 134"/>
                    </a:gdLst>
                    <a:ahLst/>
                    <a:cxnLst>
                      <a:cxn ang="0">
                        <a:pos x="3" y="5"/>
                      </a:cxn>
                      <a:cxn ang="0">
                        <a:pos x="0" y="0"/>
                      </a:cxn>
                      <a:cxn ang="0">
                        <a:pos x="1" y="5"/>
                      </a:cxn>
                      <a:cxn ang="0">
                        <a:pos x="3" y="5"/>
                      </a:cxn>
                    </a:cxnLst>
                    <a:rect l="txL" t="txT" r="txR" b="txB"/>
                    <a:pathLst>
                      <a:path w="66" h="134">
                        <a:moveTo>
                          <a:pt x="66" y="126"/>
                        </a:moveTo>
                        <a:lnTo>
                          <a:pt x="0" y="0"/>
                        </a:lnTo>
                        <a:lnTo>
                          <a:pt x="29" y="134"/>
                        </a:lnTo>
                        <a:lnTo>
                          <a:pt x="66" y="126"/>
                        </a:lnTo>
                        <a:close/>
                      </a:path>
                    </a:pathLst>
                  </a:custGeom>
                  <a:solidFill>
                    <a:srgbClr val="000000">
                      <a:alpha val="100000"/>
                    </a:srgbClr>
                  </a:solidFill>
                  <a:ln w="9525">
                    <a:noFill/>
                  </a:ln>
                </p:spPr>
                <p:txBody>
                  <a:bodyPr/>
                  <a:lstStyle/>
                  <a:p>
                    <a:endParaRPr lang="zh-CN" altLang="en-US"/>
                  </a:p>
                </p:txBody>
              </p:sp>
              <p:sp>
                <p:nvSpPr>
                  <p:cNvPr id="34127" name="Freeform 2107"/>
                  <p:cNvSpPr>
                    <a:spLocks noChangeAspect="1"/>
                  </p:cNvSpPr>
                  <p:nvPr/>
                </p:nvSpPr>
                <p:spPr>
                  <a:xfrm>
                    <a:off x="2570" y="1755"/>
                    <a:ext cx="14" cy="29"/>
                  </a:xfrm>
                  <a:custGeom>
                    <a:avLst/>
                    <a:gdLst>
                      <a:gd name="txL" fmla="*/ 0 w 66"/>
                      <a:gd name="txT" fmla="*/ 0 h 142"/>
                      <a:gd name="txR" fmla="*/ 66 w 66"/>
                      <a:gd name="txB" fmla="*/ 142 h 142"/>
                    </a:gdLst>
                    <a:ahLst/>
                    <a:cxnLst>
                      <a:cxn ang="0">
                        <a:pos x="2" y="0"/>
                      </a:cxn>
                      <a:cxn ang="0">
                        <a:pos x="3" y="6"/>
                      </a:cxn>
                      <a:cxn ang="0">
                        <a:pos x="1" y="6"/>
                      </a:cxn>
                      <a:cxn ang="0">
                        <a:pos x="0" y="0"/>
                      </a:cxn>
                      <a:cxn ang="0">
                        <a:pos x="2" y="0"/>
                      </a:cxn>
                    </a:cxnLst>
                    <a:rect l="txL" t="txT" r="txR" b="txB"/>
                    <a:pathLst>
                      <a:path w="66" h="142">
                        <a:moveTo>
                          <a:pt x="42" y="0"/>
                        </a:moveTo>
                        <a:lnTo>
                          <a:pt x="66" y="134"/>
                        </a:lnTo>
                        <a:lnTo>
                          <a:pt x="29" y="142"/>
                        </a:lnTo>
                        <a:lnTo>
                          <a:pt x="0" y="8"/>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28" name="Freeform 2108"/>
                  <p:cNvSpPr>
                    <a:spLocks noChangeAspect="1"/>
                  </p:cNvSpPr>
                  <p:nvPr/>
                </p:nvSpPr>
                <p:spPr>
                  <a:xfrm>
                    <a:off x="2562" y="1757"/>
                    <a:ext cx="14" cy="27"/>
                  </a:xfrm>
                  <a:custGeom>
                    <a:avLst/>
                    <a:gdLst>
                      <a:gd name="txL" fmla="*/ 0 w 72"/>
                      <a:gd name="txT" fmla="*/ 0 h 134"/>
                      <a:gd name="txR" fmla="*/ 72 w 72"/>
                      <a:gd name="txB" fmla="*/ 134 h 134"/>
                    </a:gdLst>
                    <a:ahLst/>
                    <a:cxnLst>
                      <a:cxn ang="0">
                        <a:pos x="2" y="0"/>
                      </a:cxn>
                      <a:cxn ang="0">
                        <a:pos x="3" y="5"/>
                      </a:cxn>
                      <a:cxn ang="0">
                        <a:pos x="0" y="0"/>
                      </a:cxn>
                      <a:cxn ang="0">
                        <a:pos x="2" y="0"/>
                      </a:cxn>
                    </a:cxnLst>
                    <a:rect l="txL" t="txT" r="txR" b="txB"/>
                    <a:pathLst>
                      <a:path w="72" h="134">
                        <a:moveTo>
                          <a:pt x="43" y="0"/>
                        </a:moveTo>
                        <a:lnTo>
                          <a:pt x="72" y="134"/>
                        </a:lnTo>
                        <a:lnTo>
                          <a:pt x="0" y="9"/>
                        </a:lnTo>
                        <a:lnTo>
                          <a:pt x="43" y="0"/>
                        </a:lnTo>
                        <a:close/>
                      </a:path>
                    </a:pathLst>
                  </a:custGeom>
                  <a:solidFill>
                    <a:srgbClr val="000000">
                      <a:alpha val="100000"/>
                    </a:srgbClr>
                  </a:solidFill>
                  <a:ln w="9525">
                    <a:noFill/>
                  </a:ln>
                </p:spPr>
                <p:txBody>
                  <a:bodyPr/>
                  <a:lstStyle/>
                  <a:p>
                    <a:endParaRPr lang="zh-CN" altLang="en-US"/>
                  </a:p>
                </p:txBody>
              </p:sp>
              <p:sp>
                <p:nvSpPr>
                  <p:cNvPr id="34129" name="Freeform 2109"/>
                  <p:cNvSpPr>
                    <a:spLocks noChangeAspect="1"/>
                  </p:cNvSpPr>
                  <p:nvPr/>
                </p:nvSpPr>
                <p:spPr>
                  <a:xfrm>
                    <a:off x="2562" y="1759"/>
                    <a:ext cx="14" cy="26"/>
                  </a:xfrm>
                  <a:custGeom>
                    <a:avLst/>
                    <a:gdLst>
                      <a:gd name="txL" fmla="*/ 0 w 72"/>
                      <a:gd name="txT" fmla="*/ 0 h 134"/>
                      <a:gd name="txR" fmla="*/ 72 w 72"/>
                      <a:gd name="txB" fmla="*/ 134 h 134"/>
                    </a:gdLst>
                    <a:ahLst/>
                    <a:cxnLst>
                      <a:cxn ang="0">
                        <a:pos x="3" y="5"/>
                      </a:cxn>
                      <a:cxn ang="0">
                        <a:pos x="0" y="0"/>
                      </a:cxn>
                      <a:cxn ang="0">
                        <a:pos x="1" y="5"/>
                      </a:cxn>
                      <a:cxn ang="0">
                        <a:pos x="3" y="5"/>
                      </a:cxn>
                    </a:cxnLst>
                    <a:rect l="txL" t="txT" r="txR" b="txB"/>
                    <a:pathLst>
                      <a:path w="72" h="134">
                        <a:moveTo>
                          <a:pt x="72" y="125"/>
                        </a:moveTo>
                        <a:lnTo>
                          <a:pt x="0" y="0"/>
                        </a:lnTo>
                        <a:lnTo>
                          <a:pt x="35" y="134"/>
                        </a:lnTo>
                        <a:lnTo>
                          <a:pt x="72" y="125"/>
                        </a:lnTo>
                        <a:close/>
                      </a:path>
                    </a:pathLst>
                  </a:custGeom>
                  <a:solidFill>
                    <a:srgbClr val="000000">
                      <a:alpha val="100000"/>
                    </a:srgbClr>
                  </a:solidFill>
                  <a:ln w="9525">
                    <a:noFill/>
                  </a:ln>
                </p:spPr>
                <p:txBody>
                  <a:bodyPr/>
                  <a:lstStyle/>
                  <a:p>
                    <a:endParaRPr lang="zh-CN" altLang="en-US"/>
                  </a:p>
                </p:txBody>
              </p:sp>
              <p:sp>
                <p:nvSpPr>
                  <p:cNvPr id="34130" name="Freeform 2110"/>
                  <p:cNvSpPr>
                    <a:spLocks noChangeAspect="1"/>
                  </p:cNvSpPr>
                  <p:nvPr/>
                </p:nvSpPr>
                <p:spPr>
                  <a:xfrm>
                    <a:off x="2562" y="1757"/>
                    <a:ext cx="14" cy="28"/>
                  </a:xfrm>
                  <a:custGeom>
                    <a:avLst/>
                    <a:gdLst>
                      <a:gd name="txL" fmla="*/ 0 w 72"/>
                      <a:gd name="txT" fmla="*/ 0 h 143"/>
                      <a:gd name="txR" fmla="*/ 72 w 72"/>
                      <a:gd name="txB" fmla="*/ 143 h 143"/>
                    </a:gdLst>
                    <a:ahLst/>
                    <a:cxnLst>
                      <a:cxn ang="0">
                        <a:pos x="2" y="0"/>
                      </a:cxn>
                      <a:cxn ang="0">
                        <a:pos x="3" y="5"/>
                      </a:cxn>
                      <a:cxn ang="0">
                        <a:pos x="1" y="5"/>
                      </a:cxn>
                      <a:cxn ang="0">
                        <a:pos x="0" y="0"/>
                      </a:cxn>
                      <a:cxn ang="0">
                        <a:pos x="2" y="0"/>
                      </a:cxn>
                    </a:cxnLst>
                    <a:rect l="txL" t="txT" r="txR" b="txB"/>
                    <a:pathLst>
                      <a:path w="72" h="143">
                        <a:moveTo>
                          <a:pt x="43" y="0"/>
                        </a:moveTo>
                        <a:lnTo>
                          <a:pt x="72" y="134"/>
                        </a:lnTo>
                        <a:lnTo>
                          <a:pt x="35" y="143"/>
                        </a:lnTo>
                        <a:lnTo>
                          <a:pt x="0" y="9"/>
                        </a:lnTo>
                        <a:lnTo>
                          <a:pt x="4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31" name="Freeform 2111"/>
                  <p:cNvSpPr>
                    <a:spLocks noChangeAspect="1"/>
                  </p:cNvSpPr>
                  <p:nvPr/>
                </p:nvSpPr>
                <p:spPr>
                  <a:xfrm>
                    <a:off x="2553" y="1759"/>
                    <a:ext cx="16" cy="26"/>
                  </a:xfrm>
                  <a:custGeom>
                    <a:avLst/>
                    <a:gdLst>
                      <a:gd name="txL" fmla="*/ 0 w 77"/>
                      <a:gd name="txT" fmla="*/ 0 h 134"/>
                      <a:gd name="txR" fmla="*/ 77 w 77"/>
                      <a:gd name="txB" fmla="*/ 134 h 134"/>
                    </a:gdLst>
                    <a:ahLst/>
                    <a:cxnLst>
                      <a:cxn ang="0">
                        <a:pos x="2" y="0"/>
                      </a:cxn>
                      <a:cxn ang="0">
                        <a:pos x="3" y="5"/>
                      </a:cxn>
                      <a:cxn ang="0">
                        <a:pos x="0" y="0"/>
                      </a:cxn>
                      <a:cxn ang="0">
                        <a:pos x="2" y="0"/>
                      </a:cxn>
                    </a:cxnLst>
                    <a:rect l="txL" t="txT" r="txR" b="txB"/>
                    <a:pathLst>
                      <a:path w="77" h="134">
                        <a:moveTo>
                          <a:pt x="42" y="0"/>
                        </a:moveTo>
                        <a:lnTo>
                          <a:pt x="77" y="134"/>
                        </a:lnTo>
                        <a:lnTo>
                          <a:pt x="0" y="12"/>
                        </a:lnTo>
                        <a:lnTo>
                          <a:pt x="42" y="0"/>
                        </a:lnTo>
                        <a:close/>
                      </a:path>
                    </a:pathLst>
                  </a:custGeom>
                  <a:solidFill>
                    <a:srgbClr val="000000">
                      <a:alpha val="100000"/>
                    </a:srgbClr>
                  </a:solidFill>
                  <a:ln w="9525">
                    <a:noFill/>
                  </a:ln>
                </p:spPr>
                <p:txBody>
                  <a:bodyPr/>
                  <a:lstStyle/>
                  <a:p>
                    <a:endParaRPr lang="zh-CN" altLang="en-US"/>
                  </a:p>
                </p:txBody>
              </p:sp>
              <p:sp>
                <p:nvSpPr>
                  <p:cNvPr id="34132" name="Freeform 2112"/>
                  <p:cNvSpPr>
                    <a:spLocks noChangeAspect="1"/>
                  </p:cNvSpPr>
                  <p:nvPr/>
                </p:nvSpPr>
                <p:spPr>
                  <a:xfrm>
                    <a:off x="2553" y="1761"/>
                    <a:ext cx="16" cy="26"/>
                  </a:xfrm>
                  <a:custGeom>
                    <a:avLst/>
                    <a:gdLst>
                      <a:gd name="txL" fmla="*/ 0 w 77"/>
                      <a:gd name="txT" fmla="*/ 0 h 132"/>
                      <a:gd name="txR" fmla="*/ 77 w 77"/>
                      <a:gd name="txB" fmla="*/ 132 h 132"/>
                    </a:gdLst>
                    <a:ahLst/>
                    <a:cxnLst>
                      <a:cxn ang="0">
                        <a:pos x="3" y="5"/>
                      </a:cxn>
                      <a:cxn ang="0">
                        <a:pos x="0" y="0"/>
                      </a:cxn>
                      <a:cxn ang="0">
                        <a:pos x="2" y="5"/>
                      </a:cxn>
                      <a:cxn ang="0">
                        <a:pos x="3" y="5"/>
                      </a:cxn>
                    </a:cxnLst>
                    <a:rect l="txL" t="txT" r="txR" b="txB"/>
                    <a:pathLst>
                      <a:path w="77" h="132">
                        <a:moveTo>
                          <a:pt x="77" y="122"/>
                        </a:moveTo>
                        <a:lnTo>
                          <a:pt x="0" y="0"/>
                        </a:lnTo>
                        <a:lnTo>
                          <a:pt x="41" y="132"/>
                        </a:lnTo>
                        <a:lnTo>
                          <a:pt x="77" y="122"/>
                        </a:lnTo>
                        <a:close/>
                      </a:path>
                    </a:pathLst>
                  </a:custGeom>
                  <a:solidFill>
                    <a:srgbClr val="000000">
                      <a:alpha val="100000"/>
                    </a:srgbClr>
                  </a:solidFill>
                  <a:ln w="9525">
                    <a:noFill/>
                  </a:ln>
                </p:spPr>
                <p:txBody>
                  <a:bodyPr/>
                  <a:lstStyle/>
                  <a:p>
                    <a:endParaRPr lang="zh-CN" altLang="en-US"/>
                  </a:p>
                </p:txBody>
              </p:sp>
              <p:sp>
                <p:nvSpPr>
                  <p:cNvPr id="34133" name="Freeform 2113"/>
                  <p:cNvSpPr>
                    <a:spLocks noChangeAspect="1"/>
                  </p:cNvSpPr>
                  <p:nvPr/>
                </p:nvSpPr>
                <p:spPr>
                  <a:xfrm>
                    <a:off x="2553" y="1759"/>
                    <a:ext cx="16" cy="28"/>
                  </a:xfrm>
                  <a:custGeom>
                    <a:avLst/>
                    <a:gdLst>
                      <a:gd name="txL" fmla="*/ 0 w 77"/>
                      <a:gd name="txT" fmla="*/ 0 h 144"/>
                      <a:gd name="txR" fmla="*/ 77 w 77"/>
                      <a:gd name="txB" fmla="*/ 144 h 144"/>
                    </a:gdLst>
                    <a:ahLst/>
                    <a:cxnLst>
                      <a:cxn ang="0">
                        <a:pos x="2" y="0"/>
                      </a:cxn>
                      <a:cxn ang="0">
                        <a:pos x="3" y="5"/>
                      </a:cxn>
                      <a:cxn ang="0">
                        <a:pos x="2" y="5"/>
                      </a:cxn>
                      <a:cxn ang="0">
                        <a:pos x="0" y="0"/>
                      </a:cxn>
                      <a:cxn ang="0">
                        <a:pos x="2" y="0"/>
                      </a:cxn>
                    </a:cxnLst>
                    <a:rect l="txL" t="txT" r="txR" b="txB"/>
                    <a:pathLst>
                      <a:path w="77" h="144">
                        <a:moveTo>
                          <a:pt x="42" y="0"/>
                        </a:moveTo>
                        <a:lnTo>
                          <a:pt x="77" y="134"/>
                        </a:lnTo>
                        <a:lnTo>
                          <a:pt x="41" y="144"/>
                        </a:lnTo>
                        <a:lnTo>
                          <a:pt x="0" y="12"/>
                        </a:lnTo>
                        <a:lnTo>
                          <a:pt x="4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34" name="Freeform 2114"/>
                  <p:cNvSpPr>
                    <a:spLocks noChangeAspect="1"/>
                  </p:cNvSpPr>
                  <p:nvPr/>
                </p:nvSpPr>
                <p:spPr>
                  <a:xfrm>
                    <a:off x="2545" y="1761"/>
                    <a:ext cx="17" cy="26"/>
                  </a:xfrm>
                  <a:custGeom>
                    <a:avLst/>
                    <a:gdLst>
                      <a:gd name="txL" fmla="*/ 0 w 82"/>
                      <a:gd name="txT" fmla="*/ 0 h 132"/>
                      <a:gd name="txR" fmla="*/ 82 w 82"/>
                      <a:gd name="txB" fmla="*/ 132 h 132"/>
                    </a:gdLst>
                    <a:ahLst/>
                    <a:cxnLst>
                      <a:cxn ang="0">
                        <a:pos x="2" y="0"/>
                      </a:cxn>
                      <a:cxn ang="0">
                        <a:pos x="4" y="5"/>
                      </a:cxn>
                      <a:cxn ang="0">
                        <a:pos x="0" y="1"/>
                      </a:cxn>
                      <a:cxn ang="0">
                        <a:pos x="2" y="0"/>
                      </a:cxn>
                    </a:cxnLst>
                    <a:rect l="txL" t="txT" r="txR" b="txB"/>
                    <a:pathLst>
                      <a:path w="82" h="132">
                        <a:moveTo>
                          <a:pt x="41" y="0"/>
                        </a:moveTo>
                        <a:lnTo>
                          <a:pt x="82" y="132"/>
                        </a:lnTo>
                        <a:lnTo>
                          <a:pt x="0" y="14"/>
                        </a:lnTo>
                        <a:lnTo>
                          <a:pt x="41" y="0"/>
                        </a:lnTo>
                        <a:close/>
                      </a:path>
                    </a:pathLst>
                  </a:custGeom>
                  <a:solidFill>
                    <a:srgbClr val="000000">
                      <a:alpha val="100000"/>
                    </a:srgbClr>
                  </a:solidFill>
                  <a:ln w="9525">
                    <a:noFill/>
                  </a:ln>
                </p:spPr>
                <p:txBody>
                  <a:bodyPr/>
                  <a:lstStyle/>
                  <a:p>
                    <a:endParaRPr lang="zh-CN" altLang="en-US"/>
                  </a:p>
                </p:txBody>
              </p:sp>
              <p:sp>
                <p:nvSpPr>
                  <p:cNvPr id="34135" name="Freeform 2115"/>
                  <p:cNvSpPr>
                    <a:spLocks noChangeAspect="1"/>
                  </p:cNvSpPr>
                  <p:nvPr/>
                </p:nvSpPr>
                <p:spPr>
                  <a:xfrm>
                    <a:off x="2545" y="1764"/>
                    <a:ext cx="17" cy="26"/>
                  </a:xfrm>
                  <a:custGeom>
                    <a:avLst/>
                    <a:gdLst>
                      <a:gd name="txL" fmla="*/ 0 w 82"/>
                      <a:gd name="txT" fmla="*/ 0 h 130"/>
                      <a:gd name="txR" fmla="*/ 82 w 82"/>
                      <a:gd name="txB" fmla="*/ 130 h 130"/>
                    </a:gdLst>
                    <a:ahLst/>
                    <a:cxnLst>
                      <a:cxn ang="0">
                        <a:pos x="4" y="5"/>
                      </a:cxn>
                      <a:cxn ang="0">
                        <a:pos x="0" y="0"/>
                      </a:cxn>
                      <a:cxn ang="0">
                        <a:pos x="2" y="5"/>
                      </a:cxn>
                      <a:cxn ang="0">
                        <a:pos x="4" y="5"/>
                      </a:cxn>
                    </a:cxnLst>
                    <a:rect l="txL" t="txT" r="txR" b="txB"/>
                    <a:pathLst>
                      <a:path w="82" h="130">
                        <a:moveTo>
                          <a:pt x="82" y="118"/>
                        </a:moveTo>
                        <a:lnTo>
                          <a:pt x="0" y="0"/>
                        </a:lnTo>
                        <a:lnTo>
                          <a:pt x="46" y="130"/>
                        </a:lnTo>
                        <a:lnTo>
                          <a:pt x="82" y="118"/>
                        </a:lnTo>
                        <a:close/>
                      </a:path>
                    </a:pathLst>
                  </a:custGeom>
                  <a:solidFill>
                    <a:srgbClr val="000000">
                      <a:alpha val="100000"/>
                    </a:srgbClr>
                  </a:solidFill>
                  <a:ln w="9525">
                    <a:noFill/>
                  </a:ln>
                </p:spPr>
                <p:txBody>
                  <a:bodyPr/>
                  <a:lstStyle/>
                  <a:p>
                    <a:endParaRPr lang="zh-CN" altLang="en-US"/>
                  </a:p>
                </p:txBody>
              </p:sp>
              <p:sp>
                <p:nvSpPr>
                  <p:cNvPr id="34136" name="Freeform 2116"/>
                  <p:cNvSpPr>
                    <a:spLocks noChangeAspect="1"/>
                  </p:cNvSpPr>
                  <p:nvPr/>
                </p:nvSpPr>
                <p:spPr>
                  <a:xfrm>
                    <a:off x="2545" y="1761"/>
                    <a:ext cx="17" cy="29"/>
                  </a:xfrm>
                  <a:custGeom>
                    <a:avLst/>
                    <a:gdLst>
                      <a:gd name="txL" fmla="*/ 0 w 82"/>
                      <a:gd name="txT" fmla="*/ 0 h 144"/>
                      <a:gd name="txR" fmla="*/ 82 w 82"/>
                      <a:gd name="txB" fmla="*/ 144 h 144"/>
                    </a:gdLst>
                    <a:ahLst/>
                    <a:cxnLst>
                      <a:cxn ang="0">
                        <a:pos x="2" y="0"/>
                      </a:cxn>
                      <a:cxn ang="0">
                        <a:pos x="4" y="5"/>
                      </a:cxn>
                      <a:cxn ang="0">
                        <a:pos x="2" y="6"/>
                      </a:cxn>
                      <a:cxn ang="0">
                        <a:pos x="0" y="1"/>
                      </a:cxn>
                      <a:cxn ang="0">
                        <a:pos x="2" y="0"/>
                      </a:cxn>
                    </a:cxnLst>
                    <a:rect l="txL" t="txT" r="txR" b="txB"/>
                    <a:pathLst>
                      <a:path w="82" h="144">
                        <a:moveTo>
                          <a:pt x="41" y="0"/>
                        </a:moveTo>
                        <a:lnTo>
                          <a:pt x="82" y="132"/>
                        </a:lnTo>
                        <a:lnTo>
                          <a:pt x="46" y="144"/>
                        </a:lnTo>
                        <a:lnTo>
                          <a:pt x="0" y="14"/>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37" name="Freeform 2117"/>
                  <p:cNvSpPr>
                    <a:spLocks noChangeAspect="1"/>
                  </p:cNvSpPr>
                  <p:nvPr/>
                </p:nvSpPr>
                <p:spPr>
                  <a:xfrm>
                    <a:off x="2537" y="1764"/>
                    <a:ext cx="17" cy="26"/>
                  </a:xfrm>
                  <a:custGeom>
                    <a:avLst/>
                    <a:gdLst>
                      <a:gd name="txL" fmla="*/ 0 w 86"/>
                      <a:gd name="txT" fmla="*/ 0 h 130"/>
                      <a:gd name="txR" fmla="*/ 86 w 86"/>
                      <a:gd name="txB" fmla="*/ 130 h 130"/>
                    </a:gdLst>
                    <a:ahLst/>
                    <a:cxnLst>
                      <a:cxn ang="0">
                        <a:pos x="2" y="0"/>
                      </a:cxn>
                      <a:cxn ang="0">
                        <a:pos x="3" y="5"/>
                      </a:cxn>
                      <a:cxn ang="0">
                        <a:pos x="0" y="1"/>
                      </a:cxn>
                      <a:cxn ang="0">
                        <a:pos x="2" y="0"/>
                      </a:cxn>
                    </a:cxnLst>
                    <a:rect l="txL" t="txT" r="txR" b="txB"/>
                    <a:pathLst>
                      <a:path w="86" h="130">
                        <a:moveTo>
                          <a:pt x="40" y="0"/>
                        </a:moveTo>
                        <a:lnTo>
                          <a:pt x="86" y="130"/>
                        </a:lnTo>
                        <a:lnTo>
                          <a:pt x="0" y="16"/>
                        </a:lnTo>
                        <a:lnTo>
                          <a:pt x="40" y="0"/>
                        </a:lnTo>
                        <a:close/>
                      </a:path>
                    </a:pathLst>
                  </a:custGeom>
                  <a:solidFill>
                    <a:srgbClr val="000000">
                      <a:alpha val="100000"/>
                    </a:srgbClr>
                  </a:solidFill>
                  <a:ln w="9525">
                    <a:noFill/>
                  </a:ln>
                </p:spPr>
                <p:txBody>
                  <a:bodyPr/>
                  <a:lstStyle/>
                  <a:p>
                    <a:endParaRPr lang="zh-CN" altLang="en-US"/>
                  </a:p>
                </p:txBody>
              </p:sp>
              <p:sp>
                <p:nvSpPr>
                  <p:cNvPr id="34138" name="Freeform 2118"/>
                  <p:cNvSpPr>
                    <a:spLocks noChangeAspect="1"/>
                  </p:cNvSpPr>
                  <p:nvPr/>
                </p:nvSpPr>
                <p:spPr>
                  <a:xfrm>
                    <a:off x="2537" y="1767"/>
                    <a:ext cx="17" cy="25"/>
                  </a:xfrm>
                  <a:custGeom>
                    <a:avLst/>
                    <a:gdLst>
                      <a:gd name="txL" fmla="*/ 0 w 86"/>
                      <a:gd name="txT" fmla="*/ 0 h 127"/>
                      <a:gd name="txR" fmla="*/ 86 w 86"/>
                      <a:gd name="txB" fmla="*/ 127 h 127"/>
                    </a:gdLst>
                    <a:ahLst/>
                    <a:cxnLst>
                      <a:cxn ang="0">
                        <a:pos x="3" y="4"/>
                      </a:cxn>
                      <a:cxn ang="0">
                        <a:pos x="0" y="0"/>
                      </a:cxn>
                      <a:cxn ang="0">
                        <a:pos x="2" y="5"/>
                      </a:cxn>
                      <a:cxn ang="0">
                        <a:pos x="3" y="4"/>
                      </a:cxn>
                    </a:cxnLst>
                    <a:rect l="txL" t="txT" r="txR" b="txB"/>
                    <a:pathLst>
                      <a:path w="86" h="127">
                        <a:moveTo>
                          <a:pt x="86" y="114"/>
                        </a:moveTo>
                        <a:lnTo>
                          <a:pt x="0" y="0"/>
                        </a:lnTo>
                        <a:lnTo>
                          <a:pt x="50" y="127"/>
                        </a:lnTo>
                        <a:lnTo>
                          <a:pt x="86" y="114"/>
                        </a:lnTo>
                        <a:close/>
                      </a:path>
                    </a:pathLst>
                  </a:custGeom>
                  <a:solidFill>
                    <a:srgbClr val="000000">
                      <a:alpha val="100000"/>
                    </a:srgbClr>
                  </a:solidFill>
                  <a:ln w="9525">
                    <a:noFill/>
                  </a:ln>
                </p:spPr>
                <p:txBody>
                  <a:bodyPr/>
                  <a:lstStyle/>
                  <a:p>
                    <a:endParaRPr lang="zh-CN" altLang="en-US"/>
                  </a:p>
                </p:txBody>
              </p:sp>
              <p:sp>
                <p:nvSpPr>
                  <p:cNvPr id="34139" name="Freeform 2119"/>
                  <p:cNvSpPr>
                    <a:spLocks noChangeAspect="1"/>
                  </p:cNvSpPr>
                  <p:nvPr/>
                </p:nvSpPr>
                <p:spPr>
                  <a:xfrm>
                    <a:off x="2537" y="1764"/>
                    <a:ext cx="17" cy="28"/>
                  </a:xfrm>
                  <a:custGeom>
                    <a:avLst/>
                    <a:gdLst>
                      <a:gd name="txL" fmla="*/ 0 w 86"/>
                      <a:gd name="txT" fmla="*/ 0 h 143"/>
                      <a:gd name="txR" fmla="*/ 86 w 86"/>
                      <a:gd name="txB" fmla="*/ 143 h 143"/>
                    </a:gdLst>
                    <a:ahLst/>
                    <a:cxnLst>
                      <a:cxn ang="0">
                        <a:pos x="2" y="0"/>
                      </a:cxn>
                      <a:cxn ang="0">
                        <a:pos x="3" y="5"/>
                      </a:cxn>
                      <a:cxn ang="0">
                        <a:pos x="2" y="5"/>
                      </a:cxn>
                      <a:cxn ang="0">
                        <a:pos x="0" y="1"/>
                      </a:cxn>
                      <a:cxn ang="0">
                        <a:pos x="2" y="0"/>
                      </a:cxn>
                    </a:cxnLst>
                    <a:rect l="txL" t="txT" r="txR" b="txB"/>
                    <a:pathLst>
                      <a:path w="86" h="143">
                        <a:moveTo>
                          <a:pt x="40" y="0"/>
                        </a:moveTo>
                        <a:lnTo>
                          <a:pt x="86" y="130"/>
                        </a:lnTo>
                        <a:lnTo>
                          <a:pt x="50" y="143"/>
                        </a:lnTo>
                        <a:lnTo>
                          <a:pt x="0" y="16"/>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40" name="Freeform 2120"/>
                  <p:cNvSpPr>
                    <a:spLocks noChangeAspect="1"/>
                  </p:cNvSpPr>
                  <p:nvPr/>
                </p:nvSpPr>
                <p:spPr>
                  <a:xfrm>
                    <a:off x="2529" y="1767"/>
                    <a:ext cx="18" cy="25"/>
                  </a:xfrm>
                  <a:custGeom>
                    <a:avLst/>
                    <a:gdLst>
                      <a:gd name="txL" fmla="*/ 0 w 90"/>
                      <a:gd name="txT" fmla="*/ 0 h 127"/>
                      <a:gd name="txR" fmla="*/ 90 w 90"/>
                      <a:gd name="txB" fmla="*/ 127 h 127"/>
                    </a:gdLst>
                    <a:ahLst/>
                    <a:cxnLst>
                      <a:cxn ang="0">
                        <a:pos x="2" y="0"/>
                      </a:cxn>
                      <a:cxn ang="0">
                        <a:pos x="4" y="5"/>
                      </a:cxn>
                      <a:cxn ang="0">
                        <a:pos x="0" y="1"/>
                      </a:cxn>
                      <a:cxn ang="0">
                        <a:pos x="2" y="0"/>
                      </a:cxn>
                    </a:cxnLst>
                    <a:rect l="txL" t="txT" r="txR" b="txB"/>
                    <a:pathLst>
                      <a:path w="90" h="127">
                        <a:moveTo>
                          <a:pt x="40" y="0"/>
                        </a:moveTo>
                        <a:lnTo>
                          <a:pt x="90" y="127"/>
                        </a:lnTo>
                        <a:lnTo>
                          <a:pt x="0" y="17"/>
                        </a:lnTo>
                        <a:lnTo>
                          <a:pt x="40" y="0"/>
                        </a:lnTo>
                        <a:close/>
                      </a:path>
                    </a:pathLst>
                  </a:custGeom>
                  <a:solidFill>
                    <a:srgbClr val="000000">
                      <a:alpha val="100000"/>
                    </a:srgbClr>
                  </a:solidFill>
                  <a:ln w="9525">
                    <a:noFill/>
                  </a:ln>
                </p:spPr>
                <p:txBody>
                  <a:bodyPr/>
                  <a:lstStyle/>
                  <a:p>
                    <a:endParaRPr lang="zh-CN" altLang="en-US"/>
                  </a:p>
                </p:txBody>
              </p:sp>
              <p:sp>
                <p:nvSpPr>
                  <p:cNvPr id="34141" name="Freeform 2121"/>
                  <p:cNvSpPr>
                    <a:spLocks noChangeAspect="1"/>
                  </p:cNvSpPr>
                  <p:nvPr/>
                </p:nvSpPr>
                <p:spPr>
                  <a:xfrm>
                    <a:off x="2529" y="1770"/>
                    <a:ext cx="18" cy="25"/>
                  </a:xfrm>
                  <a:custGeom>
                    <a:avLst/>
                    <a:gdLst>
                      <a:gd name="txL" fmla="*/ 0 w 90"/>
                      <a:gd name="txT" fmla="*/ 0 h 125"/>
                      <a:gd name="txR" fmla="*/ 90 w 90"/>
                      <a:gd name="txB" fmla="*/ 125 h 125"/>
                    </a:gdLst>
                    <a:ahLst/>
                    <a:cxnLst>
                      <a:cxn ang="0">
                        <a:pos x="4" y="4"/>
                      </a:cxn>
                      <a:cxn ang="0">
                        <a:pos x="0" y="0"/>
                      </a:cxn>
                      <a:cxn ang="0">
                        <a:pos x="2" y="5"/>
                      </a:cxn>
                      <a:cxn ang="0">
                        <a:pos x="4" y="4"/>
                      </a:cxn>
                    </a:cxnLst>
                    <a:rect l="txL" t="txT" r="txR" b="txB"/>
                    <a:pathLst>
                      <a:path w="90" h="125">
                        <a:moveTo>
                          <a:pt x="90" y="110"/>
                        </a:moveTo>
                        <a:lnTo>
                          <a:pt x="0" y="0"/>
                        </a:lnTo>
                        <a:lnTo>
                          <a:pt x="56" y="125"/>
                        </a:lnTo>
                        <a:lnTo>
                          <a:pt x="90" y="110"/>
                        </a:lnTo>
                        <a:close/>
                      </a:path>
                    </a:pathLst>
                  </a:custGeom>
                  <a:solidFill>
                    <a:srgbClr val="000000">
                      <a:alpha val="100000"/>
                    </a:srgbClr>
                  </a:solidFill>
                  <a:ln w="9525">
                    <a:noFill/>
                  </a:ln>
                </p:spPr>
                <p:txBody>
                  <a:bodyPr/>
                  <a:lstStyle/>
                  <a:p>
                    <a:endParaRPr lang="zh-CN" altLang="en-US"/>
                  </a:p>
                </p:txBody>
              </p:sp>
              <p:sp>
                <p:nvSpPr>
                  <p:cNvPr id="34142" name="Freeform 2122"/>
                  <p:cNvSpPr>
                    <a:spLocks noChangeAspect="1"/>
                  </p:cNvSpPr>
                  <p:nvPr/>
                </p:nvSpPr>
                <p:spPr>
                  <a:xfrm>
                    <a:off x="2529" y="1767"/>
                    <a:ext cx="18" cy="28"/>
                  </a:xfrm>
                  <a:custGeom>
                    <a:avLst/>
                    <a:gdLst>
                      <a:gd name="txL" fmla="*/ 0 w 90"/>
                      <a:gd name="txT" fmla="*/ 0 h 142"/>
                      <a:gd name="txR" fmla="*/ 90 w 90"/>
                      <a:gd name="txB" fmla="*/ 142 h 142"/>
                    </a:gdLst>
                    <a:ahLst/>
                    <a:cxnLst>
                      <a:cxn ang="0">
                        <a:pos x="2" y="0"/>
                      </a:cxn>
                      <a:cxn ang="0">
                        <a:pos x="4" y="5"/>
                      </a:cxn>
                      <a:cxn ang="0">
                        <a:pos x="2" y="6"/>
                      </a:cxn>
                      <a:cxn ang="0">
                        <a:pos x="0" y="1"/>
                      </a:cxn>
                      <a:cxn ang="0">
                        <a:pos x="2" y="0"/>
                      </a:cxn>
                    </a:cxnLst>
                    <a:rect l="txL" t="txT" r="txR" b="txB"/>
                    <a:pathLst>
                      <a:path w="90" h="142">
                        <a:moveTo>
                          <a:pt x="40" y="0"/>
                        </a:moveTo>
                        <a:lnTo>
                          <a:pt x="90" y="127"/>
                        </a:lnTo>
                        <a:lnTo>
                          <a:pt x="56" y="142"/>
                        </a:lnTo>
                        <a:lnTo>
                          <a:pt x="0" y="17"/>
                        </a:lnTo>
                        <a:lnTo>
                          <a:pt x="4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43" name="Freeform 2123"/>
                  <p:cNvSpPr>
                    <a:spLocks noChangeAspect="1"/>
                  </p:cNvSpPr>
                  <p:nvPr/>
                </p:nvSpPr>
                <p:spPr>
                  <a:xfrm>
                    <a:off x="2521" y="1770"/>
                    <a:ext cx="19" cy="25"/>
                  </a:xfrm>
                  <a:custGeom>
                    <a:avLst/>
                    <a:gdLst>
                      <a:gd name="txL" fmla="*/ 0 w 97"/>
                      <a:gd name="txT" fmla="*/ 0 h 125"/>
                      <a:gd name="txR" fmla="*/ 97 w 97"/>
                      <a:gd name="txB" fmla="*/ 125 h 125"/>
                    </a:gdLst>
                    <a:ahLst/>
                    <a:cxnLst>
                      <a:cxn ang="0">
                        <a:pos x="2" y="0"/>
                      </a:cxn>
                      <a:cxn ang="0">
                        <a:pos x="4" y="5"/>
                      </a:cxn>
                      <a:cxn ang="0">
                        <a:pos x="0" y="1"/>
                      </a:cxn>
                      <a:cxn ang="0">
                        <a:pos x="2" y="0"/>
                      </a:cxn>
                    </a:cxnLst>
                    <a:rect l="txL" t="txT" r="txR" b="txB"/>
                    <a:pathLst>
                      <a:path w="97" h="125">
                        <a:moveTo>
                          <a:pt x="41" y="0"/>
                        </a:moveTo>
                        <a:lnTo>
                          <a:pt x="97" y="125"/>
                        </a:lnTo>
                        <a:lnTo>
                          <a:pt x="0" y="19"/>
                        </a:lnTo>
                        <a:lnTo>
                          <a:pt x="41" y="0"/>
                        </a:lnTo>
                        <a:close/>
                      </a:path>
                    </a:pathLst>
                  </a:custGeom>
                  <a:solidFill>
                    <a:srgbClr val="000000">
                      <a:alpha val="100000"/>
                    </a:srgbClr>
                  </a:solidFill>
                  <a:ln w="9525">
                    <a:noFill/>
                  </a:ln>
                </p:spPr>
                <p:txBody>
                  <a:bodyPr/>
                  <a:lstStyle/>
                  <a:p>
                    <a:endParaRPr lang="zh-CN" altLang="en-US"/>
                  </a:p>
                </p:txBody>
              </p:sp>
              <p:sp>
                <p:nvSpPr>
                  <p:cNvPr id="34144" name="Freeform 2124"/>
                  <p:cNvSpPr>
                    <a:spLocks noChangeAspect="1"/>
                  </p:cNvSpPr>
                  <p:nvPr/>
                </p:nvSpPr>
                <p:spPr>
                  <a:xfrm>
                    <a:off x="2521" y="1774"/>
                    <a:ext cx="19" cy="25"/>
                  </a:xfrm>
                  <a:custGeom>
                    <a:avLst/>
                    <a:gdLst>
                      <a:gd name="txL" fmla="*/ 0 w 97"/>
                      <a:gd name="txT" fmla="*/ 0 h 123"/>
                      <a:gd name="txR" fmla="*/ 97 w 97"/>
                      <a:gd name="txB" fmla="*/ 123 h 123"/>
                    </a:gdLst>
                    <a:ahLst/>
                    <a:cxnLst>
                      <a:cxn ang="0">
                        <a:pos x="4" y="4"/>
                      </a:cxn>
                      <a:cxn ang="0">
                        <a:pos x="0" y="0"/>
                      </a:cxn>
                      <a:cxn ang="0">
                        <a:pos x="2" y="5"/>
                      </a:cxn>
                      <a:cxn ang="0">
                        <a:pos x="4" y="4"/>
                      </a:cxn>
                    </a:cxnLst>
                    <a:rect l="txL" t="txT" r="txR" b="txB"/>
                    <a:pathLst>
                      <a:path w="97" h="123">
                        <a:moveTo>
                          <a:pt x="97" y="106"/>
                        </a:moveTo>
                        <a:lnTo>
                          <a:pt x="0" y="0"/>
                        </a:lnTo>
                        <a:lnTo>
                          <a:pt x="63" y="123"/>
                        </a:lnTo>
                        <a:lnTo>
                          <a:pt x="97" y="106"/>
                        </a:lnTo>
                        <a:close/>
                      </a:path>
                    </a:pathLst>
                  </a:custGeom>
                  <a:solidFill>
                    <a:srgbClr val="000000">
                      <a:alpha val="100000"/>
                    </a:srgbClr>
                  </a:solidFill>
                  <a:ln w="9525">
                    <a:noFill/>
                  </a:ln>
                </p:spPr>
                <p:txBody>
                  <a:bodyPr/>
                  <a:lstStyle/>
                  <a:p>
                    <a:endParaRPr lang="zh-CN" altLang="en-US"/>
                  </a:p>
                </p:txBody>
              </p:sp>
              <p:sp>
                <p:nvSpPr>
                  <p:cNvPr id="34145" name="Freeform 2125"/>
                  <p:cNvSpPr>
                    <a:spLocks noChangeAspect="1"/>
                  </p:cNvSpPr>
                  <p:nvPr/>
                </p:nvSpPr>
                <p:spPr>
                  <a:xfrm>
                    <a:off x="2521" y="1770"/>
                    <a:ext cx="19" cy="29"/>
                  </a:xfrm>
                  <a:custGeom>
                    <a:avLst/>
                    <a:gdLst>
                      <a:gd name="txL" fmla="*/ 0 w 97"/>
                      <a:gd name="txT" fmla="*/ 0 h 142"/>
                      <a:gd name="txR" fmla="*/ 97 w 97"/>
                      <a:gd name="txB" fmla="*/ 142 h 142"/>
                    </a:gdLst>
                    <a:ahLst/>
                    <a:cxnLst>
                      <a:cxn ang="0">
                        <a:pos x="2" y="0"/>
                      </a:cxn>
                      <a:cxn ang="0">
                        <a:pos x="4" y="5"/>
                      </a:cxn>
                      <a:cxn ang="0">
                        <a:pos x="2" y="6"/>
                      </a:cxn>
                      <a:cxn ang="0">
                        <a:pos x="0" y="1"/>
                      </a:cxn>
                      <a:cxn ang="0">
                        <a:pos x="2" y="0"/>
                      </a:cxn>
                    </a:cxnLst>
                    <a:rect l="txL" t="txT" r="txR" b="txB"/>
                    <a:pathLst>
                      <a:path w="97" h="142">
                        <a:moveTo>
                          <a:pt x="41" y="0"/>
                        </a:moveTo>
                        <a:lnTo>
                          <a:pt x="97" y="125"/>
                        </a:lnTo>
                        <a:lnTo>
                          <a:pt x="63" y="142"/>
                        </a:lnTo>
                        <a:lnTo>
                          <a:pt x="0" y="19"/>
                        </a:lnTo>
                        <a:lnTo>
                          <a:pt x="4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46" name="Freeform 2126"/>
                  <p:cNvSpPr>
                    <a:spLocks noChangeAspect="1"/>
                  </p:cNvSpPr>
                  <p:nvPr/>
                </p:nvSpPr>
                <p:spPr>
                  <a:xfrm>
                    <a:off x="2514" y="1774"/>
                    <a:ext cx="20" cy="25"/>
                  </a:xfrm>
                  <a:custGeom>
                    <a:avLst/>
                    <a:gdLst>
                      <a:gd name="txL" fmla="*/ 0 w 100"/>
                      <a:gd name="txT" fmla="*/ 0 h 123"/>
                      <a:gd name="txR" fmla="*/ 100 w 100"/>
                      <a:gd name="txB" fmla="*/ 123 h 123"/>
                    </a:gdLst>
                    <a:ahLst/>
                    <a:cxnLst>
                      <a:cxn ang="0">
                        <a:pos x="1" y="0"/>
                      </a:cxn>
                      <a:cxn ang="0">
                        <a:pos x="4" y="5"/>
                      </a:cxn>
                      <a:cxn ang="0">
                        <a:pos x="0" y="1"/>
                      </a:cxn>
                      <a:cxn ang="0">
                        <a:pos x="1" y="0"/>
                      </a:cxn>
                    </a:cxnLst>
                    <a:rect l="txL" t="txT" r="txR" b="txB"/>
                    <a:pathLst>
                      <a:path w="100" h="123">
                        <a:moveTo>
                          <a:pt x="37" y="0"/>
                        </a:moveTo>
                        <a:lnTo>
                          <a:pt x="100" y="123"/>
                        </a:lnTo>
                        <a:lnTo>
                          <a:pt x="0" y="20"/>
                        </a:lnTo>
                        <a:lnTo>
                          <a:pt x="37" y="0"/>
                        </a:lnTo>
                        <a:close/>
                      </a:path>
                    </a:pathLst>
                  </a:custGeom>
                  <a:solidFill>
                    <a:srgbClr val="000000">
                      <a:alpha val="100000"/>
                    </a:srgbClr>
                  </a:solidFill>
                  <a:ln w="9525">
                    <a:noFill/>
                  </a:ln>
                </p:spPr>
                <p:txBody>
                  <a:bodyPr/>
                  <a:lstStyle/>
                  <a:p>
                    <a:endParaRPr lang="zh-CN" altLang="en-US"/>
                  </a:p>
                </p:txBody>
              </p:sp>
              <p:sp>
                <p:nvSpPr>
                  <p:cNvPr id="34147" name="Freeform 2127"/>
                  <p:cNvSpPr>
                    <a:spLocks noChangeAspect="1"/>
                  </p:cNvSpPr>
                  <p:nvPr/>
                </p:nvSpPr>
                <p:spPr>
                  <a:xfrm>
                    <a:off x="2514" y="1778"/>
                    <a:ext cx="20" cy="24"/>
                  </a:xfrm>
                  <a:custGeom>
                    <a:avLst/>
                    <a:gdLst>
                      <a:gd name="txL" fmla="*/ 0 w 100"/>
                      <a:gd name="txT" fmla="*/ 0 h 121"/>
                      <a:gd name="txR" fmla="*/ 100 w 100"/>
                      <a:gd name="txB" fmla="*/ 121 h 121"/>
                    </a:gdLst>
                    <a:ahLst/>
                    <a:cxnLst>
                      <a:cxn ang="0">
                        <a:pos x="4" y="4"/>
                      </a:cxn>
                      <a:cxn ang="0">
                        <a:pos x="0" y="0"/>
                      </a:cxn>
                      <a:cxn ang="0">
                        <a:pos x="3" y="5"/>
                      </a:cxn>
                      <a:cxn ang="0">
                        <a:pos x="4" y="4"/>
                      </a:cxn>
                    </a:cxnLst>
                    <a:rect l="txL" t="txT" r="txR" b="txB"/>
                    <a:pathLst>
                      <a:path w="100" h="121">
                        <a:moveTo>
                          <a:pt x="100" y="103"/>
                        </a:moveTo>
                        <a:lnTo>
                          <a:pt x="0" y="0"/>
                        </a:lnTo>
                        <a:lnTo>
                          <a:pt x="67" y="121"/>
                        </a:lnTo>
                        <a:lnTo>
                          <a:pt x="100" y="103"/>
                        </a:lnTo>
                        <a:close/>
                      </a:path>
                    </a:pathLst>
                  </a:custGeom>
                  <a:solidFill>
                    <a:srgbClr val="000000">
                      <a:alpha val="100000"/>
                    </a:srgbClr>
                  </a:solidFill>
                  <a:ln w="9525">
                    <a:noFill/>
                  </a:ln>
                </p:spPr>
                <p:txBody>
                  <a:bodyPr/>
                  <a:lstStyle/>
                  <a:p>
                    <a:endParaRPr lang="zh-CN" altLang="en-US"/>
                  </a:p>
                </p:txBody>
              </p:sp>
              <p:sp>
                <p:nvSpPr>
                  <p:cNvPr id="34148" name="Freeform 2128"/>
                  <p:cNvSpPr>
                    <a:spLocks noChangeAspect="1"/>
                  </p:cNvSpPr>
                  <p:nvPr/>
                </p:nvSpPr>
                <p:spPr>
                  <a:xfrm>
                    <a:off x="2514" y="1774"/>
                    <a:ext cx="20" cy="28"/>
                  </a:xfrm>
                  <a:custGeom>
                    <a:avLst/>
                    <a:gdLst>
                      <a:gd name="txL" fmla="*/ 0 w 100"/>
                      <a:gd name="txT" fmla="*/ 0 h 141"/>
                      <a:gd name="txR" fmla="*/ 100 w 100"/>
                      <a:gd name="txB" fmla="*/ 141 h 141"/>
                    </a:gdLst>
                    <a:ahLst/>
                    <a:cxnLst>
                      <a:cxn ang="0">
                        <a:pos x="1" y="0"/>
                      </a:cxn>
                      <a:cxn ang="0">
                        <a:pos x="4" y="5"/>
                      </a:cxn>
                      <a:cxn ang="0">
                        <a:pos x="3" y="6"/>
                      </a:cxn>
                      <a:cxn ang="0">
                        <a:pos x="0" y="1"/>
                      </a:cxn>
                      <a:cxn ang="0">
                        <a:pos x="1" y="0"/>
                      </a:cxn>
                    </a:cxnLst>
                    <a:rect l="txL" t="txT" r="txR" b="txB"/>
                    <a:pathLst>
                      <a:path w="100" h="141">
                        <a:moveTo>
                          <a:pt x="37" y="0"/>
                        </a:moveTo>
                        <a:lnTo>
                          <a:pt x="100" y="123"/>
                        </a:lnTo>
                        <a:lnTo>
                          <a:pt x="67" y="141"/>
                        </a:lnTo>
                        <a:lnTo>
                          <a:pt x="0" y="20"/>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49" name="Freeform 2129"/>
                  <p:cNvSpPr>
                    <a:spLocks noChangeAspect="1"/>
                  </p:cNvSpPr>
                  <p:nvPr/>
                </p:nvSpPr>
                <p:spPr>
                  <a:xfrm>
                    <a:off x="2506" y="1778"/>
                    <a:ext cx="21" cy="24"/>
                  </a:xfrm>
                  <a:custGeom>
                    <a:avLst/>
                    <a:gdLst>
                      <a:gd name="txL" fmla="*/ 0 w 105"/>
                      <a:gd name="txT" fmla="*/ 0 h 121"/>
                      <a:gd name="txR" fmla="*/ 105 w 105"/>
                      <a:gd name="txB" fmla="*/ 121 h 121"/>
                    </a:gdLst>
                    <a:ahLst/>
                    <a:cxnLst>
                      <a:cxn ang="0">
                        <a:pos x="2" y="0"/>
                      </a:cxn>
                      <a:cxn ang="0">
                        <a:pos x="4" y="5"/>
                      </a:cxn>
                      <a:cxn ang="0">
                        <a:pos x="0" y="1"/>
                      </a:cxn>
                      <a:cxn ang="0">
                        <a:pos x="2" y="0"/>
                      </a:cxn>
                    </a:cxnLst>
                    <a:rect l="txL" t="txT" r="txR" b="txB"/>
                    <a:pathLst>
                      <a:path w="105" h="121">
                        <a:moveTo>
                          <a:pt x="38" y="0"/>
                        </a:moveTo>
                        <a:lnTo>
                          <a:pt x="105" y="121"/>
                        </a:lnTo>
                        <a:lnTo>
                          <a:pt x="0" y="23"/>
                        </a:lnTo>
                        <a:lnTo>
                          <a:pt x="38" y="0"/>
                        </a:lnTo>
                        <a:close/>
                      </a:path>
                    </a:pathLst>
                  </a:custGeom>
                  <a:solidFill>
                    <a:srgbClr val="000000">
                      <a:alpha val="100000"/>
                    </a:srgbClr>
                  </a:solidFill>
                  <a:ln w="9525">
                    <a:noFill/>
                  </a:ln>
                </p:spPr>
                <p:txBody>
                  <a:bodyPr/>
                  <a:lstStyle/>
                  <a:p>
                    <a:endParaRPr lang="zh-CN" altLang="en-US"/>
                  </a:p>
                </p:txBody>
              </p:sp>
              <p:sp>
                <p:nvSpPr>
                  <p:cNvPr id="34150" name="Freeform 2130"/>
                  <p:cNvSpPr>
                    <a:spLocks noChangeAspect="1"/>
                  </p:cNvSpPr>
                  <p:nvPr/>
                </p:nvSpPr>
                <p:spPr>
                  <a:xfrm>
                    <a:off x="2506" y="1783"/>
                    <a:ext cx="21" cy="23"/>
                  </a:xfrm>
                  <a:custGeom>
                    <a:avLst/>
                    <a:gdLst>
                      <a:gd name="txL" fmla="*/ 0 w 105"/>
                      <a:gd name="txT" fmla="*/ 0 h 116"/>
                      <a:gd name="txR" fmla="*/ 105 w 105"/>
                      <a:gd name="txB" fmla="*/ 116 h 116"/>
                    </a:gdLst>
                    <a:ahLst/>
                    <a:cxnLst>
                      <a:cxn ang="0">
                        <a:pos x="4" y="4"/>
                      </a:cxn>
                      <a:cxn ang="0">
                        <a:pos x="0" y="0"/>
                      </a:cxn>
                      <a:cxn ang="0">
                        <a:pos x="3" y="5"/>
                      </a:cxn>
                      <a:cxn ang="0">
                        <a:pos x="4" y="4"/>
                      </a:cxn>
                    </a:cxnLst>
                    <a:rect l="txL" t="txT" r="txR" b="txB"/>
                    <a:pathLst>
                      <a:path w="105" h="116">
                        <a:moveTo>
                          <a:pt x="105" y="98"/>
                        </a:moveTo>
                        <a:lnTo>
                          <a:pt x="0" y="0"/>
                        </a:lnTo>
                        <a:lnTo>
                          <a:pt x="72" y="116"/>
                        </a:lnTo>
                        <a:lnTo>
                          <a:pt x="105" y="98"/>
                        </a:lnTo>
                        <a:close/>
                      </a:path>
                    </a:pathLst>
                  </a:custGeom>
                  <a:solidFill>
                    <a:srgbClr val="000000">
                      <a:alpha val="100000"/>
                    </a:srgbClr>
                  </a:solidFill>
                  <a:ln w="9525">
                    <a:noFill/>
                  </a:ln>
                </p:spPr>
                <p:txBody>
                  <a:bodyPr/>
                  <a:lstStyle/>
                  <a:p>
                    <a:endParaRPr lang="zh-CN" altLang="en-US"/>
                  </a:p>
                </p:txBody>
              </p:sp>
              <p:sp>
                <p:nvSpPr>
                  <p:cNvPr id="34151" name="Freeform 2131"/>
                  <p:cNvSpPr>
                    <a:spLocks noChangeAspect="1"/>
                  </p:cNvSpPr>
                  <p:nvPr/>
                </p:nvSpPr>
                <p:spPr>
                  <a:xfrm>
                    <a:off x="2506" y="1778"/>
                    <a:ext cx="21" cy="28"/>
                  </a:xfrm>
                  <a:custGeom>
                    <a:avLst/>
                    <a:gdLst>
                      <a:gd name="txL" fmla="*/ 0 w 105"/>
                      <a:gd name="txT" fmla="*/ 0 h 139"/>
                      <a:gd name="txR" fmla="*/ 105 w 105"/>
                      <a:gd name="txB" fmla="*/ 139 h 139"/>
                    </a:gdLst>
                    <a:ahLst/>
                    <a:cxnLst>
                      <a:cxn ang="0">
                        <a:pos x="2" y="0"/>
                      </a:cxn>
                      <a:cxn ang="0">
                        <a:pos x="4" y="5"/>
                      </a:cxn>
                      <a:cxn ang="0">
                        <a:pos x="3" y="6"/>
                      </a:cxn>
                      <a:cxn ang="0">
                        <a:pos x="0" y="1"/>
                      </a:cxn>
                      <a:cxn ang="0">
                        <a:pos x="2" y="0"/>
                      </a:cxn>
                    </a:cxnLst>
                    <a:rect l="txL" t="txT" r="txR" b="txB"/>
                    <a:pathLst>
                      <a:path w="105" h="139">
                        <a:moveTo>
                          <a:pt x="38" y="0"/>
                        </a:moveTo>
                        <a:lnTo>
                          <a:pt x="105" y="121"/>
                        </a:lnTo>
                        <a:lnTo>
                          <a:pt x="72" y="139"/>
                        </a:lnTo>
                        <a:lnTo>
                          <a:pt x="0" y="23"/>
                        </a:lnTo>
                        <a:lnTo>
                          <a:pt x="3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52" name="Freeform 2132"/>
                  <p:cNvSpPr>
                    <a:spLocks noChangeAspect="1"/>
                  </p:cNvSpPr>
                  <p:nvPr/>
                </p:nvSpPr>
                <p:spPr>
                  <a:xfrm>
                    <a:off x="2499" y="1783"/>
                    <a:ext cx="21" cy="23"/>
                  </a:xfrm>
                  <a:custGeom>
                    <a:avLst/>
                    <a:gdLst>
                      <a:gd name="txL" fmla="*/ 0 w 109"/>
                      <a:gd name="txT" fmla="*/ 0 h 116"/>
                      <a:gd name="txR" fmla="*/ 109 w 109"/>
                      <a:gd name="txB" fmla="*/ 116 h 116"/>
                    </a:gdLst>
                    <a:ahLst/>
                    <a:cxnLst>
                      <a:cxn ang="0">
                        <a:pos x="1" y="0"/>
                      </a:cxn>
                      <a:cxn ang="0">
                        <a:pos x="4" y="5"/>
                      </a:cxn>
                      <a:cxn ang="0">
                        <a:pos x="0" y="1"/>
                      </a:cxn>
                      <a:cxn ang="0">
                        <a:pos x="1" y="0"/>
                      </a:cxn>
                    </a:cxnLst>
                    <a:rect l="txL" t="txT" r="txR" b="txB"/>
                    <a:pathLst>
                      <a:path w="109" h="116">
                        <a:moveTo>
                          <a:pt x="37" y="0"/>
                        </a:moveTo>
                        <a:lnTo>
                          <a:pt x="109" y="116"/>
                        </a:lnTo>
                        <a:lnTo>
                          <a:pt x="0" y="23"/>
                        </a:lnTo>
                        <a:lnTo>
                          <a:pt x="37" y="0"/>
                        </a:lnTo>
                        <a:close/>
                      </a:path>
                    </a:pathLst>
                  </a:custGeom>
                  <a:solidFill>
                    <a:srgbClr val="000000">
                      <a:alpha val="100000"/>
                    </a:srgbClr>
                  </a:solidFill>
                  <a:ln w="9525">
                    <a:noFill/>
                  </a:ln>
                </p:spPr>
                <p:txBody>
                  <a:bodyPr/>
                  <a:lstStyle/>
                  <a:p>
                    <a:endParaRPr lang="zh-CN" altLang="en-US"/>
                  </a:p>
                </p:txBody>
              </p:sp>
              <p:sp>
                <p:nvSpPr>
                  <p:cNvPr id="34153" name="Freeform 2133"/>
                  <p:cNvSpPr>
                    <a:spLocks noChangeAspect="1"/>
                  </p:cNvSpPr>
                  <p:nvPr/>
                </p:nvSpPr>
                <p:spPr>
                  <a:xfrm>
                    <a:off x="2499" y="1787"/>
                    <a:ext cx="21" cy="23"/>
                  </a:xfrm>
                  <a:custGeom>
                    <a:avLst/>
                    <a:gdLst>
                      <a:gd name="txL" fmla="*/ 0 w 109"/>
                      <a:gd name="txT" fmla="*/ 0 h 113"/>
                      <a:gd name="txR" fmla="*/ 109 w 109"/>
                      <a:gd name="txB" fmla="*/ 113 h 113"/>
                    </a:gdLst>
                    <a:ahLst/>
                    <a:cxnLst>
                      <a:cxn ang="0">
                        <a:pos x="4" y="4"/>
                      </a:cxn>
                      <a:cxn ang="0">
                        <a:pos x="0" y="0"/>
                      </a:cxn>
                      <a:cxn ang="0">
                        <a:pos x="3" y="5"/>
                      </a:cxn>
                      <a:cxn ang="0">
                        <a:pos x="4" y="4"/>
                      </a:cxn>
                    </a:cxnLst>
                    <a:rect l="txL" t="txT" r="txR" b="txB"/>
                    <a:pathLst>
                      <a:path w="109" h="113">
                        <a:moveTo>
                          <a:pt x="109" y="93"/>
                        </a:moveTo>
                        <a:lnTo>
                          <a:pt x="0" y="0"/>
                        </a:lnTo>
                        <a:lnTo>
                          <a:pt x="77" y="113"/>
                        </a:lnTo>
                        <a:lnTo>
                          <a:pt x="109" y="93"/>
                        </a:lnTo>
                        <a:close/>
                      </a:path>
                    </a:pathLst>
                  </a:custGeom>
                  <a:solidFill>
                    <a:srgbClr val="000000">
                      <a:alpha val="100000"/>
                    </a:srgbClr>
                  </a:solidFill>
                  <a:ln w="9525">
                    <a:noFill/>
                  </a:ln>
                </p:spPr>
                <p:txBody>
                  <a:bodyPr/>
                  <a:lstStyle/>
                  <a:p>
                    <a:endParaRPr lang="zh-CN" altLang="en-US"/>
                  </a:p>
                </p:txBody>
              </p:sp>
              <p:sp>
                <p:nvSpPr>
                  <p:cNvPr id="34154" name="Freeform 2134"/>
                  <p:cNvSpPr>
                    <a:spLocks noChangeAspect="1"/>
                  </p:cNvSpPr>
                  <p:nvPr/>
                </p:nvSpPr>
                <p:spPr>
                  <a:xfrm>
                    <a:off x="2499" y="1783"/>
                    <a:ext cx="21" cy="27"/>
                  </a:xfrm>
                  <a:custGeom>
                    <a:avLst/>
                    <a:gdLst>
                      <a:gd name="txL" fmla="*/ 0 w 109"/>
                      <a:gd name="txT" fmla="*/ 0 h 136"/>
                      <a:gd name="txR" fmla="*/ 109 w 109"/>
                      <a:gd name="txB" fmla="*/ 136 h 136"/>
                    </a:gdLst>
                    <a:ahLst/>
                    <a:cxnLst>
                      <a:cxn ang="0">
                        <a:pos x="1" y="0"/>
                      </a:cxn>
                      <a:cxn ang="0">
                        <a:pos x="4" y="5"/>
                      </a:cxn>
                      <a:cxn ang="0">
                        <a:pos x="3" y="5"/>
                      </a:cxn>
                      <a:cxn ang="0">
                        <a:pos x="0" y="1"/>
                      </a:cxn>
                      <a:cxn ang="0">
                        <a:pos x="1" y="0"/>
                      </a:cxn>
                    </a:cxnLst>
                    <a:rect l="txL" t="txT" r="txR" b="txB"/>
                    <a:pathLst>
                      <a:path w="109" h="136">
                        <a:moveTo>
                          <a:pt x="37" y="0"/>
                        </a:moveTo>
                        <a:lnTo>
                          <a:pt x="109" y="116"/>
                        </a:lnTo>
                        <a:lnTo>
                          <a:pt x="77" y="136"/>
                        </a:lnTo>
                        <a:lnTo>
                          <a:pt x="0" y="23"/>
                        </a:lnTo>
                        <a:lnTo>
                          <a:pt x="3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55" name="Freeform 2135"/>
                  <p:cNvSpPr>
                    <a:spLocks noChangeAspect="1"/>
                  </p:cNvSpPr>
                  <p:nvPr/>
                </p:nvSpPr>
                <p:spPr>
                  <a:xfrm>
                    <a:off x="2492" y="1787"/>
                    <a:ext cx="22" cy="23"/>
                  </a:xfrm>
                  <a:custGeom>
                    <a:avLst/>
                    <a:gdLst>
                      <a:gd name="txL" fmla="*/ 0 w 112"/>
                      <a:gd name="txT" fmla="*/ 0 h 113"/>
                      <a:gd name="txR" fmla="*/ 112 w 112"/>
                      <a:gd name="txB" fmla="*/ 113 h 113"/>
                    </a:gdLst>
                    <a:ahLst/>
                    <a:cxnLst>
                      <a:cxn ang="0">
                        <a:pos x="1" y="0"/>
                      </a:cxn>
                      <a:cxn ang="0">
                        <a:pos x="4" y="5"/>
                      </a:cxn>
                      <a:cxn ang="0">
                        <a:pos x="0" y="1"/>
                      </a:cxn>
                      <a:cxn ang="0">
                        <a:pos x="1" y="0"/>
                      </a:cxn>
                    </a:cxnLst>
                    <a:rect l="txL" t="txT" r="txR" b="txB"/>
                    <a:pathLst>
                      <a:path w="112" h="113">
                        <a:moveTo>
                          <a:pt x="35" y="0"/>
                        </a:moveTo>
                        <a:lnTo>
                          <a:pt x="112" y="113"/>
                        </a:lnTo>
                        <a:lnTo>
                          <a:pt x="0" y="25"/>
                        </a:lnTo>
                        <a:lnTo>
                          <a:pt x="35" y="0"/>
                        </a:lnTo>
                        <a:close/>
                      </a:path>
                    </a:pathLst>
                  </a:custGeom>
                  <a:solidFill>
                    <a:srgbClr val="000000">
                      <a:alpha val="100000"/>
                    </a:srgbClr>
                  </a:solidFill>
                  <a:ln w="9525">
                    <a:noFill/>
                  </a:ln>
                </p:spPr>
                <p:txBody>
                  <a:bodyPr/>
                  <a:lstStyle/>
                  <a:p>
                    <a:endParaRPr lang="zh-CN" altLang="en-US"/>
                  </a:p>
                </p:txBody>
              </p:sp>
              <p:sp>
                <p:nvSpPr>
                  <p:cNvPr id="34156" name="Freeform 2136"/>
                  <p:cNvSpPr>
                    <a:spLocks noChangeAspect="1"/>
                  </p:cNvSpPr>
                  <p:nvPr/>
                </p:nvSpPr>
                <p:spPr>
                  <a:xfrm>
                    <a:off x="2492" y="1792"/>
                    <a:ext cx="22" cy="23"/>
                  </a:xfrm>
                  <a:custGeom>
                    <a:avLst/>
                    <a:gdLst>
                      <a:gd name="txL" fmla="*/ 0 w 112"/>
                      <a:gd name="txT" fmla="*/ 0 h 111"/>
                      <a:gd name="txR" fmla="*/ 112 w 112"/>
                      <a:gd name="txB" fmla="*/ 111 h 111"/>
                    </a:gdLst>
                    <a:ahLst/>
                    <a:cxnLst>
                      <a:cxn ang="0">
                        <a:pos x="4" y="4"/>
                      </a:cxn>
                      <a:cxn ang="0">
                        <a:pos x="0" y="0"/>
                      </a:cxn>
                      <a:cxn ang="0">
                        <a:pos x="3" y="5"/>
                      </a:cxn>
                      <a:cxn ang="0">
                        <a:pos x="4" y="4"/>
                      </a:cxn>
                    </a:cxnLst>
                    <a:rect l="txL" t="txT" r="txR" b="txB"/>
                    <a:pathLst>
                      <a:path w="112" h="111">
                        <a:moveTo>
                          <a:pt x="112" y="88"/>
                        </a:moveTo>
                        <a:lnTo>
                          <a:pt x="0" y="0"/>
                        </a:lnTo>
                        <a:lnTo>
                          <a:pt x="81" y="111"/>
                        </a:lnTo>
                        <a:lnTo>
                          <a:pt x="112" y="88"/>
                        </a:lnTo>
                        <a:close/>
                      </a:path>
                    </a:pathLst>
                  </a:custGeom>
                  <a:solidFill>
                    <a:srgbClr val="000000">
                      <a:alpha val="100000"/>
                    </a:srgbClr>
                  </a:solidFill>
                  <a:ln w="9525">
                    <a:noFill/>
                  </a:ln>
                </p:spPr>
                <p:txBody>
                  <a:bodyPr/>
                  <a:lstStyle/>
                  <a:p>
                    <a:endParaRPr lang="zh-CN" altLang="en-US"/>
                  </a:p>
                </p:txBody>
              </p:sp>
              <p:sp>
                <p:nvSpPr>
                  <p:cNvPr id="34157" name="Freeform 2137"/>
                  <p:cNvSpPr>
                    <a:spLocks noChangeAspect="1"/>
                  </p:cNvSpPr>
                  <p:nvPr/>
                </p:nvSpPr>
                <p:spPr>
                  <a:xfrm>
                    <a:off x="2492" y="1787"/>
                    <a:ext cx="22" cy="28"/>
                  </a:xfrm>
                  <a:custGeom>
                    <a:avLst/>
                    <a:gdLst>
                      <a:gd name="txL" fmla="*/ 0 w 112"/>
                      <a:gd name="txT" fmla="*/ 0 h 136"/>
                      <a:gd name="txR" fmla="*/ 112 w 112"/>
                      <a:gd name="txB" fmla="*/ 136 h 136"/>
                    </a:gdLst>
                    <a:ahLst/>
                    <a:cxnLst>
                      <a:cxn ang="0">
                        <a:pos x="1" y="0"/>
                      </a:cxn>
                      <a:cxn ang="0">
                        <a:pos x="4" y="5"/>
                      </a:cxn>
                      <a:cxn ang="0">
                        <a:pos x="3" y="6"/>
                      </a:cxn>
                      <a:cxn ang="0">
                        <a:pos x="0" y="1"/>
                      </a:cxn>
                      <a:cxn ang="0">
                        <a:pos x="1" y="0"/>
                      </a:cxn>
                    </a:cxnLst>
                    <a:rect l="txL" t="txT" r="txR" b="txB"/>
                    <a:pathLst>
                      <a:path w="112" h="136">
                        <a:moveTo>
                          <a:pt x="35" y="0"/>
                        </a:moveTo>
                        <a:lnTo>
                          <a:pt x="112" y="113"/>
                        </a:lnTo>
                        <a:lnTo>
                          <a:pt x="81" y="136"/>
                        </a:lnTo>
                        <a:lnTo>
                          <a:pt x="0" y="25"/>
                        </a:lnTo>
                        <a:lnTo>
                          <a:pt x="3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58" name="Freeform 2138"/>
                  <p:cNvSpPr>
                    <a:spLocks noChangeAspect="1"/>
                  </p:cNvSpPr>
                  <p:nvPr/>
                </p:nvSpPr>
                <p:spPr>
                  <a:xfrm>
                    <a:off x="2485" y="1792"/>
                    <a:ext cx="23" cy="23"/>
                  </a:xfrm>
                  <a:custGeom>
                    <a:avLst/>
                    <a:gdLst>
                      <a:gd name="txL" fmla="*/ 0 w 116"/>
                      <a:gd name="txT" fmla="*/ 0 h 111"/>
                      <a:gd name="txR" fmla="*/ 116 w 116"/>
                      <a:gd name="txB" fmla="*/ 111 h 111"/>
                    </a:gdLst>
                    <a:ahLst/>
                    <a:cxnLst>
                      <a:cxn ang="0">
                        <a:pos x="1" y="0"/>
                      </a:cxn>
                      <a:cxn ang="0">
                        <a:pos x="5" y="5"/>
                      </a:cxn>
                      <a:cxn ang="0">
                        <a:pos x="0" y="1"/>
                      </a:cxn>
                      <a:cxn ang="0">
                        <a:pos x="1" y="0"/>
                      </a:cxn>
                    </a:cxnLst>
                    <a:rect l="txL" t="txT" r="txR" b="txB"/>
                    <a:pathLst>
                      <a:path w="116" h="111">
                        <a:moveTo>
                          <a:pt x="35" y="0"/>
                        </a:moveTo>
                        <a:lnTo>
                          <a:pt x="116" y="111"/>
                        </a:lnTo>
                        <a:lnTo>
                          <a:pt x="0" y="27"/>
                        </a:lnTo>
                        <a:lnTo>
                          <a:pt x="35" y="0"/>
                        </a:lnTo>
                        <a:close/>
                      </a:path>
                    </a:pathLst>
                  </a:custGeom>
                  <a:solidFill>
                    <a:srgbClr val="000000">
                      <a:alpha val="100000"/>
                    </a:srgbClr>
                  </a:solidFill>
                  <a:ln w="9525">
                    <a:noFill/>
                  </a:ln>
                </p:spPr>
                <p:txBody>
                  <a:bodyPr/>
                  <a:lstStyle/>
                  <a:p>
                    <a:endParaRPr lang="zh-CN" altLang="en-US"/>
                  </a:p>
                </p:txBody>
              </p:sp>
              <p:sp>
                <p:nvSpPr>
                  <p:cNvPr id="34159" name="Freeform 2139"/>
                  <p:cNvSpPr>
                    <a:spLocks noChangeAspect="1"/>
                  </p:cNvSpPr>
                  <p:nvPr/>
                </p:nvSpPr>
                <p:spPr>
                  <a:xfrm>
                    <a:off x="2485" y="1798"/>
                    <a:ext cx="23" cy="21"/>
                  </a:xfrm>
                  <a:custGeom>
                    <a:avLst/>
                    <a:gdLst>
                      <a:gd name="txL" fmla="*/ 0 w 116"/>
                      <a:gd name="txT" fmla="*/ 0 h 106"/>
                      <a:gd name="txR" fmla="*/ 116 w 116"/>
                      <a:gd name="txB" fmla="*/ 106 h 106"/>
                    </a:gdLst>
                    <a:ahLst/>
                    <a:cxnLst>
                      <a:cxn ang="0">
                        <a:pos x="5" y="3"/>
                      </a:cxn>
                      <a:cxn ang="0">
                        <a:pos x="0" y="0"/>
                      </a:cxn>
                      <a:cxn ang="0">
                        <a:pos x="3" y="4"/>
                      </a:cxn>
                      <a:cxn ang="0">
                        <a:pos x="5" y="3"/>
                      </a:cxn>
                    </a:cxnLst>
                    <a:rect l="txL" t="txT" r="txR" b="txB"/>
                    <a:pathLst>
                      <a:path w="116" h="106">
                        <a:moveTo>
                          <a:pt x="116" y="84"/>
                        </a:moveTo>
                        <a:lnTo>
                          <a:pt x="0" y="0"/>
                        </a:lnTo>
                        <a:lnTo>
                          <a:pt x="86" y="106"/>
                        </a:lnTo>
                        <a:lnTo>
                          <a:pt x="116" y="84"/>
                        </a:lnTo>
                        <a:close/>
                      </a:path>
                    </a:pathLst>
                  </a:custGeom>
                  <a:solidFill>
                    <a:srgbClr val="000000">
                      <a:alpha val="100000"/>
                    </a:srgbClr>
                  </a:solidFill>
                  <a:ln w="9525">
                    <a:noFill/>
                  </a:ln>
                </p:spPr>
                <p:txBody>
                  <a:bodyPr/>
                  <a:lstStyle/>
                  <a:p>
                    <a:endParaRPr lang="zh-CN" altLang="en-US"/>
                  </a:p>
                </p:txBody>
              </p:sp>
              <p:sp>
                <p:nvSpPr>
                  <p:cNvPr id="34160" name="Freeform 2140"/>
                  <p:cNvSpPr>
                    <a:spLocks noChangeAspect="1"/>
                  </p:cNvSpPr>
                  <p:nvPr/>
                </p:nvSpPr>
                <p:spPr>
                  <a:xfrm>
                    <a:off x="2485" y="1792"/>
                    <a:ext cx="23" cy="27"/>
                  </a:xfrm>
                  <a:custGeom>
                    <a:avLst/>
                    <a:gdLst>
                      <a:gd name="txL" fmla="*/ 0 w 116"/>
                      <a:gd name="txT" fmla="*/ 0 h 133"/>
                      <a:gd name="txR" fmla="*/ 116 w 116"/>
                      <a:gd name="txB" fmla="*/ 133 h 133"/>
                    </a:gdLst>
                    <a:ahLst/>
                    <a:cxnLst>
                      <a:cxn ang="0">
                        <a:pos x="1" y="0"/>
                      </a:cxn>
                      <a:cxn ang="0">
                        <a:pos x="5" y="5"/>
                      </a:cxn>
                      <a:cxn ang="0">
                        <a:pos x="3" y="5"/>
                      </a:cxn>
                      <a:cxn ang="0">
                        <a:pos x="0" y="1"/>
                      </a:cxn>
                      <a:cxn ang="0">
                        <a:pos x="1" y="0"/>
                      </a:cxn>
                    </a:cxnLst>
                    <a:rect l="txL" t="txT" r="txR" b="txB"/>
                    <a:pathLst>
                      <a:path w="116" h="133">
                        <a:moveTo>
                          <a:pt x="35" y="0"/>
                        </a:moveTo>
                        <a:lnTo>
                          <a:pt x="116" y="111"/>
                        </a:lnTo>
                        <a:lnTo>
                          <a:pt x="86" y="133"/>
                        </a:lnTo>
                        <a:lnTo>
                          <a:pt x="0" y="27"/>
                        </a:lnTo>
                        <a:lnTo>
                          <a:pt x="3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61" name="Freeform 2141"/>
                  <p:cNvSpPr>
                    <a:spLocks noChangeAspect="1"/>
                  </p:cNvSpPr>
                  <p:nvPr/>
                </p:nvSpPr>
                <p:spPr>
                  <a:xfrm>
                    <a:off x="2478" y="1798"/>
                    <a:ext cx="24" cy="21"/>
                  </a:xfrm>
                  <a:custGeom>
                    <a:avLst/>
                    <a:gdLst>
                      <a:gd name="txL" fmla="*/ 0 w 119"/>
                      <a:gd name="txT" fmla="*/ 0 h 106"/>
                      <a:gd name="txR" fmla="*/ 119 w 119"/>
                      <a:gd name="txB" fmla="*/ 106 h 106"/>
                    </a:gdLst>
                    <a:ahLst/>
                    <a:cxnLst>
                      <a:cxn ang="0">
                        <a:pos x="1" y="0"/>
                      </a:cxn>
                      <a:cxn ang="0">
                        <a:pos x="5" y="4"/>
                      </a:cxn>
                      <a:cxn ang="0">
                        <a:pos x="0" y="1"/>
                      </a:cxn>
                      <a:cxn ang="0">
                        <a:pos x="1" y="0"/>
                      </a:cxn>
                    </a:cxnLst>
                    <a:rect l="txL" t="txT" r="txR" b="txB"/>
                    <a:pathLst>
                      <a:path w="119" h="106">
                        <a:moveTo>
                          <a:pt x="33" y="0"/>
                        </a:moveTo>
                        <a:lnTo>
                          <a:pt x="119" y="106"/>
                        </a:lnTo>
                        <a:lnTo>
                          <a:pt x="0" y="28"/>
                        </a:lnTo>
                        <a:lnTo>
                          <a:pt x="33" y="0"/>
                        </a:lnTo>
                        <a:close/>
                      </a:path>
                    </a:pathLst>
                  </a:custGeom>
                  <a:solidFill>
                    <a:srgbClr val="000000">
                      <a:alpha val="100000"/>
                    </a:srgbClr>
                  </a:solidFill>
                  <a:ln w="9525">
                    <a:noFill/>
                  </a:ln>
                </p:spPr>
                <p:txBody>
                  <a:bodyPr/>
                  <a:lstStyle/>
                  <a:p>
                    <a:endParaRPr lang="zh-CN" altLang="en-US"/>
                  </a:p>
                </p:txBody>
              </p:sp>
              <p:sp>
                <p:nvSpPr>
                  <p:cNvPr id="34162" name="Freeform 2142"/>
                  <p:cNvSpPr>
                    <a:spLocks noChangeAspect="1"/>
                  </p:cNvSpPr>
                  <p:nvPr/>
                </p:nvSpPr>
                <p:spPr>
                  <a:xfrm>
                    <a:off x="2478" y="1803"/>
                    <a:ext cx="24" cy="21"/>
                  </a:xfrm>
                  <a:custGeom>
                    <a:avLst/>
                    <a:gdLst>
                      <a:gd name="txL" fmla="*/ 0 w 119"/>
                      <a:gd name="txT" fmla="*/ 0 h 103"/>
                      <a:gd name="txR" fmla="*/ 119 w 119"/>
                      <a:gd name="txB" fmla="*/ 103 h 103"/>
                    </a:gdLst>
                    <a:ahLst/>
                    <a:cxnLst>
                      <a:cxn ang="0">
                        <a:pos x="5" y="3"/>
                      </a:cxn>
                      <a:cxn ang="0">
                        <a:pos x="0" y="0"/>
                      </a:cxn>
                      <a:cxn ang="0">
                        <a:pos x="4" y="4"/>
                      </a:cxn>
                      <a:cxn ang="0">
                        <a:pos x="5" y="3"/>
                      </a:cxn>
                    </a:cxnLst>
                    <a:rect l="txL" t="txT" r="txR" b="txB"/>
                    <a:pathLst>
                      <a:path w="119" h="103">
                        <a:moveTo>
                          <a:pt x="119" y="78"/>
                        </a:moveTo>
                        <a:lnTo>
                          <a:pt x="0" y="0"/>
                        </a:lnTo>
                        <a:lnTo>
                          <a:pt x="90" y="103"/>
                        </a:lnTo>
                        <a:lnTo>
                          <a:pt x="119" y="78"/>
                        </a:lnTo>
                        <a:close/>
                      </a:path>
                    </a:pathLst>
                  </a:custGeom>
                  <a:solidFill>
                    <a:srgbClr val="000000">
                      <a:alpha val="100000"/>
                    </a:srgbClr>
                  </a:solidFill>
                  <a:ln w="9525">
                    <a:noFill/>
                  </a:ln>
                </p:spPr>
                <p:txBody>
                  <a:bodyPr/>
                  <a:lstStyle/>
                  <a:p>
                    <a:endParaRPr lang="zh-CN" altLang="en-US"/>
                  </a:p>
                </p:txBody>
              </p:sp>
              <p:sp>
                <p:nvSpPr>
                  <p:cNvPr id="34163" name="Freeform 2143"/>
                  <p:cNvSpPr>
                    <a:spLocks noChangeAspect="1"/>
                  </p:cNvSpPr>
                  <p:nvPr/>
                </p:nvSpPr>
                <p:spPr>
                  <a:xfrm>
                    <a:off x="2478" y="1798"/>
                    <a:ext cx="24" cy="26"/>
                  </a:xfrm>
                  <a:custGeom>
                    <a:avLst/>
                    <a:gdLst>
                      <a:gd name="txL" fmla="*/ 0 w 119"/>
                      <a:gd name="txT" fmla="*/ 0 h 131"/>
                      <a:gd name="txR" fmla="*/ 119 w 119"/>
                      <a:gd name="txB" fmla="*/ 131 h 131"/>
                    </a:gdLst>
                    <a:ahLst/>
                    <a:cxnLst>
                      <a:cxn ang="0">
                        <a:pos x="1" y="0"/>
                      </a:cxn>
                      <a:cxn ang="0">
                        <a:pos x="5" y="4"/>
                      </a:cxn>
                      <a:cxn ang="0">
                        <a:pos x="4" y="5"/>
                      </a:cxn>
                      <a:cxn ang="0">
                        <a:pos x="0" y="1"/>
                      </a:cxn>
                      <a:cxn ang="0">
                        <a:pos x="1" y="0"/>
                      </a:cxn>
                    </a:cxnLst>
                    <a:rect l="txL" t="txT" r="txR" b="txB"/>
                    <a:pathLst>
                      <a:path w="119" h="131">
                        <a:moveTo>
                          <a:pt x="33" y="0"/>
                        </a:moveTo>
                        <a:lnTo>
                          <a:pt x="119" y="106"/>
                        </a:lnTo>
                        <a:lnTo>
                          <a:pt x="90" y="131"/>
                        </a:lnTo>
                        <a:lnTo>
                          <a:pt x="0" y="28"/>
                        </a:lnTo>
                        <a:lnTo>
                          <a:pt x="3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64" name="Freeform 2144"/>
                  <p:cNvSpPr>
                    <a:spLocks noChangeAspect="1"/>
                  </p:cNvSpPr>
                  <p:nvPr/>
                </p:nvSpPr>
                <p:spPr>
                  <a:xfrm>
                    <a:off x="2472" y="1803"/>
                    <a:ext cx="24" cy="21"/>
                  </a:xfrm>
                  <a:custGeom>
                    <a:avLst/>
                    <a:gdLst>
                      <a:gd name="txL" fmla="*/ 0 w 122"/>
                      <a:gd name="txT" fmla="*/ 0 h 103"/>
                      <a:gd name="txR" fmla="*/ 122 w 122"/>
                      <a:gd name="txB" fmla="*/ 103 h 103"/>
                    </a:gdLst>
                    <a:ahLst/>
                    <a:cxnLst>
                      <a:cxn ang="0">
                        <a:pos x="1" y="0"/>
                      </a:cxn>
                      <a:cxn ang="0">
                        <a:pos x="5" y="4"/>
                      </a:cxn>
                      <a:cxn ang="0">
                        <a:pos x="0" y="1"/>
                      </a:cxn>
                      <a:cxn ang="0">
                        <a:pos x="1" y="0"/>
                      </a:cxn>
                    </a:cxnLst>
                    <a:rect l="txL" t="txT" r="txR" b="txB"/>
                    <a:pathLst>
                      <a:path w="122" h="103">
                        <a:moveTo>
                          <a:pt x="32" y="0"/>
                        </a:moveTo>
                        <a:lnTo>
                          <a:pt x="122" y="103"/>
                        </a:lnTo>
                        <a:lnTo>
                          <a:pt x="0" y="30"/>
                        </a:lnTo>
                        <a:lnTo>
                          <a:pt x="32" y="0"/>
                        </a:lnTo>
                        <a:close/>
                      </a:path>
                    </a:pathLst>
                  </a:custGeom>
                  <a:solidFill>
                    <a:srgbClr val="000000">
                      <a:alpha val="100000"/>
                    </a:srgbClr>
                  </a:solidFill>
                  <a:ln w="9525">
                    <a:noFill/>
                  </a:ln>
                </p:spPr>
                <p:txBody>
                  <a:bodyPr/>
                  <a:lstStyle/>
                  <a:p>
                    <a:endParaRPr lang="zh-CN" altLang="en-US"/>
                  </a:p>
                </p:txBody>
              </p:sp>
              <p:sp>
                <p:nvSpPr>
                  <p:cNvPr id="34165" name="Freeform 2145"/>
                  <p:cNvSpPr>
                    <a:spLocks noChangeAspect="1"/>
                  </p:cNvSpPr>
                  <p:nvPr/>
                </p:nvSpPr>
                <p:spPr>
                  <a:xfrm>
                    <a:off x="2472" y="1809"/>
                    <a:ext cx="24" cy="20"/>
                  </a:xfrm>
                  <a:custGeom>
                    <a:avLst/>
                    <a:gdLst>
                      <a:gd name="txL" fmla="*/ 0 w 122"/>
                      <a:gd name="txT" fmla="*/ 0 h 99"/>
                      <a:gd name="txR" fmla="*/ 122 w 122"/>
                      <a:gd name="txB" fmla="*/ 99 h 99"/>
                    </a:gdLst>
                    <a:ahLst/>
                    <a:cxnLst>
                      <a:cxn ang="0">
                        <a:pos x="5" y="3"/>
                      </a:cxn>
                      <a:cxn ang="0">
                        <a:pos x="0" y="0"/>
                      </a:cxn>
                      <a:cxn ang="0">
                        <a:pos x="4" y="4"/>
                      </a:cxn>
                      <a:cxn ang="0">
                        <a:pos x="5" y="3"/>
                      </a:cxn>
                    </a:cxnLst>
                    <a:rect l="txL" t="txT" r="txR" b="txB"/>
                    <a:pathLst>
                      <a:path w="122" h="99">
                        <a:moveTo>
                          <a:pt x="122" y="73"/>
                        </a:moveTo>
                        <a:lnTo>
                          <a:pt x="0" y="0"/>
                        </a:lnTo>
                        <a:lnTo>
                          <a:pt x="94" y="99"/>
                        </a:lnTo>
                        <a:lnTo>
                          <a:pt x="122" y="73"/>
                        </a:lnTo>
                        <a:close/>
                      </a:path>
                    </a:pathLst>
                  </a:custGeom>
                  <a:solidFill>
                    <a:srgbClr val="000000">
                      <a:alpha val="100000"/>
                    </a:srgbClr>
                  </a:solidFill>
                  <a:ln w="9525">
                    <a:noFill/>
                  </a:ln>
                </p:spPr>
                <p:txBody>
                  <a:bodyPr/>
                  <a:lstStyle/>
                  <a:p>
                    <a:endParaRPr lang="zh-CN" altLang="en-US"/>
                  </a:p>
                </p:txBody>
              </p:sp>
              <p:sp>
                <p:nvSpPr>
                  <p:cNvPr id="34166" name="Freeform 2146"/>
                  <p:cNvSpPr>
                    <a:spLocks noChangeAspect="1"/>
                  </p:cNvSpPr>
                  <p:nvPr/>
                </p:nvSpPr>
                <p:spPr>
                  <a:xfrm>
                    <a:off x="2472" y="1803"/>
                    <a:ext cx="24" cy="26"/>
                  </a:xfrm>
                  <a:custGeom>
                    <a:avLst/>
                    <a:gdLst>
                      <a:gd name="txL" fmla="*/ 0 w 122"/>
                      <a:gd name="txT" fmla="*/ 0 h 129"/>
                      <a:gd name="txR" fmla="*/ 122 w 122"/>
                      <a:gd name="txB" fmla="*/ 129 h 129"/>
                    </a:gdLst>
                    <a:ahLst/>
                    <a:cxnLst>
                      <a:cxn ang="0">
                        <a:pos x="1" y="0"/>
                      </a:cxn>
                      <a:cxn ang="0">
                        <a:pos x="5" y="4"/>
                      </a:cxn>
                      <a:cxn ang="0">
                        <a:pos x="4" y="5"/>
                      </a:cxn>
                      <a:cxn ang="0">
                        <a:pos x="0" y="1"/>
                      </a:cxn>
                      <a:cxn ang="0">
                        <a:pos x="1" y="0"/>
                      </a:cxn>
                    </a:cxnLst>
                    <a:rect l="txL" t="txT" r="txR" b="txB"/>
                    <a:pathLst>
                      <a:path w="122" h="129">
                        <a:moveTo>
                          <a:pt x="32" y="0"/>
                        </a:moveTo>
                        <a:lnTo>
                          <a:pt x="122" y="103"/>
                        </a:lnTo>
                        <a:lnTo>
                          <a:pt x="94" y="129"/>
                        </a:lnTo>
                        <a:lnTo>
                          <a:pt x="0" y="30"/>
                        </a:lnTo>
                        <a:lnTo>
                          <a:pt x="3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67" name="Freeform 2147"/>
                  <p:cNvSpPr>
                    <a:spLocks noChangeAspect="1"/>
                  </p:cNvSpPr>
                  <p:nvPr/>
                </p:nvSpPr>
                <p:spPr>
                  <a:xfrm>
                    <a:off x="2465" y="1809"/>
                    <a:ext cx="25" cy="20"/>
                  </a:xfrm>
                  <a:custGeom>
                    <a:avLst/>
                    <a:gdLst>
                      <a:gd name="txL" fmla="*/ 0 w 125"/>
                      <a:gd name="txT" fmla="*/ 0 h 99"/>
                      <a:gd name="txR" fmla="*/ 125 w 125"/>
                      <a:gd name="txB" fmla="*/ 99 h 99"/>
                    </a:gdLst>
                    <a:ahLst/>
                    <a:cxnLst>
                      <a:cxn ang="0">
                        <a:pos x="1" y="0"/>
                      </a:cxn>
                      <a:cxn ang="0">
                        <a:pos x="5" y="4"/>
                      </a:cxn>
                      <a:cxn ang="0">
                        <a:pos x="0" y="1"/>
                      </a:cxn>
                      <a:cxn ang="0">
                        <a:pos x="1" y="0"/>
                      </a:cxn>
                    </a:cxnLst>
                    <a:rect l="txL" t="txT" r="txR" b="txB"/>
                    <a:pathLst>
                      <a:path w="125" h="99">
                        <a:moveTo>
                          <a:pt x="31" y="0"/>
                        </a:moveTo>
                        <a:lnTo>
                          <a:pt x="125" y="99"/>
                        </a:lnTo>
                        <a:lnTo>
                          <a:pt x="0" y="31"/>
                        </a:lnTo>
                        <a:lnTo>
                          <a:pt x="31" y="0"/>
                        </a:lnTo>
                        <a:close/>
                      </a:path>
                    </a:pathLst>
                  </a:custGeom>
                  <a:solidFill>
                    <a:srgbClr val="000000">
                      <a:alpha val="100000"/>
                    </a:srgbClr>
                  </a:solidFill>
                  <a:ln w="9525">
                    <a:noFill/>
                  </a:ln>
                </p:spPr>
                <p:txBody>
                  <a:bodyPr/>
                  <a:lstStyle/>
                  <a:p>
                    <a:endParaRPr lang="zh-CN" altLang="en-US"/>
                  </a:p>
                </p:txBody>
              </p:sp>
              <p:sp>
                <p:nvSpPr>
                  <p:cNvPr id="34168" name="Freeform 2148"/>
                  <p:cNvSpPr>
                    <a:spLocks noChangeAspect="1"/>
                  </p:cNvSpPr>
                  <p:nvPr/>
                </p:nvSpPr>
                <p:spPr>
                  <a:xfrm>
                    <a:off x="2465" y="1816"/>
                    <a:ext cx="25" cy="18"/>
                  </a:xfrm>
                  <a:custGeom>
                    <a:avLst/>
                    <a:gdLst>
                      <a:gd name="txL" fmla="*/ 0 w 125"/>
                      <a:gd name="txT" fmla="*/ 0 h 94"/>
                      <a:gd name="txR" fmla="*/ 125 w 125"/>
                      <a:gd name="txB" fmla="*/ 94 h 94"/>
                    </a:gdLst>
                    <a:ahLst/>
                    <a:cxnLst>
                      <a:cxn ang="0">
                        <a:pos x="5" y="2"/>
                      </a:cxn>
                      <a:cxn ang="0">
                        <a:pos x="0" y="0"/>
                      </a:cxn>
                      <a:cxn ang="0">
                        <a:pos x="4" y="3"/>
                      </a:cxn>
                      <a:cxn ang="0">
                        <a:pos x="5" y="2"/>
                      </a:cxn>
                    </a:cxnLst>
                    <a:rect l="txL" t="txT" r="txR" b="txB"/>
                    <a:pathLst>
                      <a:path w="125" h="94">
                        <a:moveTo>
                          <a:pt x="125" y="68"/>
                        </a:moveTo>
                        <a:lnTo>
                          <a:pt x="0" y="0"/>
                        </a:lnTo>
                        <a:lnTo>
                          <a:pt x="99" y="94"/>
                        </a:lnTo>
                        <a:lnTo>
                          <a:pt x="125" y="68"/>
                        </a:lnTo>
                        <a:close/>
                      </a:path>
                    </a:pathLst>
                  </a:custGeom>
                  <a:solidFill>
                    <a:srgbClr val="000000">
                      <a:alpha val="100000"/>
                    </a:srgbClr>
                  </a:solidFill>
                  <a:ln w="9525">
                    <a:noFill/>
                  </a:ln>
                </p:spPr>
                <p:txBody>
                  <a:bodyPr/>
                  <a:lstStyle/>
                  <a:p>
                    <a:endParaRPr lang="zh-CN" altLang="en-US"/>
                  </a:p>
                </p:txBody>
              </p:sp>
              <p:sp>
                <p:nvSpPr>
                  <p:cNvPr id="34169" name="Freeform 2149"/>
                  <p:cNvSpPr>
                    <a:spLocks noChangeAspect="1"/>
                  </p:cNvSpPr>
                  <p:nvPr/>
                </p:nvSpPr>
                <p:spPr>
                  <a:xfrm>
                    <a:off x="2465" y="1809"/>
                    <a:ext cx="25" cy="25"/>
                  </a:xfrm>
                  <a:custGeom>
                    <a:avLst/>
                    <a:gdLst>
                      <a:gd name="txL" fmla="*/ 0 w 125"/>
                      <a:gd name="txT" fmla="*/ 0 h 125"/>
                      <a:gd name="txR" fmla="*/ 125 w 125"/>
                      <a:gd name="txB" fmla="*/ 125 h 125"/>
                    </a:gdLst>
                    <a:ahLst/>
                    <a:cxnLst>
                      <a:cxn ang="0">
                        <a:pos x="1" y="0"/>
                      </a:cxn>
                      <a:cxn ang="0">
                        <a:pos x="5" y="4"/>
                      </a:cxn>
                      <a:cxn ang="0">
                        <a:pos x="4" y="5"/>
                      </a:cxn>
                      <a:cxn ang="0">
                        <a:pos x="0" y="1"/>
                      </a:cxn>
                      <a:cxn ang="0">
                        <a:pos x="1" y="0"/>
                      </a:cxn>
                    </a:cxnLst>
                    <a:rect l="txL" t="txT" r="txR" b="txB"/>
                    <a:pathLst>
                      <a:path w="125" h="125">
                        <a:moveTo>
                          <a:pt x="31" y="0"/>
                        </a:moveTo>
                        <a:lnTo>
                          <a:pt x="125" y="99"/>
                        </a:lnTo>
                        <a:lnTo>
                          <a:pt x="99" y="125"/>
                        </a:lnTo>
                        <a:lnTo>
                          <a:pt x="0" y="31"/>
                        </a:lnTo>
                        <a:lnTo>
                          <a:pt x="3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70" name="Freeform 2150"/>
                  <p:cNvSpPr>
                    <a:spLocks noChangeAspect="1"/>
                  </p:cNvSpPr>
                  <p:nvPr/>
                </p:nvSpPr>
                <p:spPr>
                  <a:xfrm>
                    <a:off x="2460" y="1816"/>
                    <a:ext cx="25" cy="18"/>
                  </a:xfrm>
                  <a:custGeom>
                    <a:avLst/>
                    <a:gdLst>
                      <a:gd name="txL" fmla="*/ 0 w 128"/>
                      <a:gd name="txT" fmla="*/ 0 h 94"/>
                      <a:gd name="txR" fmla="*/ 128 w 128"/>
                      <a:gd name="txB" fmla="*/ 94 h 94"/>
                    </a:gdLst>
                    <a:ahLst/>
                    <a:cxnLst>
                      <a:cxn ang="0">
                        <a:pos x="1" y="0"/>
                      </a:cxn>
                      <a:cxn ang="0">
                        <a:pos x="5" y="3"/>
                      </a:cxn>
                      <a:cxn ang="0">
                        <a:pos x="0" y="1"/>
                      </a:cxn>
                      <a:cxn ang="0">
                        <a:pos x="1" y="0"/>
                      </a:cxn>
                    </a:cxnLst>
                    <a:rect l="txL" t="txT" r="txR" b="txB"/>
                    <a:pathLst>
                      <a:path w="128" h="94">
                        <a:moveTo>
                          <a:pt x="29" y="0"/>
                        </a:moveTo>
                        <a:lnTo>
                          <a:pt x="128" y="94"/>
                        </a:lnTo>
                        <a:lnTo>
                          <a:pt x="0" y="31"/>
                        </a:lnTo>
                        <a:lnTo>
                          <a:pt x="29" y="0"/>
                        </a:lnTo>
                        <a:close/>
                      </a:path>
                    </a:pathLst>
                  </a:custGeom>
                  <a:solidFill>
                    <a:srgbClr val="000000">
                      <a:alpha val="100000"/>
                    </a:srgbClr>
                  </a:solidFill>
                  <a:ln w="9525">
                    <a:noFill/>
                  </a:ln>
                </p:spPr>
                <p:txBody>
                  <a:bodyPr/>
                  <a:lstStyle/>
                  <a:p>
                    <a:endParaRPr lang="zh-CN" altLang="en-US"/>
                  </a:p>
                </p:txBody>
              </p:sp>
              <p:sp>
                <p:nvSpPr>
                  <p:cNvPr id="34171" name="Freeform 2151"/>
                  <p:cNvSpPr>
                    <a:spLocks noChangeAspect="1"/>
                  </p:cNvSpPr>
                  <p:nvPr/>
                </p:nvSpPr>
                <p:spPr>
                  <a:xfrm>
                    <a:off x="2460" y="1822"/>
                    <a:ext cx="25" cy="18"/>
                  </a:xfrm>
                  <a:custGeom>
                    <a:avLst/>
                    <a:gdLst>
                      <a:gd name="txL" fmla="*/ 0 w 128"/>
                      <a:gd name="txT" fmla="*/ 0 h 91"/>
                      <a:gd name="txR" fmla="*/ 128 w 128"/>
                      <a:gd name="txB" fmla="*/ 91 h 91"/>
                    </a:gdLst>
                    <a:ahLst/>
                    <a:cxnLst>
                      <a:cxn ang="0">
                        <a:pos x="5" y="2"/>
                      </a:cxn>
                      <a:cxn ang="0">
                        <a:pos x="0" y="0"/>
                      </a:cxn>
                      <a:cxn ang="0">
                        <a:pos x="4" y="4"/>
                      </a:cxn>
                      <a:cxn ang="0">
                        <a:pos x="5" y="2"/>
                      </a:cxn>
                    </a:cxnLst>
                    <a:rect l="txL" t="txT" r="txR" b="txB"/>
                    <a:pathLst>
                      <a:path w="128" h="91">
                        <a:moveTo>
                          <a:pt x="128" y="63"/>
                        </a:moveTo>
                        <a:lnTo>
                          <a:pt x="0" y="0"/>
                        </a:lnTo>
                        <a:lnTo>
                          <a:pt x="102" y="91"/>
                        </a:lnTo>
                        <a:lnTo>
                          <a:pt x="128" y="63"/>
                        </a:lnTo>
                        <a:close/>
                      </a:path>
                    </a:pathLst>
                  </a:custGeom>
                  <a:solidFill>
                    <a:srgbClr val="000000">
                      <a:alpha val="100000"/>
                    </a:srgbClr>
                  </a:solidFill>
                  <a:ln w="9525">
                    <a:noFill/>
                  </a:ln>
                </p:spPr>
                <p:txBody>
                  <a:bodyPr/>
                  <a:lstStyle/>
                  <a:p>
                    <a:endParaRPr lang="zh-CN" altLang="en-US"/>
                  </a:p>
                </p:txBody>
              </p:sp>
              <p:sp>
                <p:nvSpPr>
                  <p:cNvPr id="34172" name="Freeform 2152"/>
                  <p:cNvSpPr>
                    <a:spLocks noChangeAspect="1"/>
                  </p:cNvSpPr>
                  <p:nvPr/>
                </p:nvSpPr>
                <p:spPr>
                  <a:xfrm>
                    <a:off x="2460" y="1816"/>
                    <a:ext cx="25" cy="24"/>
                  </a:xfrm>
                  <a:custGeom>
                    <a:avLst/>
                    <a:gdLst>
                      <a:gd name="txL" fmla="*/ 0 w 128"/>
                      <a:gd name="txT" fmla="*/ 0 h 122"/>
                      <a:gd name="txR" fmla="*/ 128 w 128"/>
                      <a:gd name="txB" fmla="*/ 122 h 122"/>
                    </a:gdLst>
                    <a:ahLst/>
                    <a:cxnLst>
                      <a:cxn ang="0">
                        <a:pos x="1" y="0"/>
                      </a:cxn>
                      <a:cxn ang="0">
                        <a:pos x="5" y="4"/>
                      </a:cxn>
                      <a:cxn ang="0">
                        <a:pos x="4" y="5"/>
                      </a:cxn>
                      <a:cxn ang="0">
                        <a:pos x="0" y="1"/>
                      </a:cxn>
                      <a:cxn ang="0">
                        <a:pos x="1" y="0"/>
                      </a:cxn>
                    </a:cxnLst>
                    <a:rect l="txL" t="txT" r="txR" b="txB"/>
                    <a:pathLst>
                      <a:path w="128" h="122">
                        <a:moveTo>
                          <a:pt x="29" y="0"/>
                        </a:moveTo>
                        <a:lnTo>
                          <a:pt x="128" y="94"/>
                        </a:lnTo>
                        <a:lnTo>
                          <a:pt x="102" y="122"/>
                        </a:lnTo>
                        <a:lnTo>
                          <a:pt x="0" y="31"/>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73" name="Freeform 2153"/>
                  <p:cNvSpPr>
                    <a:spLocks noChangeAspect="1"/>
                  </p:cNvSpPr>
                  <p:nvPr/>
                </p:nvSpPr>
                <p:spPr>
                  <a:xfrm>
                    <a:off x="2454" y="1822"/>
                    <a:ext cx="26" cy="18"/>
                  </a:xfrm>
                  <a:custGeom>
                    <a:avLst/>
                    <a:gdLst>
                      <a:gd name="txL" fmla="*/ 0 w 131"/>
                      <a:gd name="txT" fmla="*/ 0 h 91"/>
                      <a:gd name="txR" fmla="*/ 131 w 131"/>
                      <a:gd name="txB" fmla="*/ 91 h 91"/>
                    </a:gdLst>
                    <a:ahLst/>
                    <a:cxnLst>
                      <a:cxn ang="0">
                        <a:pos x="1" y="0"/>
                      </a:cxn>
                      <a:cxn ang="0">
                        <a:pos x="5" y="4"/>
                      </a:cxn>
                      <a:cxn ang="0">
                        <a:pos x="0" y="1"/>
                      </a:cxn>
                      <a:cxn ang="0">
                        <a:pos x="1" y="0"/>
                      </a:cxn>
                    </a:cxnLst>
                    <a:rect l="txL" t="txT" r="txR" b="txB"/>
                    <a:pathLst>
                      <a:path w="131" h="91">
                        <a:moveTo>
                          <a:pt x="29" y="0"/>
                        </a:moveTo>
                        <a:lnTo>
                          <a:pt x="131" y="91"/>
                        </a:lnTo>
                        <a:lnTo>
                          <a:pt x="0" y="34"/>
                        </a:lnTo>
                        <a:lnTo>
                          <a:pt x="29" y="0"/>
                        </a:lnTo>
                        <a:close/>
                      </a:path>
                    </a:pathLst>
                  </a:custGeom>
                  <a:solidFill>
                    <a:srgbClr val="000000">
                      <a:alpha val="100000"/>
                    </a:srgbClr>
                  </a:solidFill>
                  <a:ln w="9525">
                    <a:noFill/>
                  </a:ln>
                </p:spPr>
                <p:txBody>
                  <a:bodyPr/>
                  <a:lstStyle/>
                  <a:p>
                    <a:endParaRPr lang="zh-CN" altLang="en-US"/>
                  </a:p>
                </p:txBody>
              </p:sp>
              <p:sp>
                <p:nvSpPr>
                  <p:cNvPr id="34174" name="Freeform 2154"/>
                  <p:cNvSpPr>
                    <a:spLocks noChangeAspect="1"/>
                  </p:cNvSpPr>
                  <p:nvPr/>
                </p:nvSpPr>
                <p:spPr>
                  <a:xfrm>
                    <a:off x="2454" y="1829"/>
                    <a:ext cx="26" cy="17"/>
                  </a:xfrm>
                  <a:custGeom>
                    <a:avLst/>
                    <a:gdLst>
                      <a:gd name="txL" fmla="*/ 0 w 131"/>
                      <a:gd name="txT" fmla="*/ 0 h 87"/>
                      <a:gd name="txR" fmla="*/ 131 w 131"/>
                      <a:gd name="txB" fmla="*/ 87 h 87"/>
                    </a:gdLst>
                    <a:ahLst/>
                    <a:cxnLst>
                      <a:cxn ang="0">
                        <a:pos x="5" y="2"/>
                      </a:cxn>
                      <a:cxn ang="0">
                        <a:pos x="0" y="0"/>
                      </a:cxn>
                      <a:cxn ang="0">
                        <a:pos x="4" y="3"/>
                      </a:cxn>
                      <a:cxn ang="0">
                        <a:pos x="5" y="2"/>
                      </a:cxn>
                    </a:cxnLst>
                    <a:rect l="txL" t="txT" r="txR" b="txB"/>
                    <a:pathLst>
                      <a:path w="131" h="87">
                        <a:moveTo>
                          <a:pt x="131" y="57"/>
                        </a:moveTo>
                        <a:lnTo>
                          <a:pt x="0" y="0"/>
                        </a:lnTo>
                        <a:lnTo>
                          <a:pt x="106" y="87"/>
                        </a:lnTo>
                        <a:lnTo>
                          <a:pt x="131" y="57"/>
                        </a:lnTo>
                        <a:close/>
                      </a:path>
                    </a:pathLst>
                  </a:custGeom>
                  <a:solidFill>
                    <a:srgbClr val="000000">
                      <a:alpha val="100000"/>
                    </a:srgbClr>
                  </a:solidFill>
                  <a:ln w="9525">
                    <a:noFill/>
                  </a:ln>
                </p:spPr>
                <p:txBody>
                  <a:bodyPr/>
                  <a:lstStyle/>
                  <a:p>
                    <a:endParaRPr lang="zh-CN" altLang="en-US"/>
                  </a:p>
                </p:txBody>
              </p:sp>
              <p:sp>
                <p:nvSpPr>
                  <p:cNvPr id="34175" name="Freeform 2155"/>
                  <p:cNvSpPr>
                    <a:spLocks noChangeAspect="1"/>
                  </p:cNvSpPr>
                  <p:nvPr/>
                </p:nvSpPr>
                <p:spPr>
                  <a:xfrm>
                    <a:off x="2454" y="1822"/>
                    <a:ext cx="26" cy="24"/>
                  </a:xfrm>
                  <a:custGeom>
                    <a:avLst/>
                    <a:gdLst>
                      <a:gd name="txL" fmla="*/ 0 w 131"/>
                      <a:gd name="txT" fmla="*/ 0 h 121"/>
                      <a:gd name="txR" fmla="*/ 131 w 131"/>
                      <a:gd name="txB" fmla="*/ 121 h 121"/>
                    </a:gdLst>
                    <a:ahLst/>
                    <a:cxnLst>
                      <a:cxn ang="0">
                        <a:pos x="1" y="0"/>
                      </a:cxn>
                      <a:cxn ang="0">
                        <a:pos x="5" y="4"/>
                      </a:cxn>
                      <a:cxn ang="0">
                        <a:pos x="4" y="5"/>
                      </a:cxn>
                      <a:cxn ang="0">
                        <a:pos x="0" y="1"/>
                      </a:cxn>
                      <a:cxn ang="0">
                        <a:pos x="1" y="0"/>
                      </a:cxn>
                    </a:cxnLst>
                    <a:rect l="txL" t="txT" r="txR" b="txB"/>
                    <a:pathLst>
                      <a:path w="131" h="121">
                        <a:moveTo>
                          <a:pt x="29" y="0"/>
                        </a:moveTo>
                        <a:lnTo>
                          <a:pt x="131" y="91"/>
                        </a:lnTo>
                        <a:lnTo>
                          <a:pt x="106" y="121"/>
                        </a:lnTo>
                        <a:lnTo>
                          <a:pt x="0" y="34"/>
                        </a:lnTo>
                        <a:lnTo>
                          <a:pt x="2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76" name="Freeform 2156"/>
                  <p:cNvSpPr>
                    <a:spLocks noChangeAspect="1"/>
                  </p:cNvSpPr>
                  <p:nvPr/>
                </p:nvSpPr>
                <p:spPr>
                  <a:xfrm>
                    <a:off x="2448" y="1829"/>
                    <a:ext cx="27" cy="17"/>
                  </a:xfrm>
                  <a:custGeom>
                    <a:avLst/>
                    <a:gdLst>
                      <a:gd name="txL" fmla="*/ 0 w 133"/>
                      <a:gd name="txT" fmla="*/ 0 h 87"/>
                      <a:gd name="txR" fmla="*/ 133 w 133"/>
                      <a:gd name="txB" fmla="*/ 87 h 87"/>
                    </a:gdLst>
                    <a:ahLst/>
                    <a:cxnLst>
                      <a:cxn ang="0">
                        <a:pos x="1" y="0"/>
                      </a:cxn>
                      <a:cxn ang="0">
                        <a:pos x="5" y="3"/>
                      </a:cxn>
                      <a:cxn ang="0">
                        <a:pos x="0" y="1"/>
                      </a:cxn>
                      <a:cxn ang="0">
                        <a:pos x="1" y="0"/>
                      </a:cxn>
                    </a:cxnLst>
                    <a:rect l="txL" t="txT" r="txR" b="txB"/>
                    <a:pathLst>
                      <a:path w="133" h="87">
                        <a:moveTo>
                          <a:pt x="27" y="0"/>
                        </a:moveTo>
                        <a:lnTo>
                          <a:pt x="133" y="87"/>
                        </a:lnTo>
                        <a:lnTo>
                          <a:pt x="0" y="34"/>
                        </a:lnTo>
                        <a:lnTo>
                          <a:pt x="27" y="0"/>
                        </a:lnTo>
                        <a:close/>
                      </a:path>
                    </a:pathLst>
                  </a:custGeom>
                  <a:solidFill>
                    <a:srgbClr val="000000">
                      <a:alpha val="100000"/>
                    </a:srgbClr>
                  </a:solidFill>
                  <a:ln w="9525">
                    <a:noFill/>
                  </a:ln>
                </p:spPr>
                <p:txBody>
                  <a:bodyPr/>
                  <a:lstStyle/>
                  <a:p>
                    <a:endParaRPr lang="zh-CN" altLang="en-US"/>
                  </a:p>
                </p:txBody>
              </p:sp>
              <p:sp>
                <p:nvSpPr>
                  <p:cNvPr id="34177" name="Freeform 2157"/>
                  <p:cNvSpPr>
                    <a:spLocks noChangeAspect="1"/>
                  </p:cNvSpPr>
                  <p:nvPr/>
                </p:nvSpPr>
                <p:spPr>
                  <a:xfrm>
                    <a:off x="2448" y="1835"/>
                    <a:ext cx="27" cy="17"/>
                  </a:xfrm>
                  <a:custGeom>
                    <a:avLst/>
                    <a:gdLst>
                      <a:gd name="txL" fmla="*/ 0 w 133"/>
                      <a:gd name="txT" fmla="*/ 0 h 82"/>
                      <a:gd name="txR" fmla="*/ 133 w 133"/>
                      <a:gd name="txB" fmla="*/ 82 h 82"/>
                    </a:gdLst>
                    <a:ahLst/>
                    <a:cxnLst>
                      <a:cxn ang="0">
                        <a:pos x="5" y="2"/>
                      </a:cxn>
                      <a:cxn ang="0">
                        <a:pos x="0" y="0"/>
                      </a:cxn>
                      <a:cxn ang="0">
                        <a:pos x="5" y="4"/>
                      </a:cxn>
                      <a:cxn ang="0">
                        <a:pos x="5" y="2"/>
                      </a:cxn>
                    </a:cxnLst>
                    <a:rect l="txL" t="txT" r="txR" b="txB"/>
                    <a:pathLst>
                      <a:path w="133" h="82">
                        <a:moveTo>
                          <a:pt x="133" y="53"/>
                        </a:moveTo>
                        <a:lnTo>
                          <a:pt x="0" y="0"/>
                        </a:lnTo>
                        <a:lnTo>
                          <a:pt x="111" y="82"/>
                        </a:lnTo>
                        <a:lnTo>
                          <a:pt x="133" y="53"/>
                        </a:lnTo>
                        <a:close/>
                      </a:path>
                    </a:pathLst>
                  </a:custGeom>
                  <a:solidFill>
                    <a:srgbClr val="000000">
                      <a:alpha val="100000"/>
                    </a:srgbClr>
                  </a:solidFill>
                  <a:ln w="9525">
                    <a:noFill/>
                  </a:ln>
                </p:spPr>
                <p:txBody>
                  <a:bodyPr/>
                  <a:lstStyle/>
                  <a:p>
                    <a:endParaRPr lang="zh-CN" altLang="en-US"/>
                  </a:p>
                </p:txBody>
              </p:sp>
              <p:sp>
                <p:nvSpPr>
                  <p:cNvPr id="34178" name="Freeform 2158"/>
                  <p:cNvSpPr>
                    <a:spLocks noChangeAspect="1"/>
                  </p:cNvSpPr>
                  <p:nvPr/>
                </p:nvSpPr>
                <p:spPr>
                  <a:xfrm>
                    <a:off x="2448" y="1829"/>
                    <a:ext cx="27" cy="23"/>
                  </a:xfrm>
                  <a:custGeom>
                    <a:avLst/>
                    <a:gdLst>
                      <a:gd name="txL" fmla="*/ 0 w 133"/>
                      <a:gd name="txT" fmla="*/ 0 h 116"/>
                      <a:gd name="txR" fmla="*/ 133 w 133"/>
                      <a:gd name="txB" fmla="*/ 116 h 116"/>
                    </a:gdLst>
                    <a:ahLst/>
                    <a:cxnLst>
                      <a:cxn ang="0">
                        <a:pos x="1" y="0"/>
                      </a:cxn>
                      <a:cxn ang="0">
                        <a:pos x="5" y="3"/>
                      </a:cxn>
                      <a:cxn ang="0">
                        <a:pos x="5" y="5"/>
                      </a:cxn>
                      <a:cxn ang="0">
                        <a:pos x="0" y="1"/>
                      </a:cxn>
                      <a:cxn ang="0">
                        <a:pos x="1" y="0"/>
                      </a:cxn>
                    </a:cxnLst>
                    <a:rect l="txL" t="txT" r="txR" b="txB"/>
                    <a:pathLst>
                      <a:path w="133" h="116">
                        <a:moveTo>
                          <a:pt x="27" y="0"/>
                        </a:moveTo>
                        <a:lnTo>
                          <a:pt x="133" y="87"/>
                        </a:lnTo>
                        <a:lnTo>
                          <a:pt x="111" y="116"/>
                        </a:lnTo>
                        <a:lnTo>
                          <a:pt x="0" y="34"/>
                        </a:lnTo>
                        <a:lnTo>
                          <a:pt x="27"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179" name="Freeform 2159"/>
                  <p:cNvSpPr>
                    <a:spLocks noChangeAspect="1"/>
                  </p:cNvSpPr>
                  <p:nvPr/>
                </p:nvSpPr>
                <p:spPr>
                  <a:xfrm>
                    <a:off x="2443" y="1835"/>
                    <a:ext cx="28" cy="17"/>
                  </a:xfrm>
                  <a:custGeom>
                    <a:avLst/>
                    <a:gdLst>
                      <a:gd name="txL" fmla="*/ 0 w 136"/>
                      <a:gd name="txT" fmla="*/ 0 h 82"/>
                      <a:gd name="txR" fmla="*/ 136 w 136"/>
                      <a:gd name="txB" fmla="*/ 82 h 82"/>
                    </a:gdLst>
                    <a:ahLst/>
                    <a:cxnLst>
                      <a:cxn ang="0">
                        <a:pos x="1" y="0"/>
                      </a:cxn>
                      <a:cxn ang="0">
                        <a:pos x="6" y="4"/>
                      </a:cxn>
                      <a:cxn ang="0">
                        <a:pos x="0" y="1"/>
                      </a:cxn>
                      <a:cxn ang="0">
                        <a:pos x="1" y="0"/>
                      </a:cxn>
                    </a:cxnLst>
                    <a:rect l="txL" t="txT" r="txR" b="txB"/>
                    <a:pathLst>
                      <a:path w="136" h="82">
                        <a:moveTo>
                          <a:pt x="25" y="0"/>
                        </a:moveTo>
                        <a:lnTo>
                          <a:pt x="136" y="82"/>
                        </a:lnTo>
                        <a:lnTo>
                          <a:pt x="0" y="36"/>
                        </a:lnTo>
                        <a:lnTo>
                          <a:pt x="25" y="0"/>
                        </a:lnTo>
                        <a:close/>
                      </a:path>
                    </a:pathLst>
                  </a:custGeom>
                  <a:solidFill>
                    <a:srgbClr val="000000">
                      <a:alpha val="100000"/>
                    </a:srgbClr>
                  </a:solidFill>
                  <a:ln w="9525">
                    <a:noFill/>
                  </a:ln>
                </p:spPr>
                <p:txBody>
                  <a:bodyPr/>
                  <a:lstStyle/>
                  <a:p>
                    <a:endParaRPr lang="zh-CN" altLang="en-US"/>
                  </a:p>
                </p:txBody>
              </p:sp>
            </p:grpSp>
            <p:grpSp>
              <p:nvGrpSpPr>
                <p:cNvPr id="33813" name="Group 2160"/>
                <p:cNvGrpSpPr/>
                <p:nvPr/>
              </p:nvGrpSpPr>
              <p:grpSpPr>
                <a:xfrm>
                  <a:off x="3123" y="1400"/>
                  <a:ext cx="1816" cy="1682"/>
                  <a:chOff x="3123" y="1400"/>
                  <a:chExt cx="1816" cy="1682"/>
                </a:xfrm>
              </p:grpSpPr>
              <p:sp>
                <p:nvSpPr>
                  <p:cNvPr id="33859" name="Freeform 2161"/>
                  <p:cNvSpPr>
                    <a:spLocks noChangeAspect="1"/>
                  </p:cNvSpPr>
                  <p:nvPr/>
                </p:nvSpPr>
                <p:spPr>
                  <a:xfrm>
                    <a:off x="4410" y="1528"/>
                    <a:ext cx="23" cy="12"/>
                  </a:xfrm>
                  <a:custGeom>
                    <a:avLst/>
                    <a:gdLst>
                      <a:gd name="txL" fmla="*/ 0 w 136"/>
                      <a:gd name="txT" fmla="*/ 0 h 77"/>
                      <a:gd name="txR" fmla="*/ 136 w 136"/>
                      <a:gd name="txB" fmla="*/ 77 h 77"/>
                    </a:gdLst>
                    <a:ahLst/>
                    <a:cxnLst>
                      <a:cxn ang="0">
                        <a:pos x="4" y="1"/>
                      </a:cxn>
                      <a:cxn ang="0">
                        <a:pos x="0" y="0"/>
                      </a:cxn>
                      <a:cxn ang="0">
                        <a:pos x="3" y="2"/>
                      </a:cxn>
                      <a:cxn ang="0">
                        <a:pos x="4" y="1"/>
                      </a:cxn>
                    </a:cxnLst>
                    <a:rect l="txL" t="txT" r="txR" b="txB"/>
                    <a:pathLst>
                      <a:path w="136" h="77">
                        <a:moveTo>
                          <a:pt x="136" y="46"/>
                        </a:moveTo>
                        <a:lnTo>
                          <a:pt x="0" y="0"/>
                        </a:lnTo>
                        <a:lnTo>
                          <a:pt x="114" y="77"/>
                        </a:lnTo>
                        <a:lnTo>
                          <a:pt x="136" y="46"/>
                        </a:lnTo>
                        <a:close/>
                      </a:path>
                    </a:pathLst>
                  </a:custGeom>
                  <a:solidFill>
                    <a:srgbClr val="000000">
                      <a:alpha val="100000"/>
                    </a:srgbClr>
                  </a:solidFill>
                  <a:ln w="9525">
                    <a:noFill/>
                  </a:ln>
                </p:spPr>
                <p:txBody>
                  <a:bodyPr/>
                  <a:lstStyle/>
                  <a:p>
                    <a:endParaRPr lang="zh-CN" altLang="en-US"/>
                  </a:p>
                </p:txBody>
              </p:sp>
              <p:sp>
                <p:nvSpPr>
                  <p:cNvPr id="33860" name="Freeform 2162"/>
                  <p:cNvSpPr>
                    <a:spLocks noChangeAspect="1"/>
                  </p:cNvSpPr>
                  <p:nvPr/>
                </p:nvSpPr>
                <p:spPr>
                  <a:xfrm>
                    <a:off x="4410" y="1522"/>
                    <a:ext cx="23" cy="18"/>
                  </a:xfrm>
                  <a:custGeom>
                    <a:avLst/>
                    <a:gdLst>
                      <a:gd name="txL" fmla="*/ 0 w 136"/>
                      <a:gd name="txT" fmla="*/ 0 h 113"/>
                      <a:gd name="txR" fmla="*/ 136 w 136"/>
                      <a:gd name="txB" fmla="*/ 113 h 113"/>
                    </a:gdLst>
                    <a:ahLst/>
                    <a:cxnLst>
                      <a:cxn ang="0">
                        <a:pos x="1" y="0"/>
                      </a:cxn>
                      <a:cxn ang="0">
                        <a:pos x="4" y="2"/>
                      </a:cxn>
                      <a:cxn ang="0">
                        <a:pos x="3" y="3"/>
                      </a:cxn>
                      <a:cxn ang="0">
                        <a:pos x="0" y="1"/>
                      </a:cxn>
                      <a:cxn ang="0">
                        <a:pos x="1" y="0"/>
                      </a:cxn>
                    </a:cxnLst>
                    <a:rect l="txL" t="txT" r="txR" b="txB"/>
                    <a:pathLst>
                      <a:path w="136" h="113">
                        <a:moveTo>
                          <a:pt x="25" y="0"/>
                        </a:moveTo>
                        <a:lnTo>
                          <a:pt x="136" y="82"/>
                        </a:lnTo>
                        <a:lnTo>
                          <a:pt x="114" y="113"/>
                        </a:lnTo>
                        <a:lnTo>
                          <a:pt x="0" y="36"/>
                        </a:lnTo>
                        <a:lnTo>
                          <a:pt x="2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61" name="Freeform 2163"/>
                  <p:cNvSpPr>
                    <a:spLocks noChangeAspect="1"/>
                  </p:cNvSpPr>
                  <p:nvPr/>
                </p:nvSpPr>
                <p:spPr>
                  <a:xfrm>
                    <a:off x="4407" y="1528"/>
                    <a:ext cx="22" cy="12"/>
                  </a:xfrm>
                  <a:custGeom>
                    <a:avLst/>
                    <a:gdLst>
                      <a:gd name="txL" fmla="*/ 0 w 137"/>
                      <a:gd name="txT" fmla="*/ 0 h 77"/>
                      <a:gd name="txR" fmla="*/ 137 w 137"/>
                      <a:gd name="txB" fmla="*/ 77 h 77"/>
                    </a:gdLst>
                    <a:ahLst/>
                    <a:cxnLst>
                      <a:cxn ang="0">
                        <a:pos x="1" y="0"/>
                      </a:cxn>
                      <a:cxn ang="0">
                        <a:pos x="4" y="2"/>
                      </a:cxn>
                      <a:cxn ang="0">
                        <a:pos x="0" y="1"/>
                      </a:cxn>
                      <a:cxn ang="0">
                        <a:pos x="1" y="0"/>
                      </a:cxn>
                    </a:cxnLst>
                    <a:rect l="txL" t="txT" r="txR" b="txB"/>
                    <a:pathLst>
                      <a:path w="137" h="77">
                        <a:moveTo>
                          <a:pt x="23" y="0"/>
                        </a:moveTo>
                        <a:lnTo>
                          <a:pt x="137" y="77"/>
                        </a:lnTo>
                        <a:lnTo>
                          <a:pt x="0" y="37"/>
                        </a:lnTo>
                        <a:lnTo>
                          <a:pt x="23" y="0"/>
                        </a:lnTo>
                        <a:close/>
                      </a:path>
                    </a:pathLst>
                  </a:custGeom>
                  <a:solidFill>
                    <a:srgbClr val="000000">
                      <a:alpha val="100000"/>
                    </a:srgbClr>
                  </a:solidFill>
                  <a:ln w="9525">
                    <a:noFill/>
                  </a:ln>
                </p:spPr>
                <p:txBody>
                  <a:bodyPr/>
                  <a:lstStyle/>
                  <a:p>
                    <a:endParaRPr lang="zh-CN" altLang="en-US"/>
                  </a:p>
                </p:txBody>
              </p:sp>
              <p:sp>
                <p:nvSpPr>
                  <p:cNvPr id="33862" name="Freeform 2164"/>
                  <p:cNvSpPr>
                    <a:spLocks noChangeAspect="1"/>
                  </p:cNvSpPr>
                  <p:nvPr/>
                </p:nvSpPr>
                <p:spPr>
                  <a:xfrm>
                    <a:off x="4407" y="1534"/>
                    <a:ext cx="22" cy="11"/>
                  </a:xfrm>
                  <a:custGeom>
                    <a:avLst/>
                    <a:gdLst>
                      <a:gd name="txL" fmla="*/ 0 w 137"/>
                      <a:gd name="txT" fmla="*/ 0 h 72"/>
                      <a:gd name="txR" fmla="*/ 137 w 137"/>
                      <a:gd name="txB" fmla="*/ 72 h 72"/>
                    </a:gdLst>
                    <a:ahLst/>
                    <a:cxnLst>
                      <a:cxn ang="0">
                        <a:pos x="4" y="1"/>
                      </a:cxn>
                      <a:cxn ang="0">
                        <a:pos x="0" y="0"/>
                      </a:cxn>
                      <a:cxn ang="0">
                        <a:pos x="3" y="2"/>
                      </a:cxn>
                      <a:cxn ang="0">
                        <a:pos x="4" y="1"/>
                      </a:cxn>
                    </a:cxnLst>
                    <a:rect l="txL" t="txT" r="txR" b="txB"/>
                    <a:pathLst>
                      <a:path w="137" h="72">
                        <a:moveTo>
                          <a:pt x="137" y="40"/>
                        </a:moveTo>
                        <a:lnTo>
                          <a:pt x="0" y="0"/>
                        </a:lnTo>
                        <a:lnTo>
                          <a:pt x="117" y="72"/>
                        </a:lnTo>
                        <a:lnTo>
                          <a:pt x="137" y="40"/>
                        </a:lnTo>
                        <a:close/>
                      </a:path>
                    </a:pathLst>
                  </a:custGeom>
                  <a:solidFill>
                    <a:srgbClr val="000000">
                      <a:alpha val="100000"/>
                    </a:srgbClr>
                  </a:solidFill>
                  <a:ln w="9525">
                    <a:noFill/>
                  </a:ln>
                </p:spPr>
                <p:txBody>
                  <a:bodyPr/>
                  <a:lstStyle/>
                  <a:p>
                    <a:endParaRPr lang="zh-CN" altLang="en-US"/>
                  </a:p>
                </p:txBody>
              </p:sp>
              <p:sp>
                <p:nvSpPr>
                  <p:cNvPr id="33863" name="Freeform 2165"/>
                  <p:cNvSpPr>
                    <a:spLocks noChangeAspect="1"/>
                  </p:cNvSpPr>
                  <p:nvPr/>
                </p:nvSpPr>
                <p:spPr>
                  <a:xfrm>
                    <a:off x="4407" y="1528"/>
                    <a:ext cx="22" cy="17"/>
                  </a:xfrm>
                  <a:custGeom>
                    <a:avLst/>
                    <a:gdLst>
                      <a:gd name="txL" fmla="*/ 0 w 137"/>
                      <a:gd name="txT" fmla="*/ 0 h 109"/>
                      <a:gd name="txR" fmla="*/ 137 w 137"/>
                      <a:gd name="txB" fmla="*/ 109 h 109"/>
                    </a:gdLst>
                    <a:ahLst/>
                    <a:cxnLst>
                      <a:cxn ang="0">
                        <a:pos x="1" y="0"/>
                      </a:cxn>
                      <a:cxn ang="0">
                        <a:pos x="4" y="2"/>
                      </a:cxn>
                      <a:cxn ang="0">
                        <a:pos x="3" y="3"/>
                      </a:cxn>
                      <a:cxn ang="0">
                        <a:pos x="0" y="1"/>
                      </a:cxn>
                      <a:cxn ang="0">
                        <a:pos x="1" y="0"/>
                      </a:cxn>
                    </a:cxnLst>
                    <a:rect l="txL" t="txT" r="txR" b="txB"/>
                    <a:pathLst>
                      <a:path w="137" h="109">
                        <a:moveTo>
                          <a:pt x="23" y="0"/>
                        </a:moveTo>
                        <a:lnTo>
                          <a:pt x="137" y="77"/>
                        </a:lnTo>
                        <a:lnTo>
                          <a:pt x="117" y="109"/>
                        </a:lnTo>
                        <a:lnTo>
                          <a:pt x="0" y="37"/>
                        </a:lnTo>
                        <a:lnTo>
                          <a:pt x="2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64" name="Freeform 2166"/>
                  <p:cNvSpPr>
                    <a:spLocks noChangeAspect="1"/>
                  </p:cNvSpPr>
                  <p:nvPr/>
                </p:nvSpPr>
                <p:spPr>
                  <a:xfrm>
                    <a:off x="4403" y="1534"/>
                    <a:ext cx="22" cy="11"/>
                  </a:xfrm>
                  <a:custGeom>
                    <a:avLst/>
                    <a:gdLst>
                      <a:gd name="txL" fmla="*/ 0 w 140"/>
                      <a:gd name="txT" fmla="*/ 0 h 72"/>
                      <a:gd name="txR" fmla="*/ 140 w 140"/>
                      <a:gd name="txB" fmla="*/ 72 h 72"/>
                    </a:gdLst>
                    <a:ahLst/>
                    <a:cxnLst>
                      <a:cxn ang="0">
                        <a:pos x="1" y="0"/>
                      </a:cxn>
                      <a:cxn ang="0">
                        <a:pos x="3" y="2"/>
                      </a:cxn>
                      <a:cxn ang="0">
                        <a:pos x="0" y="1"/>
                      </a:cxn>
                      <a:cxn ang="0">
                        <a:pos x="1" y="0"/>
                      </a:cxn>
                    </a:cxnLst>
                    <a:rect l="txL" t="txT" r="txR" b="txB"/>
                    <a:pathLst>
                      <a:path w="140" h="72">
                        <a:moveTo>
                          <a:pt x="23" y="0"/>
                        </a:moveTo>
                        <a:lnTo>
                          <a:pt x="140" y="72"/>
                        </a:lnTo>
                        <a:lnTo>
                          <a:pt x="0" y="38"/>
                        </a:lnTo>
                        <a:lnTo>
                          <a:pt x="23" y="0"/>
                        </a:lnTo>
                        <a:close/>
                      </a:path>
                    </a:pathLst>
                  </a:custGeom>
                  <a:solidFill>
                    <a:srgbClr val="000000">
                      <a:alpha val="100000"/>
                    </a:srgbClr>
                  </a:solidFill>
                  <a:ln w="9525">
                    <a:noFill/>
                  </a:ln>
                </p:spPr>
                <p:txBody>
                  <a:bodyPr/>
                  <a:lstStyle/>
                  <a:p>
                    <a:endParaRPr lang="zh-CN" altLang="en-US"/>
                  </a:p>
                </p:txBody>
              </p:sp>
              <p:sp>
                <p:nvSpPr>
                  <p:cNvPr id="33865" name="Freeform 2167"/>
                  <p:cNvSpPr>
                    <a:spLocks noChangeAspect="1"/>
                  </p:cNvSpPr>
                  <p:nvPr/>
                </p:nvSpPr>
                <p:spPr>
                  <a:xfrm>
                    <a:off x="4403" y="1540"/>
                    <a:ext cx="22" cy="10"/>
                  </a:xfrm>
                  <a:custGeom>
                    <a:avLst/>
                    <a:gdLst>
                      <a:gd name="txL" fmla="*/ 0 w 140"/>
                      <a:gd name="txT" fmla="*/ 0 h 67"/>
                      <a:gd name="txR" fmla="*/ 140 w 140"/>
                      <a:gd name="txB" fmla="*/ 67 h 67"/>
                    </a:gdLst>
                    <a:ahLst/>
                    <a:cxnLst>
                      <a:cxn ang="0">
                        <a:pos x="3" y="1"/>
                      </a:cxn>
                      <a:cxn ang="0">
                        <a:pos x="0" y="0"/>
                      </a:cxn>
                      <a:cxn ang="0">
                        <a:pos x="3" y="1"/>
                      </a:cxn>
                      <a:cxn ang="0">
                        <a:pos x="3" y="1"/>
                      </a:cxn>
                    </a:cxnLst>
                    <a:rect l="txL" t="txT" r="txR" b="txB"/>
                    <a:pathLst>
                      <a:path w="140" h="67">
                        <a:moveTo>
                          <a:pt x="140" y="34"/>
                        </a:moveTo>
                        <a:lnTo>
                          <a:pt x="0" y="0"/>
                        </a:lnTo>
                        <a:lnTo>
                          <a:pt x="120" y="67"/>
                        </a:lnTo>
                        <a:lnTo>
                          <a:pt x="140" y="34"/>
                        </a:lnTo>
                        <a:close/>
                      </a:path>
                    </a:pathLst>
                  </a:custGeom>
                  <a:solidFill>
                    <a:srgbClr val="000000">
                      <a:alpha val="100000"/>
                    </a:srgbClr>
                  </a:solidFill>
                  <a:ln w="9525">
                    <a:noFill/>
                  </a:ln>
                </p:spPr>
                <p:txBody>
                  <a:bodyPr/>
                  <a:lstStyle/>
                  <a:p>
                    <a:endParaRPr lang="zh-CN" altLang="en-US"/>
                  </a:p>
                </p:txBody>
              </p:sp>
              <p:sp>
                <p:nvSpPr>
                  <p:cNvPr id="33866" name="Freeform 2168"/>
                  <p:cNvSpPr>
                    <a:spLocks noChangeAspect="1"/>
                  </p:cNvSpPr>
                  <p:nvPr/>
                </p:nvSpPr>
                <p:spPr>
                  <a:xfrm>
                    <a:off x="4403" y="1534"/>
                    <a:ext cx="22" cy="16"/>
                  </a:xfrm>
                  <a:custGeom>
                    <a:avLst/>
                    <a:gdLst>
                      <a:gd name="txL" fmla="*/ 0 w 140"/>
                      <a:gd name="txT" fmla="*/ 0 h 105"/>
                      <a:gd name="txR" fmla="*/ 140 w 140"/>
                      <a:gd name="txB" fmla="*/ 105 h 105"/>
                    </a:gdLst>
                    <a:ahLst/>
                    <a:cxnLst>
                      <a:cxn ang="0">
                        <a:pos x="1" y="0"/>
                      </a:cxn>
                      <a:cxn ang="0">
                        <a:pos x="3" y="2"/>
                      </a:cxn>
                      <a:cxn ang="0">
                        <a:pos x="3" y="2"/>
                      </a:cxn>
                      <a:cxn ang="0">
                        <a:pos x="0" y="1"/>
                      </a:cxn>
                      <a:cxn ang="0">
                        <a:pos x="1" y="0"/>
                      </a:cxn>
                    </a:cxnLst>
                    <a:rect l="txL" t="txT" r="txR" b="txB"/>
                    <a:pathLst>
                      <a:path w="140" h="105">
                        <a:moveTo>
                          <a:pt x="23" y="0"/>
                        </a:moveTo>
                        <a:lnTo>
                          <a:pt x="140" y="72"/>
                        </a:lnTo>
                        <a:lnTo>
                          <a:pt x="120" y="105"/>
                        </a:lnTo>
                        <a:lnTo>
                          <a:pt x="0" y="38"/>
                        </a:lnTo>
                        <a:lnTo>
                          <a:pt x="2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67" name="Freeform 2169"/>
                  <p:cNvSpPr>
                    <a:spLocks noChangeAspect="1"/>
                  </p:cNvSpPr>
                  <p:nvPr/>
                </p:nvSpPr>
                <p:spPr>
                  <a:xfrm>
                    <a:off x="4400" y="1540"/>
                    <a:ext cx="22" cy="10"/>
                  </a:xfrm>
                  <a:custGeom>
                    <a:avLst/>
                    <a:gdLst>
                      <a:gd name="txL" fmla="*/ 0 w 141"/>
                      <a:gd name="txT" fmla="*/ 0 h 67"/>
                      <a:gd name="txR" fmla="*/ 141 w 141"/>
                      <a:gd name="txB" fmla="*/ 67 h 67"/>
                    </a:gdLst>
                    <a:ahLst/>
                    <a:cxnLst>
                      <a:cxn ang="0">
                        <a:pos x="0" y="0"/>
                      </a:cxn>
                      <a:cxn ang="0">
                        <a:pos x="3" y="1"/>
                      </a:cxn>
                      <a:cxn ang="0">
                        <a:pos x="0" y="1"/>
                      </a:cxn>
                      <a:cxn ang="0">
                        <a:pos x="0" y="0"/>
                      </a:cxn>
                    </a:cxnLst>
                    <a:rect l="txL" t="txT" r="txR" b="txB"/>
                    <a:pathLst>
                      <a:path w="141" h="67">
                        <a:moveTo>
                          <a:pt x="21" y="0"/>
                        </a:moveTo>
                        <a:lnTo>
                          <a:pt x="141" y="67"/>
                        </a:lnTo>
                        <a:lnTo>
                          <a:pt x="0" y="37"/>
                        </a:lnTo>
                        <a:lnTo>
                          <a:pt x="21" y="0"/>
                        </a:lnTo>
                        <a:close/>
                      </a:path>
                    </a:pathLst>
                  </a:custGeom>
                  <a:solidFill>
                    <a:srgbClr val="000000">
                      <a:alpha val="100000"/>
                    </a:srgbClr>
                  </a:solidFill>
                  <a:ln w="9525">
                    <a:noFill/>
                  </a:ln>
                </p:spPr>
                <p:txBody>
                  <a:bodyPr/>
                  <a:lstStyle/>
                  <a:p>
                    <a:endParaRPr lang="zh-CN" altLang="en-US"/>
                  </a:p>
                </p:txBody>
              </p:sp>
              <p:sp>
                <p:nvSpPr>
                  <p:cNvPr id="33868" name="Freeform 2170"/>
                  <p:cNvSpPr>
                    <a:spLocks noChangeAspect="1"/>
                  </p:cNvSpPr>
                  <p:nvPr/>
                </p:nvSpPr>
                <p:spPr>
                  <a:xfrm>
                    <a:off x="4400" y="1546"/>
                    <a:ext cx="22" cy="10"/>
                  </a:xfrm>
                  <a:custGeom>
                    <a:avLst/>
                    <a:gdLst>
                      <a:gd name="txL" fmla="*/ 0 w 141"/>
                      <a:gd name="txT" fmla="*/ 0 h 63"/>
                      <a:gd name="txR" fmla="*/ 141 w 141"/>
                      <a:gd name="txB" fmla="*/ 63 h 63"/>
                    </a:gdLst>
                    <a:ahLst/>
                    <a:cxnLst>
                      <a:cxn ang="0">
                        <a:pos x="3" y="1"/>
                      </a:cxn>
                      <a:cxn ang="0">
                        <a:pos x="0" y="0"/>
                      </a:cxn>
                      <a:cxn ang="0">
                        <a:pos x="3" y="2"/>
                      </a:cxn>
                      <a:cxn ang="0">
                        <a:pos x="3" y="1"/>
                      </a:cxn>
                    </a:cxnLst>
                    <a:rect l="txL" t="txT" r="txR" b="txB"/>
                    <a:pathLst>
                      <a:path w="141" h="63">
                        <a:moveTo>
                          <a:pt x="141" y="30"/>
                        </a:moveTo>
                        <a:lnTo>
                          <a:pt x="0" y="0"/>
                        </a:lnTo>
                        <a:lnTo>
                          <a:pt x="123" y="63"/>
                        </a:lnTo>
                        <a:lnTo>
                          <a:pt x="141" y="30"/>
                        </a:lnTo>
                        <a:close/>
                      </a:path>
                    </a:pathLst>
                  </a:custGeom>
                  <a:solidFill>
                    <a:srgbClr val="000000">
                      <a:alpha val="100000"/>
                    </a:srgbClr>
                  </a:solidFill>
                  <a:ln w="9525">
                    <a:noFill/>
                  </a:ln>
                </p:spPr>
                <p:txBody>
                  <a:bodyPr/>
                  <a:lstStyle/>
                  <a:p>
                    <a:endParaRPr lang="zh-CN" altLang="en-US"/>
                  </a:p>
                </p:txBody>
              </p:sp>
              <p:sp>
                <p:nvSpPr>
                  <p:cNvPr id="33869" name="Freeform 2171"/>
                  <p:cNvSpPr>
                    <a:spLocks noChangeAspect="1"/>
                  </p:cNvSpPr>
                  <p:nvPr/>
                </p:nvSpPr>
                <p:spPr>
                  <a:xfrm>
                    <a:off x="4400" y="1540"/>
                    <a:ext cx="22" cy="16"/>
                  </a:xfrm>
                  <a:custGeom>
                    <a:avLst/>
                    <a:gdLst>
                      <a:gd name="txL" fmla="*/ 0 w 141"/>
                      <a:gd name="txT" fmla="*/ 0 h 100"/>
                      <a:gd name="txR" fmla="*/ 141 w 141"/>
                      <a:gd name="txB" fmla="*/ 100 h 100"/>
                    </a:gdLst>
                    <a:ahLst/>
                    <a:cxnLst>
                      <a:cxn ang="0">
                        <a:pos x="0" y="0"/>
                      </a:cxn>
                      <a:cxn ang="0">
                        <a:pos x="3" y="2"/>
                      </a:cxn>
                      <a:cxn ang="0">
                        <a:pos x="3" y="3"/>
                      </a:cxn>
                      <a:cxn ang="0">
                        <a:pos x="0" y="1"/>
                      </a:cxn>
                      <a:cxn ang="0">
                        <a:pos x="0" y="0"/>
                      </a:cxn>
                    </a:cxnLst>
                    <a:rect l="txL" t="txT" r="txR" b="txB"/>
                    <a:pathLst>
                      <a:path w="141" h="100">
                        <a:moveTo>
                          <a:pt x="21" y="0"/>
                        </a:moveTo>
                        <a:lnTo>
                          <a:pt x="141" y="67"/>
                        </a:lnTo>
                        <a:lnTo>
                          <a:pt x="123" y="100"/>
                        </a:lnTo>
                        <a:lnTo>
                          <a:pt x="0" y="37"/>
                        </a:lnTo>
                        <a:lnTo>
                          <a:pt x="2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70" name="Freeform 2172"/>
                  <p:cNvSpPr>
                    <a:spLocks noChangeAspect="1"/>
                  </p:cNvSpPr>
                  <p:nvPr/>
                </p:nvSpPr>
                <p:spPr>
                  <a:xfrm>
                    <a:off x="4397" y="1546"/>
                    <a:ext cx="23" cy="10"/>
                  </a:xfrm>
                  <a:custGeom>
                    <a:avLst/>
                    <a:gdLst>
                      <a:gd name="txL" fmla="*/ 0 w 142"/>
                      <a:gd name="txT" fmla="*/ 0 h 63"/>
                      <a:gd name="txR" fmla="*/ 142 w 142"/>
                      <a:gd name="txB" fmla="*/ 63 h 63"/>
                    </a:gdLst>
                    <a:ahLst/>
                    <a:cxnLst>
                      <a:cxn ang="0">
                        <a:pos x="0" y="0"/>
                      </a:cxn>
                      <a:cxn ang="0">
                        <a:pos x="4" y="2"/>
                      </a:cxn>
                      <a:cxn ang="0">
                        <a:pos x="0" y="1"/>
                      </a:cxn>
                      <a:cxn ang="0">
                        <a:pos x="0" y="0"/>
                      </a:cxn>
                    </a:cxnLst>
                    <a:rect l="txL" t="txT" r="txR" b="txB"/>
                    <a:pathLst>
                      <a:path w="142" h="63">
                        <a:moveTo>
                          <a:pt x="19" y="0"/>
                        </a:moveTo>
                        <a:lnTo>
                          <a:pt x="142" y="63"/>
                        </a:lnTo>
                        <a:lnTo>
                          <a:pt x="0" y="40"/>
                        </a:lnTo>
                        <a:lnTo>
                          <a:pt x="19" y="0"/>
                        </a:lnTo>
                        <a:close/>
                      </a:path>
                    </a:pathLst>
                  </a:custGeom>
                  <a:solidFill>
                    <a:srgbClr val="000000">
                      <a:alpha val="100000"/>
                    </a:srgbClr>
                  </a:solidFill>
                  <a:ln w="9525">
                    <a:noFill/>
                  </a:ln>
                </p:spPr>
                <p:txBody>
                  <a:bodyPr/>
                  <a:lstStyle/>
                  <a:p>
                    <a:endParaRPr lang="zh-CN" altLang="en-US"/>
                  </a:p>
                </p:txBody>
              </p:sp>
              <p:sp>
                <p:nvSpPr>
                  <p:cNvPr id="33871" name="Freeform 2173"/>
                  <p:cNvSpPr>
                    <a:spLocks noChangeAspect="1"/>
                  </p:cNvSpPr>
                  <p:nvPr/>
                </p:nvSpPr>
                <p:spPr>
                  <a:xfrm>
                    <a:off x="4397" y="1552"/>
                    <a:ext cx="23" cy="9"/>
                  </a:xfrm>
                  <a:custGeom>
                    <a:avLst/>
                    <a:gdLst>
                      <a:gd name="txL" fmla="*/ 0 w 142"/>
                      <a:gd name="txT" fmla="*/ 0 h 57"/>
                      <a:gd name="txR" fmla="*/ 142 w 142"/>
                      <a:gd name="txB" fmla="*/ 57 h 57"/>
                    </a:gdLst>
                    <a:ahLst/>
                    <a:cxnLst>
                      <a:cxn ang="0">
                        <a:pos x="4" y="1"/>
                      </a:cxn>
                      <a:cxn ang="0">
                        <a:pos x="0" y="0"/>
                      </a:cxn>
                      <a:cxn ang="0">
                        <a:pos x="3" y="1"/>
                      </a:cxn>
                      <a:cxn ang="0">
                        <a:pos x="4" y="1"/>
                      </a:cxn>
                    </a:cxnLst>
                    <a:rect l="txL" t="txT" r="txR" b="txB"/>
                    <a:pathLst>
                      <a:path w="142" h="57">
                        <a:moveTo>
                          <a:pt x="142" y="23"/>
                        </a:moveTo>
                        <a:lnTo>
                          <a:pt x="0" y="0"/>
                        </a:lnTo>
                        <a:lnTo>
                          <a:pt x="125" y="57"/>
                        </a:lnTo>
                        <a:lnTo>
                          <a:pt x="142" y="23"/>
                        </a:lnTo>
                        <a:close/>
                      </a:path>
                    </a:pathLst>
                  </a:custGeom>
                  <a:solidFill>
                    <a:srgbClr val="000000">
                      <a:alpha val="100000"/>
                    </a:srgbClr>
                  </a:solidFill>
                  <a:ln w="9525">
                    <a:noFill/>
                  </a:ln>
                </p:spPr>
                <p:txBody>
                  <a:bodyPr/>
                  <a:lstStyle/>
                  <a:p>
                    <a:endParaRPr lang="zh-CN" altLang="en-US"/>
                  </a:p>
                </p:txBody>
              </p:sp>
              <p:sp>
                <p:nvSpPr>
                  <p:cNvPr id="33872" name="Freeform 2174"/>
                  <p:cNvSpPr>
                    <a:spLocks noChangeAspect="1"/>
                  </p:cNvSpPr>
                  <p:nvPr/>
                </p:nvSpPr>
                <p:spPr>
                  <a:xfrm>
                    <a:off x="4397" y="1546"/>
                    <a:ext cx="23" cy="15"/>
                  </a:xfrm>
                  <a:custGeom>
                    <a:avLst/>
                    <a:gdLst>
                      <a:gd name="txL" fmla="*/ 0 w 142"/>
                      <a:gd name="txT" fmla="*/ 0 h 97"/>
                      <a:gd name="txR" fmla="*/ 142 w 142"/>
                      <a:gd name="txB" fmla="*/ 97 h 97"/>
                    </a:gdLst>
                    <a:ahLst/>
                    <a:cxnLst>
                      <a:cxn ang="0">
                        <a:pos x="0" y="0"/>
                      </a:cxn>
                      <a:cxn ang="0">
                        <a:pos x="4" y="2"/>
                      </a:cxn>
                      <a:cxn ang="0">
                        <a:pos x="3" y="2"/>
                      </a:cxn>
                      <a:cxn ang="0">
                        <a:pos x="0" y="1"/>
                      </a:cxn>
                      <a:cxn ang="0">
                        <a:pos x="0" y="0"/>
                      </a:cxn>
                    </a:cxnLst>
                    <a:rect l="txL" t="txT" r="txR" b="txB"/>
                    <a:pathLst>
                      <a:path w="142" h="97">
                        <a:moveTo>
                          <a:pt x="19" y="0"/>
                        </a:moveTo>
                        <a:lnTo>
                          <a:pt x="142" y="63"/>
                        </a:lnTo>
                        <a:lnTo>
                          <a:pt x="125" y="97"/>
                        </a:lnTo>
                        <a:lnTo>
                          <a:pt x="0" y="40"/>
                        </a:lnTo>
                        <a:lnTo>
                          <a:pt x="19"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73" name="Freeform 2175"/>
                  <p:cNvSpPr>
                    <a:spLocks noChangeAspect="1"/>
                  </p:cNvSpPr>
                  <p:nvPr/>
                </p:nvSpPr>
                <p:spPr>
                  <a:xfrm>
                    <a:off x="4394" y="1552"/>
                    <a:ext cx="23" cy="9"/>
                  </a:xfrm>
                  <a:custGeom>
                    <a:avLst/>
                    <a:gdLst>
                      <a:gd name="txL" fmla="*/ 0 w 141"/>
                      <a:gd name="txT" fmla="*/ 0 h 57"/>
                      <a:gd name="txR" fmla="*/ 141 w 141"/>
                      <a:gd name="txB" fmla="*/ 57 h 57"/>
                    </a:gdLst>
                    <a:ahLst/>
                    <a:cxnLst>
                      <a:cxn ang="0">
                        <a:pos x="0" y="0"/>
                      </a:cxn>
                      <a:cxn ang="0">
                        <a:pos x="4" y="1"/>
                      </a:cxn>
                      <a:cxn ang="0">
                        <a:pos x="0" y="1"/>
                      </a:cxn>
                      <a:cxn ang="0">
                        <a:pos x="0" y="0"/>
                      </a:cxn>
                    </a:cxnLst>
                    <a:rect l="txL" t="txT" r="txR" b="txB"/>
                    <a:pathLst>
                      <a:path w="141" h="57">
                        <a:moveTo>
                          <a:pt x="16" y="0"/>
                        </a:moveTo>
                        <a:lnTo>
                          <a:pt x="141" y="57"/>
                        </a:lnTo>
                        <a:lnTo>
                          <a:pt x="0" y="41"/>
                        </a:lnTo>
                        <a:lnTo>
                          <a:pt x="16" y="0"/>
                        </a:lnTo>
                        <a:close/>
                      </a:path>
                    </a:pathLst>
                  </a:custGeom>
                  <a:solidFill>
                    <a:srgbClr val="000000">
                      <a:alpha val="100000"/>
                    </a:srgbClr>
                  </a:solidFill>
                  <a:ln w="9525">
                    <a:noFill/>
                  </a:ln>
                </p:spPr>
                <p:txBody>
                  <a:bodyPr/>
                  <a:lstStyle/>
                  <a:p>
                    <a:endParaRPr lang="zh-CN" altLang="en-US"/>
                  </a:p>
                </p:txBody>
              </p:sp>
              <p:sp>
                <p:nvSpPr>
                  <p:cNvPr id="33874" name="Freeform 2176"/>
                  <p:cNvSpPr>
                    <a:spLocks noChangeAspect="1"/>
                  </p:cNvSpPr>
                  <p:nvPr/>
                </p:nvSpPr>
                <p:spPr>
                  <a:xfrm>
                    <a:off x="4394" y="1558"/>
                    <a:ext cx="23" cy="8"/>
                  </a:xfrm>
                  <a:custGeom>
                    <a:avLst/>
                    <a:gdLst>
                      <a:gd name="txL" fmla="*/ 0 w 141"/>
                      <a:gd name="txT" fmla="*/ 0 h 50"/>
                      <a:gd name="txR" fmla="*/ 141 w 141"/>
                      <a:gd name="txB" fmla="*/ 50 h 50"/>
                    </a:gdLst>
                    <a:ahLst/>
                    <a:cxnLst>
                      <a:cxn ang="0">
                        <a:pos x="4" y="0"/>
                      </a:cxn>
                      <a:cxn ang="0">
                        <a:pos x="0" y="0"/>
                      </a:cxn>
                      <a:cxn ang="0">
                        <a:pos x="3" y="1"/>
                      </a:cxn>
                      <a:cxn ang="0">
                        <a:pos x="4" y="0"/>
                      </a:cxn>
                    </a:cxnLst>
                    <a:rect l="txL" t="txT" r="txR" b="txB"/>
                    <a:pathLst>
                      <a:path w="141" h="50">
                        <a:moveTo>
                          <a:pt x="141" y="16"/>
                        </a:moveTo>
                        <a:lnTo>
                          <a:pt x="0" y="0"/>
                        </a:lnTo>
                        <a:lnTo>
                          <a:pt x="127" y="50"/>
                        </a:lnTo>
                        <a:lnTo>
                          <a:pt x="141" y="16"/>
                        </a:lnTo>
                        <a:close/>
                      </a:path>
                    </a:pathLst>
                  </a:custGeom>
                  <a:solidFill>
                    <a:srgbClr val="000000">
                      <a:alpha val="100000"/>
                    </a:srgbClr>
                  </a:solidFill>
                  <a:ln w="9525">
                    <a:noFill/>
                  </a:ln>
                </p:spPr>
                <p:txBody>
                  <a:bodyPr/>
                  <a:lstStyle/>
                  <a:p>
                    <a:endParaRPr lang="zh-CN" altLang="en-US"/>
                  </a:p>
                </p:txBody>
              </p:sp>
              <p:sp>
                <p:nvSpPr>
                  <p:cNvPr id="33875" name="Freeform 2177"/>
                  <p:cNvSpPr>
                    <a:spLocks noChangeAspect="1"/>
                  </p:cNvSpPr>
                  <p:nvPr/>
                </p:nvSpPr>
                <p:spPr>
                  <a:xfrm>
                    <a:off x="4394" y="1552"/>
                    <a:ext cx="23" cy="14"/>
                  </a:xfrm>
                  <a:custGeom>
                    <a:avLst/>
                    <a:gdLst>
                      <a:gd name="txL" fmla="*/ 0 w 141"/>
                      <a:gd name="txT" fmla="*/ 0 h 91"/>
                      <a:gd name="txR" fmla="*/ 141 w 141"/>
                      <a:gd name="txB" fmla="*/ 91 h 91"/>
                    </a:gdLst>
                    <a:ahLst/>
                    <a:cxnLst>
                      <a:cxn ang="0">
                        <a:pos x="0" y="0"/>
                      </a:cxn>
                      <a:cxn ang="0">
                        <a:pos x="4" y="1"/>
                      </a:cxn>
                      <a:cxn ang="0">
                        <a:pos x="3" y="2"/>
                      </a:cxn>
                      <a:cxn ang="0">
                        <a:pos x="0" y="1"/>
                      </a:cxn>
                      <a:cxn ang="0">
                        <a:pos x="0" y="0"/>
                      </a:cxn>
                    </a:cxnLst>
                    <a:rect l="txL" t="txT" r="txR" b="txB"/>
                    <a:pathLst>
                      <a:path w="141" h="91">
                        <a:moveTo>
                          <a:pt x="16" y="0"/>
                        </a:moveTo>
                        <a:lnTo>
                          <a:pt x="141" y="57"/>
                        </a:lnTo>
                        <a:lnTo>
                          <a:pt x="127" y="91"/>
                        </a:lnTo>
                        <a:lnTo>
                          <a:pt x="0" y="41"/>
                        </a:lnTo>
                        <a:lnTo>
                          <a:pt x="1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76" name="Freeform 2178"/>
                  <p:cNvSpPr>
                    <a:spLocks noChangeAspect="1"/>
                  </p:cNvSpPr>
                  <p:nvPr/>
                </p:nvSpPr>
                <p:spPr>
                  <a:xfrm>
                    <a:off x="4392" y="1558"/>
                    <a:ext cx="22" cy="8"/>
                  </a:xfrm>
                  <a:custGeom>
                    <a:avLst/>
                    <a:gdLst>
                      <a:gd name="txL" fmla="*/ 0 w 142"/>
                      <a:gd name="txT" fmla="*/ 0 h 50"/>
                      <a:gd name="txR" fmla="*/ 142 w 142"/>
                      <a:gd name="txB" fmla="*/ 50 h 50"/>
                    </a:gdLst>
                    <a:ahLst/>
                    <a:cxnLst>
                      <a:cxn ang="0">
                        <a:pos x="0" y="0"/>
                      </a:cxn>
                      <a:cxn ang="0">
                        <a:pos x="3" y="1"/>
                      </a:cxn>
                      <a:cxn ang="0">
                        <a:pos x="0" y="1"/>
                      </a:cxn>
                      <a:cxn ang="0">
                        <a:pos x="0" y="0"/>
                      </a:cxn>
                    </a:cxnLst>
                    <a:rect l="txL" t="txT" r="txR" b="txB"/>
                    <a:pathLst>
                      <a:path w="142" h="50">
                        <a:moveTo>
                          <a:pt x="15" y="0"/>
                        </a:moveTo>
                        <a:lnTo>
                          <a:pt x="142" y="50"/>
                        </a:lnTo>
                        <a:lnTo>
                          <a:pt x="0" y="40"/>
                        </a:lnTo>
                        <a:lnTo>
                          <a:pt x="15" y="0"/>
                        </a:lnTo>
                        <a:close/>
                      </a:path>
                    </a:pathLst>
                  </a:custGeom>
                  <a:solidFill>
                    <a:srgbClr val="000000">
                      <a:alpha val="100000"/>
                    </a:srgbClr>
                  </a:solidFill>
                  <a:ln w="9525">
                    <a:noFill/>
                  </a:ln>
                </p:spPr>
                <p:txBody>
                  <a:bodyPr/>
                  <a:lstStyle/>
                  <a:p>
                    <a:endParaRPr lang="zh-CN" altLang="en-US"/>
                  </a:p>
                </p:txBody>
              </p:sp>
              <p:sp>
                <p:nvSpPr>
                  <p:cNvPr id="33877" name="Freeform 2179"/>
                  <p:cNvSpPr>
                    <a:spLocks noChangeAspect="1"/>
                  </p:cNvSpPr>
                  <p:nvPr/>
                </p:nvSpPr>
                <p:spPr>
                  <a:xfrm>
                    <a:off x="4392" y="1565"/>
                    <a:ext cx="22" cy="7"/>
                  </a:xfrm>
                  <a:custGeom>
                    <a:avLst/>
                    <a:gdLst>
                      <a:gd name="txL" fmla="*/ 0 w 142"/>
                      <a:gd name="txT" fmla="*/ 0 h 46"/>
                      <a:gd name="txR" fmla="*/ 142 w 142"/>
                      <a:gd name="txB" fmla="*/ 46 h 46"/>
                    </a:gdLst>
                    <a:ahLst/>
                    <a:cxnLst>
                      <a:cxn ang="0">
                        <a:pos x="3" y="0"/>
                      </a:cxn>
                      <a:cxn ang="0">
                        <a:pos x="0" y="0"/>
                      </a:cxn>
                      <a:cxn ang="0">
                        <a:pos x="3" y="1"/>
                      </a:cxn>
                      <a:cxn ang="0">
                        <a:pos x="3" y="0"/>
                      </a:cxn>
                    </a:cxnLst>
                    <a:rect l="txL" t="txT" r="txR" b="txB"/>
                    <a:pathLst>
                      <a:path w="142" h="46">
                        <a:moveTo>
                          <a:pt x="142" y="10"/>
                        </a:moveTo>
                        <a:lnTo>
                          <a:pt x="0" y="0"/>
                        </a:lnTo>
                        <a:lnTo>
                          <a:pt x="128" y="46"/>
                        </a:lnTo>
                        <a:lnTo>
                          <a:pt x="142" y="10"/>
                        </a:lnTo>
                        <a:close/>
                      </a:path>
                    </a:pathLst>
                  </a:custGeom>
                  <a:solidFill>
                    <a:srgbClr val="000000">
                      <a:alpha val="100000"/>
                    </a:srgbClr>
                  </a:solidFill>
                  <a:ln w="9525">
                    <a:noFill/>
                  </a:ln>
                </p:spPr>
                <p:txBody>
                  <a:bodyPr/>
                  <a:lstStyle/>
                  <a:p>
                    <a:endParaRPr lang="zh-CN" altLang="en-US"/>
                  </a:p>
                </p:txBody>
              </p:sp>
              <p:sp>
                <p:nvSpPr>
                  <p:cNvPr id="33878" name="Freeform 2180"/>
                  <p:cNvSpPr>
                    <a:spLocks noChangeAspect="1"/>
                  </p:cNvSpPr>
                  <p:nvPr/>
                </p:nvSpPr>
                <p:spPr>
                  <a:xfrm>
                    <a:off x="4392" y="1558"/>
                    <a:ext cx="22" cy="14"/>
                  </a:xfrm>
                  <a:custGeom>
                    <a:avLst/>
                    <a:gdLst>
                      <a:gd name="txL" fmla="*/ 0 w 142"/>
                      <a:gd name="txT" fmla="*/ 0 h 86"/>
                      <a:gd name="txR" fmla="*/ 142 w 142"/>
                      <a:gd name="txB" fmla="*/ 86 h 86"/>
                    </a:gdLst>
                    <a:ahLst/>
                    <a:cxnLst>
                      <a:cxn ang="0">
                        <a:pos x="0" y="0"/>
                      </a:cxn>
                      <a:cxn ang="0">
                        <a:pos x="3" y="1"/>
                      </a:cxn>
                      <a:cxn ang="0">
                        <a:pos x="3" y="2"/>
                      </a:cxn>
                      <a:cxn ang="0">
                        <a:pos x="0" y="1"/>
                      </a:cxn>
                      <a:cxn ang="0">
                        <a:pos x="0" y="0"/>
                      </a:cxn>
                    </a:cxnLst>
                    <a:rect l="txL" t="txT" r="txR" b="txB"/>
                    <a:pathLst>
                      <a:path w="142" h="86">
                        <a:moveTo>
                          <a:pt x="15" y="0"/>
                        </a:moveTo>
                        <a:lnTo>
                          <a:pt x="142" y="50"/>
                        </a:lnTo>
                        <a:lnTo>
                          <a:pt x="128" y="86"/>
                        </a:lnTo>
                        <a:lnTo>
                          <a:pt x="0" y="40"/>
                        </a:lnTo>
                        <a:lnTo>
                          <a:pt x="1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79" name="Freeform 2181"/>
                  <p:cNvSpPr>
                    <a:spLocks noChangeAspect="1"/>
                  </p:cNvSpPr>
                  <p:nvPr/>
                </p:nvSpPr>
                <p:spPr>
                  <a:xfrm>
                    <a:off x="4389" y="1565"/>
                    <a:ext cx="24" cy="7"/>
                  </a:xfrm>
                  <a:custGeom>
                    <a:avLst/>
                    <a:gdLst>
                      <a:gd name="txL" fmla="*/ 0 w 143"/>
                      <a:gd name="txT" fmla="*/ 0 h 46"/>
                      <a:gd name="txR" fmla="*/ 143 w 143"/>
                      <a:gd name="txB" fmla="*/ 46 h 46"/>
                    </a:gdLst>
                    <a:ahLst/>
                    <a:cxnLst>
                      <a:cxn ang="0">
                        <a:pos x="1" y="0"/>
                      </a:cxn>
                      <a:cxn ang="0">
                        <a:pos x="4" y="1"/>
                      </a:cxn>
                      <a:cxn ang="0">
                        <a:pos x="0" y="1"/>
                      </a:cxn>
                      <a:cxn ang="0">
                        <a:pos x="1" y="0"/>
                      </a:cxn>
                    </a:cxnLst>
                    <a:rect l="txL" t="txT" r="txR" b="txB"/>
                    <a:pathLst>
                      <a:path w="143" h="46">
                        <a:moveTo>
                          <a:pt x="15" y="0"/>
                        </a:moveTo>
                        <a:lnTo>
                          <a:pt x="143" y="46"/>
                        </a:lnTo>
                        <a:lnTo>
                          <a:pt x="0" y="41"/>
                        </a:lnTo>
                        <a:lnTo>
                          <a:pt x="15" y="0"/>
                        </a:lnTo>
                        <a:close/>
                      </a:path>
                    </a:pathLst>
                  </a:custGeom>
                  <a:solidFill>
                    <a:srgbClr val="000000">
                      <a:alpha val="100000"/>
                    </a:srgbClr>
                  </a:solidFill>
                  <a:ln w="9525">
                    <a:noFill/>
                  </a:ln>
                </p:spPr>
                <p:txBody>
                  <a:bodyPr/>
                  <a:lstStyle/>
                  <a:p>
                    <a:endParaRPr lang="zh-CN" altLang="en-US"/>
                  </a:p>
                </p:txBody>
              </p:sp>
              <p:sp>
                <p:nvSpPr>
                  <p:cNvPr id="33880" name="Freeform 2182"/>
                  <p:cNvSpPr>
                    <a:spLocks noChangeAspect="1"/>
                  </p:cNvSpPr>
                  <p:nvPr/>
                </p:nvSpPr>
                <p:spPr>
                  <a:xfrm>
                    <a:off x="4389" y="1571"/>
                    <a:ext cx="24" cy="7"/>
                  </a:xfrm>
                  <a:custGeom>
                    <a:avLst/>
                    <a:gdLst>
                      <a:gd name="txL" fmla="*/ 0 w 143"/>
                      <a:gd name="txT" fmla="*/ 0 h 41"/>
                      <a:gd name="txR" fmla="*/ 143 w 143"/>
                      <a:gd name="txB" fmla="*/ 41 h 41"/>
                    </a:gdLst>
                    <a:ahLst/>
                    <a:cxnLst>
                      <a:cxn ang="0">
                        <a:pos x="4" y="0"/>
                      </a:cxn>
                      <a:cxn ang="0">
                        <a:pos x="0" y="0"/>
                      </a:cxn>
                      <a:cxn ang="0">
                        <a:pos x="4" y="1"/>
                      </a:cxn>
                      <a:cxn ang="0">
                        <a:pos x="4" y="0"/>
                      </a:cxn>
                    </a:cxnLst>
                    <a:rect l="txL" t="txT" r="txR" b="txB"/>
                    <a:pathLst>
                      <a:path w="143" h="41">
                        <a:moveTo>
                          <a:pt x="143" y="5"/>
                        </a:moveTo>
                        <a:lnTo>
                          <a:pt x="0" y="0"/>
                        </a:lnTo>
                        <a:lnTo>
                          <a:pt x="131" y="41"/>
                        </a:lnTo>
                        <a:lnTo>
                          <a:pt x="143" y="5"/>
                        </a:lnTo>
                        <a:close/>
                      </a:path>
                    </a:pathLst>
                  </a:custGeom>
                  <a:solidFill>
                    <a:srgbClr val="000000">
                      <a:alpha val="100000"/>
                    </a:srgbClr>
                  </a:solidFill>
                  <a:ln w="9525">
                    <a:noFill/>
                  </a:ln>
                </p:spPr>
                <p:txBody>
                  <a:bodyPr/>
                  <a:lstStyle/>
                  <a:p>
                    <a:endParaRPr lang="zh-CN" altLang="en-US"/>
                  </a:p>
                </p:txBody>
              </p:sp>
              <p:sp>
                <p:nvSpPr>
                  <p:cNvPr id="33881" name="Freeform 2183"/>
                  <p:cNvSpPr>
                    <a:spLocks noChangeAspect="1"/>
                  </p:cNvSpPr>
                  <p:nvPr/>
                </p:nvSpPr>
                <p:spPr>
                  <a:xfrm>
                    <a:off x="4389" y="1565"/>
                    <a:ext cx="24" cy="13"/>
                  </a:xfrm>
                  <a:custGeom>
                    <a:avLst/>
                    <a:gdLst>
                      <a:gd name="txL" fmla="*/ 0 w 143"/>
                      <a:gd name="txT" fmla="*/ 0 h 82"/>
                      <a:gd name="txR" fmla="*/ 143 w 143"/>
                      <a:gd name="txB" fmla="*/ 82 h 82"/>
                    </a:gdLst>
                    <a:ahLst/>
                    <a:cxnLst>
                      <a:cxn ang="0">
                        <a:pos x="1" y="0"/>
                      </a:cxn>
                      <a:cxn ang="0">
                        <a:pos x="4" y="1"/>
                      </a:cxn>
                      <a:cxn ang="0">
                        <a:pos x="4" y="2"/>
                      </a:cxn>
                      <a:cxn ang="0">
                        <a:pos x="0" y="1"/>
                      </a:cxn>
                      <a:cxn ang="0">
                        <a:pos x="1" y="0"/>
                      </a:cxn>
                    </a:cxnLst>
                    <a:rect l="txL" t="txT" r="txR" b="txB"/>
                    <a:pathLst>
                      <a:path w="143" h="82">
                        <a:moveTo>
                          <a:pt x="15" y="0"/>
                        </a:moveTo>
                        <a:lnTo>
                          <a:pt x="143" y="46"/>
                        </a:lnTo>
                        <a:lnTo>
                          <a:pt x="131" y="82"/>
                        </a:lnTo>
                        <a:lnTo>
                          <a:pt x="0" y="41"/>
                        </a:lnTo>
                        <a:lnTo>
                          <a:pt x="1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82" name="Freeform 2184"/>
                  <p:cNvSpPr>
                    <a:spLocks noChangeAspect="1"/>
                  </p:cNvSpPr>
                  <p:nvPr/>
                </p:nvSpPr>
                <p:spPr>
                  <a:xfrm>
                    <a:off x="4388" y="1571"/>
                    <a:ext cx="22" cy="7"/>
                  </a:xfrm>
                  <a:custGeom>
                    <a:avLst/>
                    <a:gdLst>
                      <a:gd name="txL" fmla="*/ 0 w 142"/>
                      <a:gd name="txT" fmla="*/ 0 h 42"/>
                      <a:gd name="txR" fmla="*/ 142 w 142"/>
                      <a:gd name="txB" fmla="*/ 42 h 42"/>
                    </a:gdLst>
                    <a:ahLst/>
                    <a:cxnLst>
                      <a:cxn ang="0">
                        <a:pos x="0" y="0"/>
                      </a:cxn>
                      <a:cxn ang="0">
                        <a:pos x="3" y="1"/>
                      </a:cxn>
                      <a:cxn ang="0">
                        <a:pos x="0" y="1"/>
                      </a:cxn>
                      <a:cxn ang="0">
                        <a:pos x="0" y="0"/>
                      </a:cxn>
                    </a:cxnLst>
                    <a:rect l="txL" t="txT" r="txR" b="txB"/>
                    <a:pathLst>
                      <a:path w="142" h="42">
                        <a:moveTo>
                          <a:pt x="11" y="0"/>
                        </a:moveTo>
                        <a:lnTo>
                          <a:pt x="142" y="41"/>
                        </a:lnTo>
                        <a:lnTo>
                          <a:pt x="0" y="42"/>
                        </a:lnTo>
                        <a:lnTo>
                          <a:pt x="11" y="0"/>
                        </a:lnTo>
                        <a:close/>
                      </a:path>
                    </a:pathLst>
                  </a:custGeom>
                  <a:solidFill>
                    <a:srgbClr val="000000">
                      <a:alpha val="100000"/>
                    </a:srgbClr>
                  </a:solidFill>
                  <a:ln w="9525">
                    <a:noFill/>
                  </a:ln>
                </p:spPr>
                <p:txBody>
                  <a:bodyPr/>
                  <a:lstStyle/>
                  <a:p>
                    <a:endParaRPr lang="zh-CN" altLang="en-US"/>
                  </a:p>
                </p:txBody>
              </p:sp>
              <p:sp>
                <p:nvSpPr>
                  <p:cNvPr id="33883" name="Freeform 2185"/>
                  <p:cNvSpPr>
                    <a:spLocks noChangeAspect="1"/>
                  </p:cNvSpPr>
                  <p:nvPr/>
                </p:nvSpPr>
                <p:spPr>
                  <a:xfrm>
                    <a:off x="4388" y="1578"/>
                    <a:ext cx="22" cy="6"/>
                  </a:xfrm>
                  <a:custGeom>
                    <a:avLst/>
                    <a:gdLst>
                      <a:gd name="txL" fmla="*/ 0 w 142"/>
                      <a:gd name="txT" fmla="*/ 0 h 37"/>
                      <a:gd name="txR" fmla="*/ 142 w 142"/>
                      <a:gd name="txB" fmla="*/ 37 h 37"/>
                    </a:gdLst>
                    <a:ahLst/>
                    <a:cxnLst>
                      <a:cxn ang="0">
                        <a:pos x="3" y="0"/>
                      </a:cxn>
                      <a:cxn ang="0">
                        <a:pos x="0" y="0"/>
                      </a:cxn>
                      <a:cxn ang="0">
                        <a:pos x="3" y="1"/>
                      </a:cxn>
                      <a:cxn ang="0">
                        <a:pos x="3" y="0"/>
                      </a:cxn>
                    </a:cxnLst>
                    <a:rect l="txL" t="txT" r="txR" b="txB"/>
                    <a:pathLst>
                      <a:path w="142" h="37">
                        <a:moveTo>
                          <a:pt x="142" y="0"/>
                        </a:moveTo>
                        <a:lnTo>
                          <a:pt x="0" y="1"/>
                        </a:lnTo>
                        <a:lnTo>
                          <a:pt x="133" y="37"/>
                        </a:lnTo>
                        <a:lnTo>
                          <a:pt x="142" y="0"/>
                        </a:lnTo>
                        <a:close/>
                      </a:path>
                    </a:pathLst>
                  </a:custGeom>
                  <a:solidFill>
                    <a:srgbClr val="000000">
                      <a:alpha val="100000"/>
                    </a:srgbClr>
                  </a:solidFill>
                  <a:ln w="9525">
                    <a:noFill/>
                  </a:ln>
                </p:spPr>
                <p:txBody>
                  <a:bodyPr/>
                  <a:lstStyle/>
                  <a:p>
                    <a:endParaRPr lang="zh-CN" altLang="en-US"/>
                  </a:p>
                </p:txBody>
              </p:sp>
              <p:sp>
                <p:nvSpPr>
                  <p:cNvPr id="33884" name="Freeform 2186"/>
                  <p:cNvSpPr>
                    <a:spLocks noChangeAspect="1"/>
                  </p:cNvSpPr>
                  <p:nvPr/>
                </p:nvSpPr>
                <p:spPr>
                  <a:xfrm>
                    <a:off x="4388" y="1571"/>
                    <a:ext cx="22" cy="13"/>
                  </a:xfrm>
                  <a:custGeom>
                    <a:avLst/>
                    <a:gdLst>
                      <a:gd name="txL" fmla="*/ 0 w 142"/>
                      <a:gd name="txT" fmla="*/ 0 h 78"/>
                      <a:gd name="txR" fmla="*/ 142 w 142"/>
                      <a:gd name="txB" fmla="*/ 78 h 78"/>
                    </a:gdLst>
                    <a:ahLst/>
                    <a:cxnLst>
                      <a:cxn ang="0">
                        <a:pos x="0" y="0"/>
                      </a:cxn>
                      <a:cxn ang="0">
                        <a:pos x="3" y="1"/>
                      </a:cxn>
                      <a:cxn ang="0">
                        <a:pos x="3" y="2"/>
                      </a:cxn>
                      <a:cxn ang="0">
                        <a:pos x="0" y="1"/>
                      </a:cxn>
                      <a:cxn ang="0">
                        <a:pos x="0" y="0"/>
                      </a:cxn>
                    </a:cxnLst>
                    <a:rect l="txL" t="txT" r="txR" b="txB"/>
                    <a:pathLst>
                      <a:path w="142" h="78">
                        <a:moveTo>
                          <a:pt x="11" y="0"/>
                        </a:moveTo>
                        <a:lnTo>
                          <a:pt x="142" y="41"/>
                        </a:lnTo>
                        <a:lnTo>
                          <a:pt x="133" y="78"/>
                        </a:lnTo>
                        <a:lnTo>
                          <a:pt x="0" y="42"/>
                        </a:lnTo>
                        <a:lnTo>
                          <a:pt x="1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85" name="Freeform 2187"/>
                  <p:cNvSpPr>
                    <a:spLocks noChangeAspect="1"/>
                  </p:cNvSpPr>
                  <p:nvPr/>
                </p:nvSpPr>
                <p:spPr>
                  <a:xfrm>
                    <a:off x="4386" y="1578"/>
                    <a:ext cx="23" cy="7"/>
                  </a:xfrm>
                  <a:custGeom>
                    <a:avLst/>
                    <a:gdLst>
                      <a:gd name="txL" fmla="*/ 0 w 144"/>
                      <a:gd name="txT" fmla="*/ 0 h 43"/>
                      <a:gd name="txR" fmla="*/ 144 w 144"/>
                      <a:gd name="txB" fmla="*/ 43 h 43"/>
                    </a:gdLst>
                    <a:ahLst/>
                    <a:cxnLst>
                      <a:cxn ang="0">
                        <a:pos x="0" y="0"/>
                      </a:cxn>
                      <a:cxn ang="0">
                        <a:pos x="4" y="1"/>
                      </a:cxn>
                      <a:cxn ang="0">
                        <a:pos x="0" y="1"/>
                      </a:cxn>
                      <a:cxn ang="0">
                        <a:pos x="0" y="0"/>
                      </a:cxn>
                    </a:cxnLst>
                    <a:rect l="txL" t="txT" r="txR" b="txB"/>
                    <a:pathLst>
                      <a:path w="144" h="43">
                        <a:moveTo>
                          <a:pt x="11" y="0"/>
                        </a:moveTo>
                        <a:lnTo>
                          <a:pt x="144" y="36"/>
                        </a:lnTo>
                        <a:lnTo>
                          <a:pt x="0" y="43"/>
                        </a:lnTo>
                        <a:lnTo>
                          <a:pt x="11" y="0"/>
                        </a:lnTo>
                        <a:close/>
                      </a:path>
                    </a:pathLst>
                  </a:custGeom>
                  <a:solidFill>
                    <a:srgbClr val="000000">
                      <a:alpha val="100000"/>
                    </a:srgbClr>
                  </a:solidFill>
                  <a:ln w="9525">
                    <a:noFill/>
                  </a:ln>
                </p:spPr>
                <p:txBody>
                  <a:bodyPr/>
                  <a:lstStyle/>
                  <a:p>
                    <a:endParaRPr lang="zh-CN" altLang="en-US"/>
                  </a:p>
                </p:txBody>
              </p:sp>
              <p:sp>
                <p:nvSpPr>
                  <p:cNvPr id="33886" name="Freeform 2188"/>
                  <p:cNvSpPr>
                    <a:spLocks noChangeAspect="1"/>
                  </p:cNvSpPr>
                  <p:nvPr/>
                </p:nvSpPr>
                <p:spPr>
                  <a:xfrm>
                    <a:off x="4386" y="1584"/>
                    <a:ext cx="23" cy="6"/>
                  </a:xfrm>
                  <a:custGeom>
                    <a:avLst/>
                    <a:gdLst>
                      <a:gd name="txL" fmla="*/ 0 w 144"/>
                      <a:gd name="txT" fmla="*/ 0 h 36"/>
                      <a:gd name="txR" fmla="*/ 144 w 144"/>
                      <a:gd name="txB" fmla="*/ 36 h 36"/>
                    </a:gdLst>
                    <a:ahLst/>
                    <a:cxnLst>
                      <a:cxn ang="0">
                        <a:pos x="4" y="0"/>
                      </a:cxn>
                      <a:cxn ang="0">
                        <a:pos x="0" y="0"/>
                      </a:cxn>
                      <a:cxn ang="0">
                        <a:pos x="3" y="1"/>
                      </a:cxn>
                      <a:cxn ang="0">
                        <a:pos x="4" y="0"/>
                      </a:cxn>
                    </a:cxnLst>
                    <a:rect l="txL" t="txT" r="txR" b="txB"/>
                    <a:pathLst>
                      <a:path w="144" h="36">
                        <a:moveTo>
                          <a:pt x="144" y="0"/>
                        </a:moveTo>
                        <a:lnTo>
                          <a:pt x="0" y="7"/>
                        </a:lnTo>
                        <a:lnTo>
                          <a:pt x="134" y="36"/>
                        </a:lnTo>
                        <a:lnTo>
                          <a:pt x="144" y="0"/>
                        </a:lnTo>
                        <a:close/>
                      </a:path>
                    </a:pathLst>
                  </a:custGeom>
                  <a:solidFill>
                    <a:srgbClr val="000000">
                      <a:alpha val="100000"/>
                    </a:srgbClr>
                  </a:solidFill>
                  <a:ln w="9525">
                    <a:noFill/>
                  </a:ln>
                </p:spPr>
                <p:txBody>
                  <a:bodyPr/>
                  <a:lstStyle/>
                  <a:p>
                    <a:endParaRPr lang="zh-CN" altLang="en-US"/>
                  </a:p>
                </p:txBody>
              </p:sp>
              <p:sp>
                <p:nvSpPr>
                  <p:cNvPr id="33887" name="Freeform 2189"/>
                  <p:cNvSpPr>
                    <a:spLocks noChangeAspect="1"/>
                  </p:cNvSpPr>
                  <p:nvPr/>
                </p:nvSpPr>
                <p:spPr>
                  <a:xfrm>
                    <a:off x="4386" y="1578"/>
                    <a:ext cx="23" cy="12"/>
                  </a:xfrm>
                  <a:custGeom>
                    <a:avLst/>
                    <a:gdLst>
                      <a:gd name="txL" fmla="*/ 0 w 144"/>
                      <a:gd name="txT" fmla="*/ 0 h 72"/>
                      <a:gd name="txR" fmla="*/ 144 w 144"/>
                      <a:gd name="txB" fmla="*/ 72 h 72"/>
                    </a:gdLst>
                    <a:ahLst/>
                    <a:cxnLst>
                      <a:cxn ang="0">
                        <a:pos x="0" y="0"/>
                      </a:cxn>
                      <a:cxn ang="0">
                        <a:pos x="4" y="1"/>
                      </a:cxn>
                      <a:cxn ang="0">
                        <a:pos x="3" y="2"/>
                      </a:cxn>
                      <a:cxn ang="0">
                        <a:pos x="0" y="1"/>
                      </a:cxn>
                      <a:cxn ang="0">
                        <a:pos x="0" y="0"/>
                      </a:cxn>
                    </a:cxnLst>
                    <a:rect l="txL" t="txT" r="txR" b="txB"/>
                    <a:pathLst>
                      <a:path w="144" h="72">
                        <a:moveTo>
                          <a:pt x="11" y="0"/>
                        </a:moveTo>
                        <a:lnTo>
                          <a:pt x="144" y="36"/>
                        </a:lnTo>
                        <a:lnTo>
                          <a:pt x="134" y="72"/>
                        </a:lnTo>
                        <a:lnTo>
                          <a:pt x="0" y="43"/>
                        </a:lnTo>
                        <a:lnTo>
                          <a:pt x="11"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88" name="Freeform 2190"/>
                  <p:cNvSpPr>
                    <a:spLocks noChangeAspect="1"/>
                  </p:cNvSpPr>
                  <p:nvPr/>
                </p:nvSpPr>
                <p:spPr>
                  <a:xfrm>
                    <a:off x="4385" y="1585"/>
                    <a:ext cx="22" cy="7"/>
                  </a:xfrm>
                  <a:custGeom>
                    <a:avLst/>
                    <a:gdLst>
                      <a:gd name="txL" fmla="*/ 0 w 142"/>
                      <a:gd name="txT" fmla="*/ 0 h 42"/>
                      <a:gd name="txR" fmla="*/ 142 w 142"/>
                      <a:gd name="txB" fmla="*/ 42 h 42"/>
                    </a:gdLst>
                    <a:ahLst/>
                    <a:cxnLst>
                      <a:cxn ang="0">
                        <a:pos x="0" y="0"/>
                      </a:cxn>
                      <a:cxn ang="0">
                        <a:pos x="3" y="1"/>
                      </a:cxn>
                      <a:cxn ang="0">
                        <a:pos x="0" y="1"/>
                      </a:cxn>
                      <a:cxn ang="0">
                        <a:pos x="0" y="0"/>
                      </a:cxn>
                    </a:cxnLst>
                    <a:rect l="txL" t="txT" r="txR" b="txB"/>
                    <a:pathLst>
                      <a:path w="142" h="42">
                        <a:moveTo>
                          <a:pt x="8" y="0"/>
                        </a:moveTo>
                        <a:lnTo>
                          <a:pt x="142" y="29"/>
                        </a:lnTo>
                        <a:lnTo>
                          <a:pt x="0" y="42"/>
                        </a:lnTo>
                        <a:lnTo>
                          <a:pt x="8" y="0"/>
                        </a:lnTo>
                        <a:close/>
                      </a:path>
                    </a:pathLst>
                  </a:custGeom>
                  <a:solidFill>
                    <a:srgbClr val="000000">
                      <a:alpha val="100000"/>
                    </a:srgbClr>
                  </a:solidFill>
                  <a:ln w="9525">
                    <a:noFill/>
                  </a:ln>
                </p:spPr>
                <p:txBody>
                  <a:bodyPr/>
                  <a:lstStyle/>
                  <a:p>
                    <a:endParaRPr lang="zh-CN" altLang="en-US"/>
                  </a:p>
                </p:txBody>
              </p:sp>
              <p:sp>
                <p:nvSpPr>
                  <p:cNvPr id="33889" name="Freeform 2191"/>
                  <p:cNvSpPr>
                    <a:spLocks noChangeAspect="1"/>
                  </p:cNvSpPr>
                  <p:nvPr/>
                </p:nvSpPr>
                <p:spPr>
                  <a:xfrm>
                    <a:off x="4385" y="1590"/>
                    <a:ext cx="22" cy="6"/>
                  </a:xfrm>
                  <a:custGeom>
                    <a:avLst/>
                    <a:gdLst>
                      <a:gd name="txL" fmla="*/ 0 w 142"/>
                      <a:gd name="txT" fmla="*/ 0 h 37"/>
                      <a:gd name="txR" fmla="*/ 142 w 142"/>
                      <a:gd name="txB" fmla="*/ 37 h 37"/>
                    </a:gdLst>
                    <a:ahLst/>
                    <a:cxnLst>
                      <a:cxn ang="0">
                        <a:pos x="3" y="0"/>
                      </a:cxn>
                      <a:cxn ang="0">
                        <a:pos x="0" y="0"/>
                      </a:cxn>
                      <a:cxn ang="0">
                        <a:pos x="3" y="1"/>
                      </a:cxn>
                      <a:cxn ang="0">
                        <a:pos x="3" y="0"/>
                      </a:cxn>
                    </a:cxnLst>
                    <a:rect l="txL" t="txT" r="txR" b="txB"/>
                    <a:pathLst>
                      <a:path w="142" h="37">
                        <a:moveTo>
                          <a:pt x="142" y="0"/>
                        </a:moveTo>
                        <a:lnTo>
                          <a:pt x="0" y="13"/>
                        </a:lnTo>
                        <a:lnTo>
                          <a:pt x="135" y="37"/>
                        </a:lnTo>
                        <a:lnTo>
                          <a:pt x="142" y="0"/>
                        </a:lnTo>
                        <a:close/>
                      </a:path>
                    </a:pathLst>
                  </a:custGeom>
                  <a:solidFill>
                    <a:srgbClr val="000000">
                      <a:alpha val="100000"/>
                    </a:srgbClr>
                  </a:solidFill>
                  <a:ln w="9525">
                    <a:noFill/>
                  </a:ln>
                </p:spPr>
                <p:txBody>
                  <a:bodyPr/>
                  <a:lstStyle/>
                  <a:p>
                    <a:endParaRPr lang="zh-CN" altLang="en-US"/>
                  </a:p>
                </p:txBody>
              </p:sp>
              <p:sp>
                <p:nvSpPr>
                  <p:cNvPr id="33890" name="Freeform 2192"/>
                  <p:cNvSpPr>
                    <a:spLocks noChangeAspect="1"/>
                  </p:cNvSpPr>
                  <p:nvPr/>
                </p:nvSpPr>
                <p:spPr>
                  <a:xfrm>
                    <a:off x="4385" y="1585"/>
                    <a:ext cx="22" cy="11"/>
                  </a:xfrm>
                  <a:custGeom>
                    <a:avLst/>
                    <a:gdLst>
                      <a:gd name="txL" fmla="*/ 0 w 142"/>
                      <a:gd name="txT" fmla="*/ 0 h 66"/>
                      <a:gd name="txR" fmla="*/ 142 w 142"/>
                      <a:gd name="txB" fmla="*/ 66 h 66"/>
                    </a:gdLst>
                    <a:ahLst/>
                    <a:cxnLst>
                      <a:cxn ang="0">
                        <a:pos x="0" y="0"/>
                      </a:cxn>
                      <a:cxn ang="0">
                        <a:pos x="3" y="1"/>
                      </a:cxn>
                      <a:cxn ang="0">
                        <a:pos x="3" y="2"/>
                      </a:cxn>
                      <a:cxn ang="0">
                        <a:pos x="0" y="1"/>
                      </a:cxn>
                      <a:cxn ang="0">
                        <a:pos x="0" y="0"/>
                      </a:cxn>
                    </a:cxnLst>
                    <a:rect l="txL" t="txT" r="txR" b="txB"/>
                    <a:pathLst>
                      <a:path w="142" h="66">
                        <a:moveTo>
                          <a:pt x="8" y="0"/>
                        </a:moveTo>
                        <a:lnTo>
                          <a:pt x="142" y="29"/>
                        </a:lnTo>
                        <a:lnTo>
                          <a:pt x="135" y="66"/>
                        </a:lnTo>
                        <a:lnTo>
                          <a:pt x="0" y="42"/>
                        </a:lnTo>
                        <a:lnTo>
                          <a:pt x="8"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91" name="Freeform 2193"/>
                  <p:cNvSpPr>
                    <a:spLocks noChangeAspect="1"/>
                  </p:cNvSpPr>
                  <p:nvPr/>
                </p:nvSpPr>
                <p:spPr>
                  <a:xfrm>
                    <a:off x="4384" y="1592"/>
                    <a:ext cx="22" cy="7"/>
                  </a:xfrm>
                  <a:custGeom>
                    <a:avLst/>
                    <a:gdLst>
                      <a:gd name="txL" fmla="*/ 0 w 141"/>
                      <a:gd name="txT" fmla="*/ 0 h 44"/>
                      <a:gd name="txR" fmla="*/ 141 w 141"/>
                      <a:gd name="txB" fmla="*/ 44 h 44"/>
                    </a:gdLst>
                    <a:ahLst/>
                    <a:cxnLst>
                      <a:cxn ang="0">
                        <a:pos x="0" y="0"/>
                      </a:cxn>
                      <a:cxn ang="0">
                        <a:pos x="3" y="1"/>
                      </a:cxn>
                      <a:cxn ang="0">
                        <a:pos x="0" y="1"/>
                      </a:cxn>
                      <a:cxn ang="0">
                        <a:pos x="0" y="0"/>
                      </a:cxn>
                    </a:cxnLst>
                    <a:rect l="txL" t="txT" r="txR" b="txB"/>
                    <a:pathLst>
                      <a:path w="141" h="44">
                        <a:moveTo>
                          <a:pt x="6" y="0"/>
                        </a:moveTo>
                        <a:lnTo>
                          <a:pt x="141" y="24"/>
                        </a:lnTo>
                        <a:lnTo>
                          <a:pt x="0" y="44"/>
                        </a:lnTo>
                        <a:lnTo>
                          <a:pt x="6" y="0"/>
                        </a:lnTo>
                        <a:close/>
                      </a:path>
                    </a:pathLst>
                  </a:custGeom>
                  <a:solidFill>
                    <a:srgbClr val="000000">
                      <a:alpha val="100000"/>
                    </a:srgbClr>
                  </a:solidFill>
                  <a:ln w="9525">
                    <a:noFill/>
                  </a:ln>
                </p:spPr>
                <p:txBody>
                  <a:bodyPr/>
                  <a:lstStyle/>
                  <a:p>
                    <a:endParaRPr lang="zh-CN" altLang="en-US"/>
                  </a:p>
                </p:txBody>
              </p:sp>
              <p:sp>
                <p:nvSpPr>
                  <p:cNvPr id="33892" name="Freeform 2194"/>
                  <p:cNvSpPr>
                    <a:spLocks noChangeAspect="1"/>
                  </p:cNvSpPr>
                  <p:nvPr/>
                </p:nvSpPr>
                <p:spPr>
                  <a:xfrm>
                    <a:off x="4384" y="1596"/>
                    <a:ext cx="22" cy="6"/>
                  </a:xfrm>
                  <a:custGeom>
                    <a:avLst/>
                    <a:gdLst>
                      <a:gd name="txL" fmla="*/ 0 w 141"/>
                      <a:gd name="txT" fmla="*/ 0 h 38"/>
                      <a:gd name="txR" fmla="*/ 141 w 141"/>
                      <a:gd name="txB" fmla="*/ 38 h 38"/>
                    </a:gdLst>
                    <a:ahLst/>
                    <a:cxnLst>
                      <a:cxn ang="0">
                        <a:pos x="3" y="0"/>
                      </a:cxn>
                      <a:cxn ang="0">
                        <a:pos x="0" y="0"/>
                      </a:cxn>
                      <a:cxn ang="0">
                        <a:pos x="3" y="1"/>
                      </a:cxn>
                      <a:cxn ang="0">
                        <a:pos x="3" y="0"/>
                      </a:cxn>
                    </a:cxnLst>
                    <a:rect l="txL" t="txT" r="txR" b="txB"/>
                    <a:pathLst>
                      <a:path w="141" h="38">
                        <a:moveTo>
                          <a:pt x="141" y="0"/>
                        </a:moveTo>
                        <a:lnTo>
                          <a:pt x="0" y="20"/>
                        </a:lnTo>
                        <a:lnTo>
                          <a:pt x="135" y="38"/>
                        </a:lnTo>
                        <a:lnTo>
                          <a:pt x="141" y="0"/>
                        </a:lnTo>
                        <a:close/>
                      </a:path>
                    </a:pathLst>
                  </a:custGeom>
                  <a:solidFill>
                    <a:srgbClr val="000000">
                      <a:alpha val="100000"/>
                    </a:srgbClr>
                  </a:solidFill>
                  <a:ln w="9525">
                    <a:noFill/>
                  </a:ln>
                </p:spPr>
                <p:txBody>
                  <a:bodyPr/>
                  <a:lstStyle/>
                  <a:p>
                    <a:endParaRPr lang="zh-CN" altLang="en-US"/>
                  </a:p>
                </p:txBody>
              </p:sp>
              <p:sp>
                <p:nvSpPr>
                  <p:cNvPr id="33893" name="Freeform 2195"/>
                  <p:cNvSpPr>
                    <a:spLocks noChangeAspect="1"/>
                  </p:cNvSpPr>
                  <p:nvPr/>
                </p:nvSpPr>
                <p:spPr>
                  <a:xfrm>
                    <a:off x="4384" y="1592"/>
                    <a:ext cx="22" cy="10"/>
                  </a:xfrm>
                  <a:custGeom>
                    <a:avLst/>
                    <a:gdLst>
                      <a:gd name="txL" fmla="*/ 0 w 141"/>
                      <a:gd name="txT" fmla="*/ 0 h 62"/>
                      <a:gd name="txR" fmla="*/ 141 w 141"/>
                      <a:gd name="txB" fmla="*/ 62 h 62"/>
                    </a:gdLst>
                    <a:ahLst/>
                    <a:cxnLst>
                      <a:cxn ang="0">
                        <a:pos x="0" y="0"/>
                      </a:cxn>
                      <a:cxn ang="0">
                        <a:pos x="3" y="1"/>
                      </a:cxn>
                      <a:cxn ang="0">
                        <a:pos x="3" y="2"/>
                      </a:cxn>
                      <a:cxn ang="0">
                        <a:pos x="0" y="1"/>
                      </a:cxn>
                      <a:cxn ang="0">
                        <a:pos x="0" y="0"/>
                      </a:cxn>
                    </a:cxnLst>
                    <a:rect l="txL" t="txT" r="txR" b="txB"/>
                    <a:pathLst>
                      <a:path w="141" h="62">
                        <a:moveTo>
                          <a:pt x="6" y="0"/>
                        </a:moveTo>
                        <a:lnTo>
                          <a:pt x="141" y="24"/>
                        </a:lnTo>
                        <a:lnTo>
                          <a:pt x="135" y="62"/>
                        </a:lnTo>
                        <a:lnTo>
                          <a:pt x="0" y="44"/>
                        </a:lnTo>
                        <a:lnTo>
                          <a:pt x="6"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94" name="Freeform 2196"/>
                  <p:cNvSpPr>
                    <a:spLocks noChangeAspect="1"/>
                  </p:cNvSpPr>
                  <p:nvPr/>
                </p:nvSpPr>
                <p:spPr>
                  <a:xfrm>
                    <a:off x="4383" y="1599"/>
                    <a:ext cx="22" cy="7"/>
                  </a:xfrm>
                  <a:custGeom>
                    <a:avLst/>
                    <a:gdLst>
                      <a:gd name="txL" fmla="*/ 0 w 140"/>
                      <a:gd name="txT" fmla="*/ 0 h 44"/>
                      <a:gd name="txR" fmla="*/ 140 w 140"/>
                      <a:gd name="txB" fmla="*/ 44 h 44"/>
                    </a:gdLst>
                    <a:ahLst/>
                    <a:cxnLst>
                      <a:cxn ang="0">
                        <a:pos x="0" y="0"/>
                      </a:cxn>
                      <a:cxn ang="0">
                        <a:pos x="3" y="0"/>
                      </a:cxn>
                      <a:cxn ang="0">
                        <a:pos x="0" y="1"/>
                      </a:cxn>
                      <a:cxn ang="0">
                        <a:pos x="0" y="0"/>
                      </a:cxn>
                    </a:cxnLst>
                    <a:rect l="txL" t="txT" r="txR" b="txB"/>
                    <a:pathLst>
                      <a:path w="140" h="44">
                        <a:moveTo>
                          <a:pt x="5" y="0"/>
                        </a:moveTo>
                        <a:lnTo>
                          <a:pt x="140" y="18"/>
                        </a:lnTo>
                        <a:lnTo>
                          <a:pt x="0" y="44"/>
                        </a:lnTo>
                        <a:lnTo>
                          <a:pt x="5" y="0"/>
                        </a:lnTo>
                        <a:close/>
                      </a:path>
                    </a:pathLst>
                  </a:custGeom>
                  <a:solidFill>
                    <a:srgbClr val="000000">
                      <a:alpha val="100000"/>
                    </a:srgbClr>
                  </a:solidFill>
                  <a:ln w="9525">
                    <a:noFill/>
                  </a:ln>
                </p:spPr>
                <p:txBody>
                  <a:bodyPr/>
                  <a:lstStyle/>
                  <a:p>
                    <a:endParaRPr lang="zh-CN" altLang="en-US"/>
                  </a:p>
                </p:txBody>
              </p:sp>
              <p:sp>
                <p:nvSpPr>
                  <p:cNvPr id="33895" name="Freeform 2197"/>
                  <p:cNvSpPr>
                    <a:spLocks noChangeAspect="1"/>
                  </p:cNvSpPr>
                  <p:nvPr/>
                </p:nvSpPr>
                <p:spPr>
                  <a:xfrm>
                    <a:off x="4383" y="1602"/>
                    <a:ext cx="22" cy="6"/>
                  </a:xfrm>
                  <a:custGeom>
                    <a:avLst/>
                    <a:gdLst>
                      <a:gd name="txL" fmla="*/ 0 w 140"/>
                      <a:gd name="txT" fmla="*/ 0 h 38"/>
                      <a:gd name="txR" fmla="*/ 140 w 140"/>
                      <a:gd name="txB" fmla="*/ 38 h 38"/>
                    </a:gdLst>
                    <a:ahLst/>
                    <a:cxnLst>
                      <a:cxn ang="0">
                        <a:pos x="3" y="0"/>
                      </a:cxn>
                      <a:cxn ang="0">
                        <a:pos x="0" y="1"/>
                      </a:cxn>
                      <a:cxn ang="0">
                        <a:pos x="3" y="1"/>
                      </a:cxn>
                      <a:cxn ang="0">
                        <a:pos x="3" y="0"/>
                      </a:cxn>
                    </a:cxnLst>
                    <a:rect l="txL" t="txT" r="txR" b="txB"/>
                    <a:pathLst>
                      <a:path w="140" h="38">
                        <a:moveTo>
                          <a:pt x="140" y="0"/>
                        </a:moveTo>
                        <a:lnTo>
                          <a:pt x="0" y="26"/>
                        </a:lnTo>
                        <a:lnTo>
                          <a:pt x="137" y="38"/>
                        </a:lnTo>
                        <a:lnTo>
                          <a:pt x="140" y="0"/>
                        </a:lnTo>
                        <a:close/>
                      </a:path>
                    </a:pathLst>
                  </a:custGeom>
                  <a:solidFill>
                    <a:srgbClr val="000000">
                      <a:alpha val="100000"/>
                    </a:srgbClr>
                  </a:solidFill>
                  <a:ln w="9525">
                    <a:noFill/>
                  </a:ln>
                </p:spPr>
                <p:txBody>
                  <a:bodyPr/>
                  <a:lstStyle/>
                  <a:p>
                    <a:endParaRPr lang="zh-CN" altLang="en-US"/>
                  </a:p>
                </p:txBody>
              </p:sp>
              <p:sp>
                <p:nvSpPr>
                  <p:cNvPr id="33896" name="Freeform 2198"/>
                  <p:cNvSpPr>
                    <a:spLocks noChangeAspect="1"/>
                  </p:cNvSpPr>
                  <p:nvPr/>
                </p:nvSpPr>
                <p:spPr>
                  <a:xfrm>
                    <a:off x="4383" y="1599"/>
                    <a:ext cx="22" cy="9"/>
                  </a:xfrm>
                  <a:custGeom>
                    <a:avLst/>
                    <a:gdLst>
                      <a:gd name="txL" fmla="*/ 0 w 140"/>
                      <a:gd name="txT" fmla="*/ 0 h 56"/>
                      <a:gd name="txR" fmla="*/ 140 w 140"/>
                      <a:gd name="txB" fmla="*/ 56 h 56"/>
                    </a:gdLst>
                    <a:ahLst/>
                    <a:cxnLst>
                      <a:cxn ang="0">
                        <a:pos x="0" y="0"/>
                      </a:cxn>
                      <a:cxn ang="0">
                        <a:pos x="3" y="0"/>
                      </a:cxn>
                      <a:cxn ang="0">
                        <a:pos x="3" y="1"/>
                      </a:cxn>
                      <a:cxn ang="0">
                        <a:pos x="0" y="1"/>
                      </a:cxn>
                      <a:cxn ang="0">
                        <a:pos x="0" y="0"/>
                      </a:cxn>
                    </a:cxnLst>
                    <a:rect l="txL" t="txT" r="txR" b="txB"/>
                    <a:pathLst>
                      <a:path w="140" h="56">
                        <a:moveTo>
                          <a:pt x="5" y="0"/>
                        </a:moveTo>
                        <a:lnTo>
                          <a:pt x="140" y="18"/>
                        </a:lnTo>
                        <a:lnTo>
                          <a:pt x="137" y="56"/>
                        </a:lnTo>
                        <a:lnTo>
                          <a:pt x="0" y="44"/>
                        </a:lnTo>
                        <a:lnTo>
                          <a:pt x="5"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97" name="Freeform 2199"/>
                  <p:cNvSpPr>
                    <a:spLocks noChangeAspect="1"/>
                  </p:cNvSpPr>
                  <p:nvPr/>
                </p:nvSpPr>
                <p:spPr>
                  <a:xfrm>
                    <a:off x="4382" y="1606"/>
                    <a:ext cx="23" cy="7"/>
                  </a:xfrm>
                  <a:custGeom>
                    <a:avLst/>
                    <a:gdLst>
                      <a:gd name="txL" fmla="*/ 0 w 140"/>
                      <a:gd name="txT" fmla="*/ 0 h 43"/>
                      <a:gd name="txR" fmla="*/ 140 w 140"/>
                      <a:gd name="txB" fmla="*/ 43 h 43"/>
                    </a:gdLst>
                    <a:ahLst/>
                    <a:cxnLst>
                      <a:cxn ang="0">
                        <a:pos x="0" y="0"/>
                      </a:cxn>
                      <a:cxn ang="0">
                        <a:pos x="4" y="0"/>
                      </a:cxn>
                      <a:cxn ang="0">
                        <a:pos x="0" y="1"/>
                      </a:cxn>
                      <a:cxn ang="0">
                        <a:pos x="0" y="0"/>
                      </a:cxn>
                    </a:cxnLst>
                    <a:rect l="txL" t="txT" r="txR" b="txB"/>
                    <a:pathLst>
                      <a:path w="140" h="43">
                        <a:moveTo>
                          <a:pt x="3" y="0"/>
                        </a:moveTo>
                        <a:lnTo>
                          <a:pt x="140" y="12"/>
                        </a:lnTo>
                        <a:lnTo>
                          <a:pt x="0" y="43"/>
                        </a:lnTo>
                        <a:lnTo>
                          <a:pt x="3" y="0"/>
                        </a:lnTo>
                        <a:close/>
                      </a:path>
                    </a:pathLst>
                  </a:custGeom>
                  <a:solidFill>
                    <a:srgbClr val="000000">
                      <a:alpha val="100000"/>
                    </a:srgbClr>
                  </a:solidFill>
                  <a:ln w="9525">
                    <a:noFill/>
                  </a:ln>
                </p:spPr>
                <p:txBody>
                  <a:bodyPr/>
                  <a:lstStyle/>
                  <a:p>
                    <a:endParaRPr lang="zh-CN" altLang="en-US"/>
                  </a:p>
                </p:txBody>
              </p:sp>
              <p:sp>
                <p:nvSpPr>
                  <p:cNvPr id="33898" name="Freeform 2200"/>
                  <p:cNvSpPr>
                    <a:spLocks noChangeAspect="1"/>
                  </p:cNvSpPr>
                  <p:nvPr/>
                </p:nvSpPr>
                <p:spPr>
                  <a:xfrm>
                    <a:off x="4382" y="1608"/>
                    <a:ext cx="23" cy="6"/>
                  </a:xfrm>
                  <a:custGeom>
                    <a:avLst/>
                    <a:gdLst>
                      <a:gd name="txL" fmla="*/ 0 w 140"/>
                      <a:gd name="txT" fmla="*/ 0 h 37"/>
                      <a:gd name="txR" fmla="*/ 140 w 140"/>
                      <a:gd name="txB" fmla="*/ 37 h 37"/>
                    </a:gdLst>
                    <a:ahLst/>
                    <a:cxnLst>
                      <a:cxn ang="0">
                        <a:pos x="4" y="0"/>
                      </a:cxn>
                      <a:cxn ang="0">
                        <a:pos x="0" y="1"/>
                      </a:cxn>
                      <a:cxn ang="0">
                        <a:pos x="4" y="1"/>
                      </a:cxn>
                      <a:cxn ang="0">
                        <a:pos x="4" y="0"/>
                      </a:cxn>
                    </a:cxnLst>
                    <a:rect l="txL" t="txT" r="txR" b="txB"/>
                    <a:pathLst>
                      <a:path w="140" h="37">
                        <a:moveTo>
                          <a:pt x="140" y="0"/>
                        </a:moveTo>
                        <a:lnTo>
                          <a:pt x="0" y="31"/>
                        </a:lnTo>
                        <a:lnTo>
                          <a:pt x="138" y="37"/>
                        </a:lnTo>
                        <a:lnTo>
                          <a:pt x="140" y="0"/>
                        </a:lnTo>
                        <a:close/>
                      </a:path>
                    </a:pathLst>
                  </a:custGeom>
                  <a:solidFill>
                    <a:srgbClr val="000000">
                      <a:alpha val="100000"/>
                    </a:srgbClr>
                  </a:solidFill>
                  <a:ln w="9525">
                    <a:noFill/>
                  </a:ln>
                </p:spPr>
                <p:txBody>
                  <a:bodyPr/>
                  <a:lstStyle/>
                  <a:p>
                    <a:endParaRPr lang="zh-CN" altLang="en-US"/>
                  </a:p>
                </p:txBody>
              </p:sp>
              <p:sp>
                <p:nvSpPr>
                  <p:cNvPr id="33899" name="Freeform 2201"/>
                  <p:cNvSpPr>
                    <a:spLocks noChangeAspect="1"/>
                  </p:cNvSpPr>
                  <p:nvPr/>
                </p:nvSpPr>
                <p:spPr>
                  <a:xfrm>
                    <a:off x="4382" y="1606"/>
                    <a:ext cx="23" cy="8"/>
                  </a:xfrm>
                  <a:custGeom>
                    <a:avLst/>
                    <a:gdLst>
                      <a:gd name="txL" fmla="*/ 0 w 140"/>
                      <a:gd name="txT" fmla="*/ 0 h 49"/>
                      <a:gd name="txR" fmla="*/ 140 w 140"/>
                      <a:gd name="txB" fmla="*/ 49 h 49"/>
                    </a:gdLst>
                    <a:ahLst/>
                    <a:cxnLst>
                      <a:cxn ang="0">
                        <a:pos x="0" y="0"/>
                      </a:cxn>
                      <a:cxn ang="0">
                        <a:pos x="4" y="0"/>
                      </a:cxn>
                      <a:cxn ang="0">
                        <a:pos x="4" y="1"/>
                      </a:cxn>
                      <a:cxn ang="0">
                        <a:pos x="0" y="1"/>
                      </a:cxn>
                      <a:cxn ang="0">
                        <a:pos x="0" y="0"/>
                      </a:cxn>
                    </a:cxnLst>
                    <a:rect l="txL" t="txT" r="txR" b="txB"/>
                    <a:pathLst>
                      <a:path w="140" h="49">
                        <a:moveTo>
                          <a:pt x="3" y="0"/>
                        </a:moveTo>
                        <a:lnTo>
                          <a:pt x="140" y="12"/>
                        </a:lnTo>
                        <a:lnTo>
                          <a:pt x="138" y="49"/>
                        </a:lnTo>
                        <a:lnTo>
                          <a:pt x="0" y="43"/>
                        </a:lnTo>
                        <a:lnTo>
                          <a:pt x="3"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00" name="Freeform 2202"/>
                  <p:cNvSpPr>
                    <a:spLocks noChangeAspect="1"/>
                  </p:cNvSpPr>
                  <p:nvPr/>
                </p:nvSpPr>
                <p:spPr>
                  <a:xfrm>
                    <a:off x="4382" y="1613"/>
                    <a:ext cx="23" cy="7"/>
                  </a:xfrm>
                  <a:custGeom>
                    <a:avLst/>
                    <a:gdLst>
                      <a:gd name="txL" fmla="*/ 0 w 140"/>
                      <a:gd name="txT" fmla="*/ 0 h 44"/>
                      <a:gd name="txR" fmla="*/ 140 w 140"/>
                      <a:gd name="txB" fmla="*/ 44 h 44"/>
                    </a:gdLst>
                    <a:ahLst/>
                    <a:cxnLst>
                      <a:cxn ang="0">
                        <a:pos x="0" y="0"/>
                      </a:cxn>
                      <a:cxn ang="0">
                        <a:pos x="4" y="0"/>
                      </a:cxn>
                      <a:cxn ang="0">
                        <a:pos x="0" y="1"/>
                      </a:cxn>
                      <a:cxn ang="0">
                        <a:pos x="0" y="0"/>
                      </a:cxn>
                    </a:cxnLst>
                    <a:rect l="txL" t="txT" r="txR" b="txB"/>
                    <a:pathLst>
                      <a:path w="140" h="44">
                        <a:moveTo>
                          <a:pt x="2" y="0"/>
                        </a:moveTo>
                        <a:lnTo>
                          <a:pt x="140" y="6"/>
                        </a:lnTo>
                        <a:lnTo>
                          <a:pt x="0" y="44"/>
                        </a:lnTo>
                        <a:lnTo>
                          <a:pt x="2" y="0"/>
                        </a:lnTo>
                        <a:close/>
                      </a:path>
                    </a:pathLst>
                  </a:custGeom>
                  <a:solidFill>
                    <a:srgbClr val="000000">
                      <a:alpha val="100000"/>
                    </a:srgbClr>
                  </a:solidFill>
                  <a:ln w="9525">
                    <a:noFill/>
                  </a:ln>
                </p:spPr>
                <p:txBody>
                  <a:bodyPr/>
                  <a:lstStyle/>
                  <a:p>
                    <a:endParaRPr lang="zh-CN" altLang="en-US"/>
                  </a:p>
                </p:txBody>
              </p:sp>
              <p:sp>
                <p:nvSpPr>
                  <p:cNvPr id="33901" name="Freeform 2203"/>
                  <p:cNvSpPr>
                    <a:spLocks noChangeAspect="1"/>
                  </p:cNvSpPr>
                  <p:nvPr/>
                </p:nvSpPr>
                <p:spPr>
                  <a:xfrm>
                    <a:off x="4382" y="1614"/>
                    <a:ext cx="23" cy="6"/>
                  </a:xfrm>
                  <a:custGeom>
                    <a:avLst/>
                    <a:gdLst>
                      <a:gd name="txL" fmla="*/ 0 w 140"/>
                      <a:gd name="txT" fmla="*/ 0 h 38"/>
                      <a:gd name="txR" fmla="*/ 140 w 140"/>
                      <a:gd name="txB" fmla="*/ 38 h 38"/>
                    </a:gdLst>
                    <a:ahLst/>
                    <a:cxnLst>
                      <a:cxn ang="0">
                        <a:pos x="4" y="0"/>
                      </a:cxn>
                      <a:cxn ang="0">
                        <a:pos x="0" y="1"/>
                      </a:cxn>
                      <a:cxn ang="0">
                        <a:pos x="4" y="1"/>
                      </a:cxn>
                      <a:cxn ang="0">
                        <a:pos x="4" y="0"/>
                      </a:cxn>
                    </a:cxnLst>
                    <a:rect l="txL" t="txT" r="txR" b="txB"/>
                    <a:pathLst>
                      <a:path w="140" h="38">
                        <a:moveTo>
                          <a:pt x="140" y="0"/>
                        </a:moveTo>
                        <a:lnTo>
                          <a:pt x="0" y="38"/>
                        </a:lnTo>
                        <a:lnTo>
                          <a:pt x="138" y="38"/>
                        </a:lnTo>
                        <a:lnTo>
                          <a:pt x="140" y="0"/>
                        </a:lnTo>
                        <a:close/>
                      </a:path>
                    </a:pathLst>
                  </a:custGeom>
                  <a:solidFill>
                    <a:srgbClr val="000000">
                      <a:alpha val="100000"/>
                    </a:srgbClr>
                  </a:solidFill>
                  <a:ln w="9525">
                    <a:noFill/>
                  </a:ln>
                </p:spPr>
                <p:txBody>
                  <a:bodyPr/>
                  <a:lstStyle/>
                  <a:p>
                    <a:endParaRPr lang="zh-CN" altLang="en-US"/>
                  </a:p>
                </p:txBody>
              </p:sp>
              <p:sp>
                <p:nvSpPr>
                  <p:cNvPr id="33902" name="Freeform 2204"/>
                  <p:cNvSpPr>
                    <a:spLocks noChangeAspect="1"/>
                  </p:cNvSpPr>
                  <p:nvPr/>
                </p:nvSpPr>
                <p:spPr>
                  <a:xfrm>
                    <a:off x="4382" y="1613"/>
                    <a:ext cx="23" cy="7"/>
                  </a:xfrm>
                  <a:custGeom>
                    <a:avLst/>
                    <a:gdLst>
                      <a:gd name="txL" fmla="*/ 0 w 140"/>
                      <a:gd name="txT" fmla="*/ 0 h 44"/>
                      <a:gd name="txR" fmla="*/ 140 w 140"/>
                      <a:gd name="txB" fmla="*/ 44 h 44"/>
                    </a:gdLst>
                    <a:ahLst/>
                    <a:cxnLst>
                      <a:cxn ang="0">
                        <a:pos x="0" y="0"/>
                      </a:cxn>
                      <a:cxn ang="0">
                        <a:pos x="4" y="0"/>
                      </a:cxn>
                      <a:cxn ang="0">
                        <a:pos x="4" y="1"/>
                      </a:cxn>
                      <a:cxn ang="0">
                        <a:pos x="0" y="1"/>
                      </a:cxn>
                      <a:cxn ang="0">
                        <a:pos x="0" y="0"/>
                      </a:cxn>
                    </a:cxnLst>
                    <a:rect l="txL" t="txT" r="txR" b="txB"/>
                    <a:pathLst>
                      <a:path w="140" h="44">
                        <a:moveTo>
                          <a:pt x="2" y="0"/>
                        </a:moveTo>
                        <a:lnTo>
                          <a:pt x="140" y="6"/>
                        </a:lnTo>
                        <a:lnTo>
                          <a:pt x="138" y="44"/>
                        </a:lnTo>
                        <a:lnTo>
                          <a:pt x="0" y="44"/>
                        </a:lnTo>
                        <a:lnTo>
                          <a:pt x="2"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03" name="Freeform 2205"/>
                  <p:cNvSpPr>
                    <a:spLocks noChangeAspect="1"/>
                  </p:cNvSpPr>
                  <p:nvPr/>
                </p:nvSpPr>
                <p:spPr>
                  <a:xfrm>
                    <a:off x="4382" y="1620"/>
                    <a:ext cx="22" cy="7"/>
                  </a:xfrm>
                  <a:custGeom>
                    <a:avLst/>
                    <a:gdLst>
                      <a:gd name="txL" fmla="*/ 0 w 138"/>
                      <a:gd name="txT" fmla="*/ 0 h 44"/>
                      <a:gd name="txR" fmla="*/ 138 w 138"/>
                      <a:gd name="txB" fmla="*/ 44 h 44"/>
                    </a:gdLst>
                    <a:ahLst/>
                    <a:cxnLst>
                      <a:cxn ang="0">
                        <a:pos x="0" y="0"/>
                      </a:cxn>
                      <a:cxn ang="0">
                        <a:pos x="4" y="0"/>
                      </a:cxn>
                      <a:cxn ang="0">
                        <a:pos x="0" y="1"/>
                      </a:cxn>
                      <a:cxn ang="0">
                        <a:pos x="0" y="0"/>
                      </a:cxn>
                    </a:cxnLst>
                    <a:rect l="txL" t="txT" r="txR" b="txB"/>
                    <a:pathLst>
                      <a:path w="138" h="44">
                        <a:moveTo>
                          <a:pt x="0" y="0"/>
                        </a:moveTo>
                        <a:lnTo>
                          <a:pt x="138" y="0"/>
                        </a:lnTo>
                        <a:lnTo>
                          <a:pt x="2" y="44"/>
                        </a:lnTo>
                        <a:lnTo>
                          <a:pt x="0" y="0"/>
                        </a:lnTo>
                        <a:close/>
                      </a:path>
                    </a:pathLst>
                  </a:custGeom>
                  <a:solidFill>
                    <a:srgbClr val="000000">
                      <a:alpha val="100000"/>
                    </a:srgbClr>
                  </a:solidFill>
                  <a:ln w="9525">
                    <a:noFill/>
                  </a:ln>
                </p:spPr>
                <p:txBody>
                  <a:bodyPr/>
                  <a:lstStyle/>
                  <a:p>
                    <a:endParaRPr lang="zh-CN" altLang="en-US"/>
                  </a:p>
                </p:txBody>
              </p:sp>
              <p:sp>
                <p:nvSpPr>
                  <p:cNvPr id="33904" name="Freeform 2206"/>
                  <p:cNvSpPr>
                    <a:spLocks noChangeAspect="1"/>
                  </p:cNvSpPr>
                  <p:nvPr/>
                </p:nvSpPr>
                <p:spPr>
                  <a:xfrm>
                    <a:off x="4382" y="1620"/>
                    <a:ext cx="22" cy="7"/>
                  </a:xfrm>
                  <a:custGeom>
                    <a:avLst/>
                    <a:gdLst>
                      <a:gd name="txL" fmla="*/ 0 w 136"/>
                      <a:gd name="txT" fmla="*/ 0 h 44"/>
                      <a:gd name="txR" fmla="*/ 136 w 136"/>
                      <a:gd name="txB" fmla="*/ 44 h 44"/>
                    </a:gdLst>
                    <a:ahLst/>
                    <a:cxnLst>
                      <a:cxn ang="0">
                        <a:pos x="4" y="0"/>
                      </a:cxn>
                      <a:cxn ang="0">
                        <a:pos x="0" y="1"/>
                      </a:cxn>
                      <a:cxn ang="0">
                        <a:pos x="4" y="1"/>
                      </a:cxn>
                      <a:cxn ang="0">
                        <a:pos x="4" y="0"/>
                      </a:cxn>
                    </a:cxnLst>
                    <a:rect l="txL" t="txT" r="txR" b="txB"/>
                    <a:pathLst>
                      <a:path w="136" h="44">
                        <a:moveTo>
                          <a:pt x="136" y="0"/>
                        </a:moveTo>
                        <a:lnTo>
                          <a:pt x="0" y="44"/>
                        </a:lnTo>
                        <a:lnTo>
                          <a:pt x="136" y="38"/>
                        </a:lnTo>
                        <a:lnTo>
                          <a:pt x="136" y="0"/>
                        </a:lnTo>
                        <a:close/>
                      </a:path>
                    </a:pathLst>
                  </a:custGeom>
                  <a:solidFill>
                    <a:srgbClr val="000000">
                      <a:alpha val="100000"/>
                    </a:srgbClr>
                  </a:solidFill>
                  <a:ln w="9525">
                    <a:noFill/>
                  </a:ln>
                </p:spPr>
                <p:txBody>
                  <a:bodyPr/>
                  <a:lstStyle/>
                  <a:p>
                    <a:endParaRPr lang="zh-CN" altLang="en-US"/>
                  </a:p>
                </p:txBody>
              </p:sp>
              <p:sp>
                <p:nvSpPr>
                  <p:cNvPr id="33905" name="Freeform 2207"/>
                  <p:cNvSpPr>
                    <a:spLocks noChangeAspect="1"/>
                  </p:cNvSpPr>
                  <p:nvPr/>
                </p:nvSpPr>
                <p:spPr>
                  <a:xfrm>
                    <a:off x="4382" y="1620"/>
                    <a:ext cx="22" cy="7"/>
                  </a:xfrm>
                  <a:custGeom>
                    <a:avLst/>
                    <a:gdLst>
                      <a:gd name="txL" fmla="*/ 0 w 138"/>
                      <a:gd name="txT" fmla="*/ 0 h 44"/>
                      <a:gd name="txR" fmla="*/ 138 w 138"/>
                      <a:gd name="txB" fmla="*/ 44 h 44"/>
                    </a:gdLst>
                    <a:ahLst/>
                    <a:cxnLst>
                      <a:cxn ang="0">
                        <a:pos x="0" y="0"/>
                      </a:cxn>
                      <a:cxn ang="0">
                        <a:pos x="4" y="0"/>
                      </a:cxn>
                      <a:cxn ang="0">
                        <a:pos x="4" y="1"/>
                      </a:cxn>
                      <a:cxn ang="0">
                        <a:pos x="0" y="1"/>
                      </a:cxn>
                      <a:cxn ang="0">
                        <a:pos x="0" y="0"/>
                      </a:cxn>
                    </a:cxnLst>
                    <a:rect l="txL" t="txT" r="txR" b="txB"/>
                    <a:pathLst>
                      <a:path w="138" h="44">
                        <a:moveTo>
                          <a:pt x="0" y="0"/>
                        </a:moveTo>
                        <a:lnTo>
                          <a:pt x="138" y="0"/>
                        </a:lnTo>
                        <a:lnTo>
                          <a:pt x="138" y="38"/>
                        </a:lnTo>
                        <a:lnTo>
                          <a:pt x="2" y="44"/>
                        </a:lnTo>
                        <a:lnTo>
                          <a:pt x="0" y="0"/>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06" name="Freeform 2208"/>
                  <p:cNvSpPr>
                    <a:spLocks noChangeAspect="1"/>
                  </p:cNvSpPr>
                  <p:nvPr/>
                </p:nvSpPr>
                <p:spPr>
                  <a:xfrm>
                    <a:off x="4382" y="1626"/>
                    <a:ext cx="22" cy="8"/>
                  </a:xfrm>
                  <a:custGeom>
                    <a:avLst/>
                    <a:gdLst>
                      <a:gd name="txL" fmla="*/ 0 w 136"/>
                      <a:gd name="txT" fmla="*/ 0 h 49"/>
                      <a:gd name="txR" fmla="*/ 136 w 136"/>
                      <a:gd name="txB" fmla="*/ 49 h 49"/>
                    </a:gdLst>
                    <a:ahLst/>
                    <a:cxnLst>
                      <a:cxn ang="0">
                        <a:pos x="0" y="0"/>
                      </a:cxn>
                      <a:cxn ang="0">
                        <a:pos x="4" y="0"/>
                      </a:cxn>
                      <a:cxn ang="0">
                        <a:pos x="0" y="1"/>
                      </a:cxn>
                      <a:cxn ang="0">
                        <a:pos x="0" y="0"/>
                      </a:cxn>
                    </a:cxnLst>
                    <a:rect l="txL" t="txT" r="txR" b="txB"/>
                    <a:pathLst>
                      <a:path w="136" h="49">
                        <a:moveTo>
                          <a:pt x="0" y="6"/>
                        </a:moveTo>
                        <a:lnTo>
                          <a:pt x="136" y="0"/>
                        </a:lnTo>
                        <a:lnTo>
                          <a:pt x="2" y="49"/>
                        </a:lnTo>
                        <a:lnTo>
                          <a:pt x="0" y="6"/>
                        </a:lnTo>
                        <a:close/>
                      </a:path>
                    </a:pathLst>
                  </a:custGeom>
                  <a:solidFill>
                    <a:srgbClr val="000000">
                      <a:alpha val="100000"/>
                    </a:srgbClr>
                  </a:solidFill>
                  <a:ln w="9525">
                    <a:noFill/>
                  </a:ln>
                </p:spPr>
                <p:txBody>
                  <a:bodyPr/>
                  <a:lstStyle/>
                  <a:p>
                    <a:endParaRPr lang="zh-CN" altLang="en-US"/>
                  </a:p>
                </p:txBody>
              </p:sp>
              <p:sp>
                <p:nvSpPr>
                  <p:cNvPr id="33907" name="Freeform 2209"/>
                  <p:cNvSpPr>
                    <a:spLocks noChangeAspect="1"/>
                  </p:cNvSpPr>
                  <p:nvPr/>
                </p:nvSpPr>
                <p:spPr>
                  <a:xfrm>
                    <a:off x="4383" y="1626"/>
                    <a:ext cx="22" cy="8"/>
                  </a:xfrm>
                  <a:custGeom>
                    <a:avLst/>
                    <a:gdLst>
                      <a:gd name="txL" fmla="*/ 0 w 137"/>
                      <a:gd name="txT" fmla="*/ 0 h 49"/>
                      <a:gd name="txR" fmla="*/ 137 w 137"/>
                      <a:gd name="txB" fmla="*/ 49 h 49"/>
                    </a:gdLst>
                    <a:ahLst/>
                    <a:cxnLst>
                      <a:cxn ang="0">
                        <a:pos x="4" y="0"/>
                      </a:cxn>
                      <a:cxn ang="0">
                        <a:pos x="0" y="1"/>
                      </a:cxn>
                      <a:cxn ang="0">
                        <a:pos x="4" y="1"/>
                      </a:cxn>
                      <a:cxn ang="0">
                        <a:pos x="4" y="0"/>
                      </a:cxn>
                    </a:cxnLst>
                    <a:rect l="txL" t="txT" r="txR" b="txB"/>
                    <a:pathLst>
                      <a:path w="137" h="49">
                        <a:moveTo>
                          <a:pt x="134" y="0"/>
                        </a:moveTo>
                        <a:lnTo>
                          <a:pt x="0" y="49"/>
                        </a:lnTo>
                        <a:lnTo>
                          <a:pt x="137" y="38"/>
                        </a:lnTo>
                        <a:lnTo>
                          <a:pt x="134" y="0"/>
                        </a:lnTo>
                        <a:close/>
                      </a:path>
                    </a:pathLst>
                  </a:custGeom>
                  <a:solidFill>
                    <a:srgbClr val="000000">
                      <a:alpha val="100000"/>
                    </a:srgbClr>
                  </a:solidFill>
                  <a:ln w="9525">
                    <a:noFill/>
                  </a:ln>
                </p:spPr>
                <p:txBody>
                  <a:bodyPr/>
                  <a:lstStyle/>
                  <a:p>
                    <a:endParaRPr lang="zh-CN" altLang="en-US"/>
                  </a:p>
                </p:txBody>
              </p:sp>
              <p:sp>
                <p:nvSpPr>
                  <p:cNvPr id="33908" name="Freeform 2210"/>
                  <p:cNvSpPr>
                    <a:spLocks noChangeAspect="1"/>
                  </p:cNvSpPr>
                  <p:nvPr/>
                </p:nvSpPr>
                <p:spPr>
                  <a:xfrm>
                    <a:off x="4382" y="1626"/>
                    <a:ext cx="23" cy="8"/>
                  </a:xfrm>
                  <a:custGeom>
                    <a:avLst/>
                    <a:gdLst>
                      <a:gd name="txL" fmla="*/ 0 w 139"/>
                      <a:gd name="txT" fmla="*/ 0 h 49"/>
                      <a:gd name="txR" fmla="*/ 139 w 139"/>
                      <a:gd name="txB" fmla="*/ 49 h 49"/>
                    </a:gdLst>
                    <a:ahLst/>
                    <a:cxnLst>
                      <a:cxn ang="0">
                        <a:pos x="0" y="0"/>
                      </a:cxn>
                      <a:cxn ang="0">
                        <a:pos x="4" y="0"/>
                      </a:cxn>
                      <a:cxn ang="0">
                        <a:pos x="4" y="1"/>
                      </a:cxn>
                      <a:cxn ang="0">
                        <a:pos x="0" y="1"/>
                      </a:cxn>
                      <a:cxn ang="0">
                        <a:pos x="0" y="0"/>
                      </a:cxn>
                    </a:cxnLst>
                    <a:rect l="txL" t="txT" r="txR" b="txB"/>
                    <a:pathLst>
                      <a:path w="139" h="49">
                        <a:moveTo>
                          <a:pt x="0" y="6"/>
                        </a:moveTo>
                        <a:lnTo>
                          <a:pt x="136" y="0"/>
                        </a:lnTo>
                        <a:lnTo>
                          <a:pt x="139" y="38"/>
                        </a:lnTo>
                        <a:lnTo>
                          <a:pt x="2" y="49"/>
                        </a:lnTo>
                        <a:lnTo>
                          <a:pt x="0" y="6"/>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09" name="Freeform 2211"/>
                  <p:cNvSpPr>
                    <a:spLocks noChangeAspect="1"/>
                  </p:cNvSpPr>
                  <p:nvPr/>
                </p:nvSpPr>
                <p:spPr>
                  <a:xfrm>
                    <a:off x="4383" y="1632"/>
                    <a:ext cx="22" cy="9"/>
                  </a:xfrm>
                  <a:custGeom>
                    <a:avLst/>
                    <a:gdLst>
                      <a:gd name="txL" fmla="*/ 0 w 137"/>
                      <a:gd name="txT" fmla="*/ 0 h 54"/>
                      <a:gd name="txR" fmla="*/ 137 w 137"/>
                      <a:gd name="txB" fmla="*/ 54 h 54"/>
                    </a:gdLst>
                    <a:ahLst/>
                    <a:cxnLst>
                      <a:cxn ang="0">
                        <a:pos x="0" y="0"/>
                      </a:cxn>
                      <a:cxn ang="0">
                        <a:pos x="4" y="0"/>
                      </a:cxn>
                      <a:cxn ang="0">
                        <a:pos x="0" y="2"/>
                      </a:cxn>
                      <a:cxn ang="0">
                        <a:pos x="0" y="0"/>
                      </a:cxn>
                    </a:cxnLst>
                    <a:rect l="txL" t="txT" r="txR" b="txB"/>
                    <a:pathLst>
                      <a:path w="137" h="54">
                        <a:moveTo>
                          <a:pt x="0" y="11"/>
                        </a:moveTo>
                        <a:lnTo>
                          <a:pt x="137" y="0"/>
                        </a:lnTo>
                        <a:lnTo>
                          <a:pt x="5" y="54"/>
                        </a:lnTo>
                        <a:lnTo>
                          <a:pt x="0" y="11"/>
                        </a:lnTo>
                        <a:close/>
                      </a:path>
                    </a:pathLst>
                  </a:custGeom>
                  <a:solidFill>
                    <a:srgbClr val="000000">
                      <a:alpha val="100000"/>
                    </a:srgbClr>
                  </a:solidFill>
                  <a:ln w="9525">
                    <a:noFill/>
                  </a:ln>
                </p:spPr>
                <p:txBody>
                  <a:bodyPr/>
                  <a:lstStyle/>
                  <a:p>
                    <a:endParaRPr lang="zh-CN" altLang="en-US"/>
                  </a:p>
                </p:txBody>
              </p:sp>
              <p:sp>
                <p:nvSpPr>
                  <p:cNvPr id="33910" name="Freeform 2212"/>
                  <p:cNvSpPr>
                    <a:spLocks noChangeAspect="1"/>
                  </p:cNvSpPr>
                  <p:nvPr/>
                </p:nvSpPr>
                <p:spPr>
                  <a:xfrm>
                    <a:off x="4384" y="1632"/>
                    <a:ext cx="21" cy="9"/>
                  </a:xfrm>
                  <a:custGeom>
                    <a:avLst/>
                    <a:gdLst>
                      <a:gd name="txL" fmla="*/ 0 w 136"/>
                      <a:gd name="txT" fmla="*/ 0 h 54"/>
                      <a:gd name="txR" fmla="*/ 136 w 136"/>
                      <a:gd name="txB" fmla="*/ 54 h 54"/>
                    </a:gdLst>
                    <a:ahLst/>
                    <a:cxnLst>
                      <a:cxn ang="0">
                        <a:pos x="3" y="0"/>
                      </a:cxn>
                      <a:cxn ang="0">
                        <a:pos x="0" y="2"/>
                      </a:cxn>
                      <a:cxn ang="0">
                        <a:pos x="3" y="1"/>
                      </a:cxn>
                      <a:cxn ang="0">
                        <a:pos x="3" y="0"/>
                      </a:cxn>
                    </a:cxnLst>
                    <a:rect l="txL" t="txT" r="txR" b="txB"/>
                    <a:pathLst>
                      <a:path w="136" h="54">
                        <a:moveTo>
                          <a:pt x="132" y="0"/>
                        </a:moveTo>
                        <a:lnTo>
                          <a:pt x="0" y="54"/>
                        </a:lnTo>
                        <a:lnTo>
                          <a:pt x="136" y="37"/>
                        </a:lnTo>
                        <a:lnTo>
                          <a:pt x="132" y="0"/>
                        </a:lnTo>
                        <a:close/>
                      </a:path>
                    </a:pathLst>
                  </a:custGeom>
                  <a:solidFill>
                    <a:srgbClr val="000000">
                      <a:alpha val="100000"/>
                    </a:srgbClr>
                  </a:solidFill>
                  <a:ln w="9525">
                    <a:noFill/>
                  </a:ln>
                </p:spPr>
                <p:txBody>
                  <a:bodyPr/>
                  <a:lstStyle/>
                  <a:p>
                    <a:endParaRPr lang="zh-CN" altLang="en-US"/>
                  </a:p>
                </p:txBody>
              </p:sp>
              <p:sp>
                <p:nvSpPr>
                  <p:cNvPr id="33911" name="Freeform 2213"/>
                  <p:cNvSpPr>
                    <a:spLocks noChangeAspect="1"/>
                  </p:cNvSpPr>
                  <p:nvPr/>
                </p:nvSpPr>
                <p:spPr>
                  <a:xfrm>
                    <a:off x="4383" y="1632"/>
                    <a:ext cx="22" cy="9"/>
                  </a:xfrm>
                  <a:custGeom>
                    <a:avLst/>
                    <a:gdLst>
                      <a:gd name="txL" fmla="*/ 0 w 141"/>
                      <a:gd name="txT" fmla="*/ 0 h 54"/>
                      <a:gd name="txR" fmla="*/ 141 w 141"/>
                      <a:gd name="txB" fmla="*/ 54 h 54"/>
                    </a:gdLst>
                    <a:ahLst/>
                    <a:cxnLst>
                      <a:cxn ang="0">
                        <a:pos x="0" y="0"/>
                      </a:cxn>
                      <a:cxn ang="0">
                        <a:pos x="3" y="0"/>
                      </a:cxn>
                      <a:cxn ang="0">
                        <a:pos x="3" y="1"/>
                      </a:cxn>
                      <a:cxn ang="0">
                        <a:pos x="0" y="2"/>
                      </a:cxn>
                      <a:cxn ang="0">
                        <a:pos x="0" y="0"/>
                      </a:cxn>
                    </a:cxnLst>
                    <a:rect l="txL" t="txT" r="txR" b="txB"/>
                    <a:pathLst>
                      <a:path w="141" h="54">
                        <a:moveTo>
                          <a:pt x="0" y="11"/>
                        </a:moveTo>
                        <a:lnTo>
                          <a:pt x="137" y="0"/>
                        </a:lnTo>
                        <a:lnTo>
                          <a:pt x="141" y="37"/>
                        </a:lnTo>
                        <a:lnTo>
                          <a:pt x="5" y="54"/>
                        </a:lnTo>
                        <a:lnTo>
                          <a:pt x="0" y="11"/>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12" name="Freeform 2214"/>
                  <p:cNvSpPr>
                    <a:spLocks noChangeAspect="1"/>
                  </p:cNvSpPr>
                  <p:nvPr/>
                </p:nvSpPr>
                <p:spPr>
                  <a:xfrm>
                    <a:off x="4384" y="1638"/>
                    <a:ext cx="21" cy="9"/>
                  </a:xfrm>
                  <a:custGeom>
                    <a:avLst/>
                    <a:gdLst>
                      <a:gd name="txL" fmla="*/ 0 w 136"/>
                      <a:gd name="txT" fmla="*/ 0 h 60"/>
                      <a:gd name="txR" fmla="*/ 136 w 136"/>
                      <a:gd name="txB" fmla="*/ 60 h 60"/>
                    </a:gdLst>
                    <a:ahLst/>
                    <a:cxnLst>
                      <a:cxn ang="0">
                        <a:pos x="0" y="0"/>
                      </a:cxn>
                      <a:cxn ang="0">
                        <a:pos x="3" y="0"/>
                      </a:cxn>
                      <a:cxn ang="0">
                        <a:pos x="0" y="1"/>
                      </a:cxn>
                      <a:cxn ang="0">
                        <a:pos x="0" y="0"/>
                      </a:cxn>
                    </a:cxnLst>
                    <a:rect l="txL" t="txT" r="txR" b="txB"/>
                    <a:pathLst>
                      <a:path w="136" h="60">
                        <a:moveTo>
                          <a:pt x="0" y="17"/>
                        </a:moveTo>
                        <a:lnTo>
                          <a:pt x="136" y="0"/>
                        </a:lnTo>
                        <a:lnTo>
                          <a:pt x="6" y="60"/>
                        </a:lnTo>
                        <a:lnTo>
                          <a:pt x="0" y="17"/>
                        </a:lnTo>
                        <a:close/>
                      </a:path>
                    </a:pathLst>
                  </a:custGeom>
                  <a:solidFill>
                    <a:srgbClr val="000000">
                      <a:alpha val="100000"/>
                    </a:srgbClr>
                  </a:solidFill>
                  <a:ln w="9525">
                    <a:noFill/>
                  </a:ln>
                </p:spPr>
                <p:txBody>
                  <a:bodyPr/>
                  <a:lstStyle/>
                  <a:p>
                    <a:endParaRPr lang="zh-CN" altLang="en-US"/>
                  </a:p>
                </p:txBody>
              </p:sp>
              <p:sp>
                <p:nvSpPr>
                  <p:cNvPr id="33913" name="Freeform 2215"/>
                  <p:cNvSpPr>
                    <a:spLocks noChangeAspect="1"/>
                  </p:cNvSpPr>
                  <p:nvPr/>
                </p:nvSpPr>
                <p:spPr>
                  <a:xfrm>
                    <a:off x="4385" y="1638"/>
                    <a:ext cx="21" cy="9"/>
                  </a:xfrm>
                  <a:custGeom>
                    <a:avLst/>
                    <a:gdLst>
                      <a:gd name="txL" fmla="*/ 0 w 135"/>
                      <a:gd name="txT" fmla="*/ 0 h 60"/>
                      <a:gd name="txR" fmla="*/ 135 w 135"/>
                      <a:gd name="txB" fmla="*/ 60 h 60"/>
                    </a:gdLst>
                    <a:ahLst/>
                    <a:cxnLst>
                      <a:cxn ang="0">
                        <a:pos x="3" y="0"/>
                      </a:cxn>
                      <a:cxn ang="0">
                        <a:pos x="0" y="1"/>
                      </a:cxn>
                      <a:cxn ang="0">
                        <a:pos x="3" y="1"/>
                      </a:cxn>
                      <a:cxn ang="0">
                        <a:pos x="3" y="0"/>
                      </a:cxn>
                    </a:cxnLst>
                    <a:rect l="txL" t="txT" r="txR" b="txB"/>
                    <a:pathLst>
                      <a:path w="135" h="60">
                        <a:moveTo>
                          <a:pt x="130" y="0"/>
                        </a:moveTo>
                        <a:lnTo>
                          <a:pt x="0" y="60"/>
                        </a:lnTo>
                        <a:lnTo>
                          <a:pt x="135" y="38"/>
                        </a:lnTo>
                        <a:lnTo>
                          <a:pt x="130" y="0"/>
                        </a:lnTo>
                        <a:close/>
                      </a:path>
                    </a:pathLst>
                  </a:custGeom>
                  <a:solidFill>
                    <a:srgbClr val="000000">
                      <a:alpha val="100000"/>
                    </a:srgbClr>
                  </a:solidFill>
                  <a:ln w="9525">
                    <a:noFill/>
                  </a:ln>
                </p:spPr>
                <p:txBody>
                  <a:bodyPr/>
                  <a:lstStyle/>
                  <a:p>
                    <a:endParaRPr lang="zh-CN" altLang="en-US"/>
                  </a:p>
                </p:txBody>
              </p:sp>
              <p:sp>
                <p:nvSpPr>
                  <p:cNvPr id="33914" name="Freeform 2216"/>
                  <p:cNvSpPr>
                    <a:spLocks noChangeAspect="1"/>
                  </p:cNvSpPr>
                  <p:nvPr/>
                </p:nvSpPr>
                <p:spPr>
                  <a:xfrm>
                    <a:off x="4384" y="1638"/>
                    <a:ext cx="22" cy="9"/>
                  </a:xfrm>
                  <a:custGeom>
                    <a:avLst/>
                    <a:gdLst>
                      <a:gd name="txL" fmla="*/ 0 w 141"/>
                      <a:gd name="txT" fmla="*/ 0 h 60"/>
                      <a:gd name="txR" fmla="*/ 141 w 141"/>
                      <a:gd name="txB" fmla="*/ 60 h 60"/>
                    </a:gdLst>
                    <a:ahLst/>
                    <a:cxnLst>
                      <a:cxn ang="0">
                        <a:pos x="0" y="0"/>
                      </a:cxn>
                      <a:cxn ang="0">
                        <a:pos x="3" y="0"/>
                      </a:cxn>
                      <a:cxn ang="0">
                        <a:pos x="3" y="1"/>
                      </a:cxn>
                      <a:cxn ang="0">
                        <a:pos x="0" y="1"/>
                      </a:cxn>
                      <a:cxn ang="0">
                        <a:pos x="0" y="0"/>
                      </a:cxn>
                    </a:cxnLst>
                    <a:rect l="txL" t="txT" r="txR" b="txB"/>
                    <a:pathLst>
                      <a:path w="141" h="60">
                        <a:moveTo>
                          <a:pt x="0" y="17"/>
                        </a:moveTo>
                        <a:lnTo>
                          <a:pt x="136" y="0"/>
                        </a:lnTo>
                        <a:lnTo>
                          <a:pt x="141" y="38"/>
                        </a:lnTo>
                        <a:lnTo>
                          <a:pt x="6" y="60"/>
                        </a:lnTo>
                        <a:lnTo>
                          <a:pt x="0" y="17"/>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15" name="Freeform 2217"/>
                  <p:cNvSpPr>
                    <a:spLocks noChangeAspect="1"/>
                  </p:cNvSpPr>
                  <p:nvPr/>
                </p:nvSpPr>
                <p:spPr>
                  <a:xfrm>
                    <a:off x="4385" y="1644"/>
                    <a:ext cx="21" cy="10"/>
                  </a:xfrm>
                  <a:custGeom>
                    <a:avLst/>
                    <a:gdLst>
                      <a:gd name="txL" fmla="*/ 0 w 135"/>
                      <a:gd name="txT" fmla="*/ 0 h 65"/>
                      <a:gd name="txR" fmla="*/ 135 w 135"/>
                      <a:gd name="txB" fmla="*/ 65 h 65"/>
                    </a:gdLst>
                    <a:ahLst/>
                    <a:cxnLst>
                      <a:cxn ang="0">
                        <a:pos x="0" y="0"/>
                      </a:cxn>
                      <a:cxn ang="0">
                        <a:pos x="3" y="0"/>
                      </a:cxn>
                      <a:cxn ang="0">
                        <a:pos x="0" y="2"/>
                      </a:cxn>
                      <a:cxn ang="0">
                        <a:pos x="0" y="0"/>
                      </a:cxn>
                    </a:cxnLst>
                    <a:rect l="txL" t="txT" r="txR" b="txB"/>
                    <a:pathLst>
                      <a:path w="135" h="65">
                        <a:moveTo>
                          <a:pt x="0" y="22"/>
                        </a:moveTo>
                        <a:lnTo>
                          <a:pt x="135" y="0"/>
                        </a:lnTo>
                        <a:lnTo>
                          <a:pt x="8" y="65"/>
                        </a:lnTo>
                        <a:lnTo>
                          <a:pt x="0" y="22"/>
                        </a:lnTo>
                        <a:close/>
                      </a:path>
                    </a:pathLst>
                  </a:custGeom>
                  <a:solidFill>
                    <a:srgbClr val="000000">
                      <a:alpha val="100000"/>
                    </a:srgbClr>
                  </a:solidFill>
                  <a:ln w="9525">
                    <a:noFill/>
                  </a:ln>
                </p:spPr>
                <p:txBody>
                  <a:bodyPr/>
                  <a:lstStyle/>
                  <a:p>
                    <a:endParaRPr lang="zh-CN" altLang="en-US"/>
                  </a:p>
                </p:txBody>
              </p:sp>
              <p:sp>
                <p:nvSpPr>
                  <p:cNvPr id="33916" name="Freeform 2218"/>
                  <p:cNvSpPr>
                    <a:spLocks noChangeAspect="1"/>
                  </p:cNvSpPr>
                  <p:nvPr/>
                </p:nvSpPr>
                <p:spPr>
                  <a:xfrm>
                    <a:off x="4385" y="1644"/>
                    <a:ext cx="22" cy="10"/>
                  </a:xfrm>
                  <a:custGeom>
                    <a:avLst/>
                    <a:gdLst>
                      <a:gd name="txL" fmla="*/ 0 w 134"/>
                      <a:gd name="txT" fmla="*/ 0 h 65"/>
                      <a:gd name="txR" fmla="*/ 134 w 134"/>
                      <a:gd name="txB" fmla="*/ 65 h 65"/>
                    </a:gdLst>
                    <a:ahLst/>
                    <a:cxnLst>
                      <a:cxn ang="0">
                        <a:pos x="3" y="0"/>
                      </a:cxn>
                      <a:cxn ang="0">
                        <a:pos x="0" y="2"/>
                      </a:cxn>
                      <a:cxn ang="0">
                        <a:pos x="4" y="1"/>
                      </a:cxn>
                      <a:cxn ang="0">
                        <a:pos x="3" y="0"/>
                      </a:cxn>
                    </a:cxnLst>
                    <a:rect l="txL" t="txT" r="txR" b="txB"/>
                    <a:pathLst>
                      <a:path w="134" h="65">
                        <a:moveTo>
                          <a:pt x="127" y="0"/>
                        </a:moveTo>
                        <a:lnTo>
                          <a:pt x="0" y="65"/>
                        </a:lnTo>
                        <a:lnTo>
                          <a:pt x="134" y="37"/>
                        </a:lnTo>
                        <a:lnTo>
                          <a:pt x="127" y="0"/>
                        </a:lnTo>
                        <a:close/>
                      </a:path>
                    </a:pathLst>
                  </a:custGeom>
                  <a:solidFill>
                    <a:srgbClr val="000000">
                      <a:alpha val="100000"/>
                    </a:srgbClr>
                  </a:solidFill>
                  <a:ln w="9525">
                    <a:noFill/>
                  </a:ln>
                </p:spPr>
                <p:txBody>
                  <a:bodyPr/>
                  <a:lstStyle/>
                  <a:p>
                    <a:endParaRPr lang="zh-CN" altLang="en-US"/>
                  </a:p>
                </p:txBody>
              </p:sp>
              <p:sp>
                <p:nvSpPr>
                  <p:cNvPr id="33917" name="Freeform 2219"/>
                  <p:cNvSpPr>
                    <a:spLocks noChangeAspect="1"/>
                  </p:cNvSpPr>
                  <p:nvPr/>
                </p:nvSpPr>
                <p:spPr>
                  <a:xfrm>
                    <a:off x="4385" y="1644"/>
                    <a:ext cx="22" cy="10"/>
                  </a:xfrm>
                  <a:custGeom>
                    <a:avLst/>
                    <a:gdLst>
                      <a:gd name="txL" fmla="*/ 0 w 142"/>
                      <a:gd name="txT" fmla="*/ 0 h 65"/>
                      <a:gd name="txR" fmla="*/ 142 w 142"/>
                      <a:gd name="txB" fmla="*/ 65 h 65"/>
                    </a:gdLst>
                    <a:ahLst/>
                    <a:cxnLst>
                      <a:cxn ang="0">
                        <a:pos x="0" y="0"/>
                      </a:cxn>
                      <a:cxn ang="0">
                        <a:pos x="3" y="0"/>
                      </a:cxn>
                      <a:cxn ang="0">
                        <a:pos x="3" y="1"/>
                      </a:cxn>
                      <a:cxn ang="0">
                        <a:pos x="0" y="2"/>
                      </a:cxn>
                      <a:cxn ang="0">
                        <a:pos x="0" y="0"/>
                      </a:cxn>
                    </a:cxnLst>
                    <a:rect l="txL" t="txT" r="txR" b="txB"/>
                    <a:pathLst>
                      <a:path w="142" h="65">
                        <a:moveTo>
                          <a:pt x="0" y="22"/>
                        </a:moveTo>
                        <a:lnTo>
                          <a:pt x="135" y="0"/>
                        </a:lnTo>
                        <a:lnTo>
                          <a:pt x="142" y="37"/>
                        </a:lnTo>
                        <a:lnTo>
                          <a:pt x="8" y="65"/>
                        </a:lnTo>
                        <a:lnTo>
                          <a:pt x="0" y="22"/>
                        </a:lnTo>
                        <a:close/>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18" name="Line 2220"/>
                  <p:cNvSpPr>
                    <a:spLocks noChangeAspect="1"/>
                  </p:cNvSpPr>
                  <p:nvPr/>
                </p:nvSpPr>
                <p:spPr>
                  <a:xfrm flipH="1" flipV="1">
                    <a:off x="3613" y="1492"/>
                    <a:ext cx="54" cy="54"/>
                  </a:xfrm>
                  <a:prstGeom prst="line">
                    <a:avLst/>
                  </a:prstGeom>
                  <a:ln w="0" cap="flat" cmpd="sng">
                    <a:solidFill>
                      <a:srgbClr val="000000"/>
                    </a:solidFill>
                    <a:prstDash val="solid"/>
                    <a:headEnd type="none" w="med" len="med"/>
                    <a:tailEnd type="none" w="med" len="med"/>
                  </a:ln>
                </p:spPr>
              </p:sp>
              <p:sp>
                <p:nvSpPr>
                  <p:cNvPr id="33919" name="Line 2221"/>
                  <p:cNvSpPr>
                    <a:spLocks noChangeAspect="1"/>
                  </p:cNvSpPr>
                  <p:nvPr/>
                </p:nvSpPr>
                <p:spPr>
                  <a:xfrm flipH="1" flipV="1">
                    <a:off x="3613" y="1418"/>
                    <a:ext cx="103" cy="103"/>
                  </a:xfrm>
                  <a:prstGeom prst="line">
                    <a:avLst/>
                  </a:prstGeom>
                  <a:ln w="0" cap="flat" cmpd="sng">
                    <a:solidFill>
                      <a:srgbClr val="000000"/>
                    </a:solidFill>
                    <a:prstDash val="solid"/>
                    <a:headEnd type="none" w="med" len="med"/>
                    <a:tailEnd type="none" w="med" len="med"/>
                  </a:ln>
                </p:spPr>
              </p:sp>
              <p:sp>
                <p:nvSpPr>
                  <p:cNvPr id="33920" name="Line 2222"/>
                  <p:cNvSpPr>
                    <a:spLocks noChangeAspect="1"/>
                  </p:cNvSpPr>
                  <p:nvPr/>
                </p:nvSpPr>
                <p:spPr>
                  <a:xfrm flipH="1" flipV="1">
                    <a:off x="3669" y="1400"/>
                    <a:ext cx="87" cy="86"/>
                  </a:xfrm>
                  <a:prstGeom prst="line">
                    <a:avLst/>
                  </a:prstGeom>
                  <a:ln w="0" cap="flat" cmpd="sng">
                    <a:solidFill>
                      <a:srgbClr val="000000"/>
                    </a:solidFill>
                    <a:prstDash val="solid"/>
                    <a:headEnd type="none" w="med" len="med"/>
                    <a:tailEnd type="none" w="med" len="med"/>
                  </a:ln>
                </p:spPr>
              </p:sp>
              <p:sp>
                <p:nvSpPr>
                  <p:cNvPr id="33921" name="Line 2223"/>
                  <p:cNvSpPr>
                    <a:spLocks noChangeAspect="1"/>
                  </p:cNvSpPr>
                  <p:nvPr/>
                </p:nvSpPr>
                <p:spPr>
                  <a:xfrm flipH="1" flipV="1">
                    <a:off x="3744" y="1400"/>
                    <a:ext cx="67" cy="68"/>
                  </a:xfrm>
                  <a:prstGeom prst="line">
                    <a:avLst/>
                  </a:prstGeom>
                  <a:ln w="0" cap="flat" cmpd="sng">
                    <a:solidFill>
                      <a:srgbClr val="000000"/>
                    </a:solidFill>
                    <a:prstDash val="solid"/>
                    <a:headEnd type="none" w="med" len="med"/>
                    <a:tailEnd type="none" w="med" len="med"/>
                  </a:ln>
                </p:spPr>
              </p:sp>
              <p:sp>
                <p:nvSpPr>
                  <p:cNvPr id="33922" name="Freeform 2224"/>
                  <p:cNvSpPr>
                    <a:spLocks noChangeAspect="1"/>
                  </p:cNvSpPr>
                  <p:nvPr/>
                </p:nvSpPr>
                <p:spPr>
                  <a:xfrm>
                    <a:off x="3817" y="1400"/>
                    <a:ext cx="80" cy="81"/>
                  </a:xfrm>
                  <a:custGeom>
                    <a:avLst/>
                    <a:gdLst>
                      <a:gd name="txL" fmla="*/ 0 w 501"/>
                      <a:gd name="txT" fmla="*/ 0 h 501"/>
                      <a:gd name="txR" fmla="*/ 501 w 501"/>
                      <a:gd name="txB" fmla="*/ 501 h 501"/>
                    </a:gdLst>
                    <a:ahLst/>
                    <a:cxnLst>
                      <a:cxn ang="0">
                        <a:pos x="13" y="13"/>
                      </a:cxn>
                      <a:cxn ang="0">
                        <a:pos x="2" y="3"/>
                      </a:cxn>
                      <a:cxn ang="0">
                        <a:pos x="0" y="0"/>
                      </a:cxn>
                    </a:cxnLst>
                    <a:rect l="txL" t="txT" r="txR" b="txB"/>
                    <a:pathLst>
                      <a:path w="501" h="501">
                        <a:moveTo>
                          <a:pt x="501" y="501"/>
                        </a:moveTo>
                        <a:lnTo>
                          <a:pt x="97" y="97"/>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23" name="Line 2225"/>
                  <p:cNvSpPr>
                    <a:spLocks noChangeAspect="1"/>
                  </p:cNvSpPr>
                  <p:nvPr/>
                </p:nvSpPr>
                <p:spPr>
                  <a:xfrm flipH="1" flipV="1">
                    <a:off x="3891" y="1400"/>
                    <a:ext cx="146" cy="146"/>
                  </a:xfrm>
                  <a:prstGeom prst="line">
                    <a:avLst/>
                  </a:prstGeom>
                  <a:ln w="0" cap="flat" cmpd="sng">
                    <a:solidFill>
                      <a:srgbClr val="000000"/>
                    </a:solidFill>
                    <a:prstDash val="solid"/>
                    <a:headEnd type="none" w="med" len="med"/>
                    <a:tailEnd type="none" w="med" len="med"/>
                  </a:ln>
                </p:spPr>
              </p:sp>
              <p:sp>
                <p:nvSpPr>
                  <p:cNvPr id="33924" name="Line 2226"/>
                  <p:cNvSpPr>
                    <a:spLocks noChangeAspect="1"/>
                  </p:cNvSpPr>
                  <p:nvPr/>
                </p:nvSpPr>
                <p:spPr>
                  <a:xfrm flipH="1" flipV="1">
                    <a:off x="3965" y="1400"/>
                    <a:ext cx="88" cy="87"/>
                  </a:xfrm>
                  <a:prstGeom prst="line">
                    <a:avLst/>
                  </a:prstGeom>
                  <a:ln w="0" cap="flat" cmpd="sng">
                    <a:solidFill>
                      <a:srgbClr val="000000"/>
                    </a:solidFill>
                    <a:prstDash val="solid"/>
                    <a:headEnd type="none" w="med" len="med"/>
                    <a:tailEnd type="none" w="med" len="med"/>
                  </a:ln>
                </p:spPr>
              </p:sp>
              <p:sp>
                <p:nvSpPr>
                  <p:cNvPr id="33925" name="Line 2227"/>
                  <p:cNvSpPr>
                    <a:spLocks noChangeAspect="1"/>
                  </p:cNvSpPr>
                  <p:nvPr/>
                </p:nvSpPr>
                <p:spPr>
                  <a:xfrm flipH="1" flipV="1">
                    <a:off x="4040" y="1400"/>
                    <a:ext cx="13" cy="14"/>
                  </a:xfrm>
                  <a:prstGeom prst="line">
                    <a:avLst/>
                  </a:prstGeom>
                  <a:ln w="0" cap="flat" cmpd="sng">
                    <a:solidFill>
                      <a:srgbClr val="000000"/>
                    </a:solidFill>
                    <a:prstDash val="solid"/>
                    <a:headEnd type="none" w="med" len="med"/>
                    <a:tailEnd type="none" w="med" len="med"/>
                  </a:ln>
                </p:spPr>
              </p:sp>
              <p:sp>
                <p:nvSpPr>
                  <p:cNvPr id="33926" name="Line 2228"/>
                  <p:cNvSpPr>
                    <a:spLocks noChangeAspect="1"/>
                  </p:cNvSpPr>
                  <p:nvPr/>
                </p:nvSpPr>
                <p:spPr>
                  <a:xfrm flipH="1" flipV="1">
                    <a:off x="4327" y="1540"/>
                    <a:ext cx="6" cy="6"/>
                  </a:xfrm>
                  <a:prstGeom prst="line">
                    <a:avLst/>
                  </a:prstGeom>
                  <a:ln w="0" cap="flat" cmpd="sng">
                    <a:solidFill>
                      <a:srgbClr val="000000"/>
                    </a:solidFill>
                    <a:prstDash val="solid"/>
                    <a:headEnd type="none" w="med" len="med"/>
                    <a:tailEnd type="none" w="med" len="med"/>
                  </a:ln>
                </p:spPr>
              </p:sp>
              <p:sp>
                <p:nvSpPr>
                  <p:cNvPr id="33927" name="Line 2229"/>
                  <p:cNvSpPr>
                    <a:spLocks noChangeAspect="1"/>
                  </p:cNvSpPr>
                  <p:nvPr/>
                </p:nvSpPr>
                <p:spPr>
                  <a:xfrm flipH="1" flipV="1">
                    <a:off x="4327" y="1466"/>
                    <a:ext cx="80" cy="80"/>
                  </a:xfrm>
                  <a:prstGeom prst="line">
                    <a:avLst/>
                  </a:prstGeom>
                  <a:ln w="0" cap="flat" cmpd="sng">
                    <a:solidFill>
                      <a:srgbClr val="000000"/>
                    </a:solidFill>
                    <a:prstDash val="solid"/>
                    <a:headEnd type="none" w="med" len="med"/>
                    <a:tailEnd type="none" w="med" len="med"/>
                  </a:ln>
                </p:spPr>
              </p:sp>
              <p:sp>
                <p:nvSpPr>
                  <p:cNvPr id="33928" name="Line 2230"/>
                  <p:cNvSpPr>
                    <a:spLocks noChangeAspect="1"/>
                  </p:cNvSpPr>
                  <p:nvPr/>
                </p:nvSpPr>
                <p:spPr>
                  <a:xfrm flipH="1" flipV="1">
                    <a:off x="4335" y="1400"/>
                    <a:ext cx="107" cy="107"/>
                  </a:xfrm>
                  <a:prstGeom prst="line">
                    <a:avLst/>
                  </a:prstGeom>
                  <a:ln w="0" cap="flat" cmpd="sng">
                    <a:solidFill>
                      <a:srgbClr val="000000"/>
                    </a:solidFill>
                    <a:prstDash val="solid"/>
                    <a:headEnd type="none" w="med" len="med"/>
                    <a:tailEnd type="none" w="med" len="med"/>
                  </a:ln>
                </p:spPr>
              </p:sp>
              <p:sp>
                <p:nvSpPr>
                  <p:cNvPr id="33929" name="Line 2231"/>
                  <p:cNvSpPr>
                    <a:spLocks noChangeAspect="1"/>
                  </p:cNvSpPr>
                  <p:nvPr/>
                </p:nvSpPr>
                <p:spPr>
                  <a:xfrm flipH="1" flipV="1">
                    <a:off x="4409" y="1400"/>
                    <a:ext cx="78" cy="78"/>
                  </a:xfrm>
                  <a:prstGeom prst="line">
                    <a:avLst/>
                  </a:prstGeom>
                  <a:ln w="0" cap="flat" cmpd="sng">
                    <a:solidFill>
                      <a:srgbClr val="000000"/>
                    </a:solidFill>
                    <a:prstDash val="solid"/>
                    <a:headEnd type="none" w="med" len="med"/>
                    <a:tailEnd type="none" w="med" len="med"/>
                  </a:ln>
                </p:spPr>
              </p:sp>
              <p:sp>
                <p:nvSpPr>
                  <p:cNvPr id="33930" name="Freeform 2232"/>
                  <p:cNvSpPr>
                    <a:spLocks noChangeAspect="1"/>
                  </p:cNvSpPr>
                  <p:nvPr/>
                </p:nvSpPr>
                <p:spPr>
                  <a:xfrm>
                    <a:off x="4484" y="1400"/>
                    <a:ext cx="65" cy="66"/>
                  </a:xfrm>
                  <a:custGeom>
                    <a:avLst/>
                    <a:gdLst>
                      <a:gd name="txL" fmla="*/ 0 w 411"/>
                      <a:gd name="txT" fmla="*/ 0 h 412"/>
                      <a:gd name="txR" fmla="*/ 411 w 411"/>
                      <a:gd name="txB" fmla="*/ 412 h 412"/>
                    </a:gdLst>
                    <a:ahLst/>
                    <a:cxnLst>
                      <a:cxn ang="0">
                        <a:pos x="10" y="11"/>
                      </a:cxn>
                      <a:cxn ang="0">
                        <a:pos x="10" y="10"/>
                      </a:cxn>
                      <a:cxn ang="0">
                        <a:pos x="0" y="0"/>
                      </a:cxn>
                    </a:cxnLst>
                    <a:rect l="txL" t="txT" r="txR" b="txB"/>
                    <a:pathLst>
                      <a:path w="411" h="412">
                        <a:moveTo>
                          <a:pt x="411" y="412"/>
                        </a:moveTo>
                        <a:lnTo>
                          <a:pt x="397" y="398"/>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931" name="Line 2233"/>
                  <p:cNvSpPr>
                    <a:spLocks noChangeAspect="1"/>
                  </p:cNvSpPr>
                  <p:nvPr/>
                </p:nvSpPr>
                <p:spPr>
                  <a:xfrm flipH="1" flipV="1">
                    <a:off x="4557" y="1400"/>
                    <a:ext cx="146" cy="146"/>
                  </a:xfrm>
                  <a:prstGeom prst="line">
                    <a:avLst/>
                  </a:prstGeom>
                  <a:ln w="0" cap="flat" cmpd="sng">
                    <a:solidFill>
                      <a:srgbClr val="000000"/>
                    </a:solidFill>
                    <a:prstDash val="solid"/>
                    <a:headEnd type="none" w="med" len="med"/>
                    <a:tailEnd type="none" w="med" len="med"/>
                  </a:ln>
                </p:spPr>
              </p:sp>
              <p:sp>
                <p:nvSpPr>
                  <p:cNvPr id="33932" name="Line 2234"/>
                  <p:cNvSpPr>
                    <a:spLocks noChangeAspect="1"/>
                  </p:cNvSpPr>
                  <p:nvPr/>
                </p:nvSpPr>
                <p:spPr>
                  <a:xfrm flipH="1" flipV="1">
                    <a:off x="4631" y="1400"/>
                    <a:ext cx="136" cy="136"/>
                  </a:xfrm>
                  <a:prstGeom prst="line">
                    <a:avLst/>
                  </a:prstGeom>
                  <a:ln w="0" cap="flat" cmpd="sng">
                    <a:solidFill>
                      <a:srgbClr val="000000"/>
                    </a:solidFill>
                    <a:prstDash val="solid"/>
                    <a:headEnd type="none" w="med" len="med"/>
                    <a:tailEnd type="none" w="med" len="med"/>
                  </a:ln>
                </p:spPr>
              </p:sp>
              <p:sp>
                <p:nvSpPr>
                  <p:cNvPr id="33933" name="Line 2235"/>
                  <p:cNvSpPr>
                    <a:spLocks noChangeAspect="1"/>
                  </p:cNvSpPr>
                  <p:nvPr/>
                </p:nvSpPr>
                <p:spPr>
                  <a:xfrm flipH="1" flipV="1">
                    <a:off x="4705" y="1400"/>
                    <a:ext cx="62" cy="62"/>
                  </a:xfrm>
                  <a:prstGeom prst="line">
                    <a:avLst/>
                  </a:prstGeom>
                  <a:ln w="0" cap="flat" cmpd="sng">
                    <a:solidFill>
                      <a:srgbClr val="000000"/>
                    </a:solidFill>
                    <a:prstDash val="solid"/>
                    <a:headEnd type="none" w="med" len="med"/>
                    <a:tailEnd type="none" w="med" len="med"/>
                  </a:ln>
                </p:spPr>
              </p:sp>
              <p:sp>
                <p:nvSpPr>
                  <p:cNvPr id="33934" name="Freeform 2236"/>
                  <p:cNvSpPr>
                    <a:spLocks noChangeAspect="1"/>
                  </p:cNvSpPr>
                  <p:nvPr/>
                </p:nvSpPr>
                <p:spPr>
                  <a:xfrm>
                    <a:off x="3690" y="2929"/>
                    <a:ext cx="270" cy="23"/>
                  </a:xfrm>
                  <a:custGeom>
                    <a:avLst/>
                    <a:gdLst>
                      <a:gd name="txL" fmla="*/ 0 w 1683"/>
                      <a:gd name="txT" fmla="*/ 0 h 138"/>
                      <a:gd name="txR" fmla="*/ 1683 w 1683"/>
                      <a:gd name="txB" fmla="*/ 138 h 138"/>
                    </a:gdLst>
                    <a:ahLst/>
                    <a:cxnLst>
                      <a:cxn ang="0">
                        <a:pos x="0" y="0"/>
                      </a:cxn>
                      <a:cxn ang="0">
                        <a:pos x="0" y="4"/>
                      </a:cxn>
                      <a:cxn ang="0">
                        <a:pos x="43" y="0"/>
                      </a:cxn>
                      <a:cxn ang="0">
                        <a:pos x="0" y="0"/>
                      </a:cxn>
                    </a:cxnLst>
                    <a:rect l="txL" t="txT" r="txR" b="txB"/>
                    <a:pathLst>
                      <a:path w="1683" h="138">
                        <a:moveTo>
                          <a:pt x="0" y="0"/>
                        </a:moveTo>
                        <a:lnTo>
                          <a:pt x="0" y="138"/>
                        </a:lnTo>
                        <a:lnTo>
                          <a:pt x="1683" y="0"/>
                        </a:lnTo>
                        <a:lnTo>
                          <a:pt x="0" y="0"/>
                        </a:lnTo>
                        <a:close/>
                      </a:path>
                    </a:pathLst>
                  </a:custGeom>
                  <a:solidFill>
                    <a:srgbClr val="000000">
                      <a:alpha val="100000"/>
                    </a:srgbClr>
                  </a:solidFill>
                  <a:ln w="9525">
                    <a:noFill/>
                  </a:ln>
                </p:spPr>
                <p:txBody>
                  <a:bodyPr/>
                  <a:lstStyle/>
                  <a:p>
                    <a:endParaRPr lang="zh-CN" altLang="en-US"/>
                  </a:p>
                </p:txBody>
              </p:sp>
              <p:sp>
                <p:nvSpPr>
                  <p:cNvPr id="33935" name="Freeform 2237"/>
                  <p:cNvSpPr>
                    <a:spLocks noChangeAspect="1"/>
                  </p:cNvSpPr>
                  <p:nvPr/>
                </p:nvSpPr>
                <p:spPr>
                  <a:xfrm>
                    <a:off x="3690" y="2929"/>
                    <a:ext cx="270" cy="23"/>
                  </a:xfrm>
                  <a:custGeom>
                    <a:avLst/>
                    <a:gdLst>
                      <a:gd name="txL" fmla="*/ 0 w 1683"/>
                      <a:gd name="txT" fmla="*/ 0 h 138"/>
                      <a:gd name="txR" fmla="*/ 1683 w 1683"/>
                      <a:gd name="txB" fmla="*/ 138 h 138"/>
                    </a:gdLst>
                    <a:ahLst/>
                    <a:cxnLst>
                      <a:cxn ang="0">
                        <a:pos x="0" y="4"/>
                      </a:cxn>
                      <a:cxn ang="0">
                        <a:pos x="43" y="0"/>
                      </a:cxn>
                      <a:cxn ang="0">
                        <a:pos x="43" y="4"/>
                      </a:cxn>
                      <a:cxn ang="0">
                        <a:pos x="0" y="4"/>
                      </a:cxn>
                    </a:cxnLst>
                    <a:rect l="txL" t="txT" r="txR" b="txB"/>
                    <a:pathLst>
                      <a:path w="1683" h="138">
                        <a:moveTo>
                          <a:pt x="0" y="138"/>
                        </a:moveTo>
                        <a:lnTo>
                          <a:pt x="1683" y="0"/>
                        </a:lnTo>
                        <a:lnTo>
                          <a:pt x="1683" y="138"/>
                        </a:lnTo>
                        <a:lnTo>
                          <a:pt x="0" y="138"/>
                        </a:lnTo>
                        <a:close/>
                      </a:path>
                    </a:pathLst>
                  </a:custGeom>
                  <a:solidFill>
                    <a:srgbClr val="000000">
                      <a:alpha val="100000"/>
                    </a:srgbClr>
                  </a:solidFill>
                  <a:ln w="9525">
                    <a:noFill/>
                  </a:ln>
                </p:spPr>
                <p:txBody>
                  <a:bodyPr/>
                  <a:lstStyle/>
                  <a:p>
                    <a:endParaRPr lang="zh-CN" altLang="en-US"/>
                  </a:p>
                </p:txBody>
              </p:sp>
              <p:sp>
                <p:nvSpPr>
                  <p:cNvPr id="33936" name="Rectangle 2238"/>
                  <p:cNvSpPr>
                    <a:spLocks noChangeAspect="1"/>
                  </p:cNvSpPr>
                  <p:nvPr/>
                </p:nvSpPr>
                <p:spPr>
                  <a:xfrm>
                    <a:off x="3690" y="2929"/>
                    <a:ext cx="270" cy="2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3937" name="Freeform 2239"/>
                  <p:cNvSpPr>
                    <a:spLocks noChangeAspect="1"/>
                  </p:cNvSpPr>
                  <p:nvPr/>
                </p:nvSpPr>
                <p:spPr>
                  <a:xfrm>
                    <a:off x="3815" y="2806"/>
                    <a:ext cx="22" cy="276"/>
                  </a:xfrm>
                  <a:custGeom>
                    <a:avLst/>
                    <a:gdLst>
                      <a:gd name="txL" fmla="*/ 0 w 137"/>
                      <a:gd name="txT" fmla="*/ 0 h 1729"/>
                      <a:gd name="txR" fmla="*/ 137 w 137"/>
                      <a:gd name="txB" fmla="*/ 1729 h 1729"/>
                    </a:gdLst>
                    <a:ahLst/>
                    <a:cxnLst>
                      <a:cxn ang="0">
                        <a:pos x="4" y="0"/>
                      </a:cxn>
                      <a:cxn ang="0">
                        <a:pos x="0" y="0"/>
                      </a:cxn>
                      <a:cxn ang="0">
                        <a:pos x="4" y="44"/>
                      </a:cxn>
                      <a:cxn ang="0">
                        <a:pos x="4" y="0"/>
                      </a:cxn>
                    </a:cxnLst>
                    <a:rect l="txL" t="txT" r="txR" b="txB"/>
                    <a:pathLst>
                      <a:path w="137" h="1729">
                        <a:moveTo>
                          <a:pt x="137" y="0"/>
                        </a:moveTo>
                        <a:lnTo>
                          <a:pt x="0" y="0"/>
                        </a:lnTo>
                        <a:lnTo>
                          <a:pt x="137" y="1729"/>
                        </a:lnTo>
                        <a:lnTo>
                          <a:pt x="137" y="0"/>
                        </a:lnTo>
                        <a:close/>
                      </a:path>
                    </a:pathLst>
                  </a:custGeom>
                  <a:solidFill>
                    <a:srgbClr val="000000">
                      <a:alpha val="100000"/>
                    </a:srgbClr>
                  </a:solidFill>
                  <a:ln w="9525">
                    <a:noFill/>
                  </a:ln>
                </p:spPr>
                <p:txBody>
                  <a:bodyPr/>
                  <a:lstStyle/>
                  <a:p>
                    <a:endParaRPr lang="zh-CN" altLang="en-US"/>
                  </a:p>
                </p:txBody>
              </p:sp>
              <p:sp>
                <p:nvSpPr>
                  <p:cNvPr id="33938" name="Freeform 2240"/>
                  <p:cNvSpPr>
                    <a:spLocks noChangeAspect="1"/>
                  </p:cNvSpPr>
                  <p:nvPr/>
                </p:nvSpPr>
                <p:spPr>
                  <a:xfrm>
                    <a:off x="3815" y="2806"/>
                    <a:ext cx="22" cy="276"/>
                  </a:xfrm>
                  <a:custGeom>
                    <a:avLst/>
                    <a:gdLst>
                      <a:gd name="txL" fmla="*/ 0 w 137"/>
                      <a:gd name="txT" fmla="*/ 0 h 1729"/>
                      <a:gd name="txR" fmla="*/ 137 w 137"/>
                      <a:gd name="txB" fmla="*/ 1729 h 1729"/>
                    </a:gdLst>
                    <a:ahLst/>
                    <a:cxnLst>
                      <a:cxn ang="0">
                        <a:pos x="0" y="0"/>
                      </a:cxn>
                      <a:cxn ang="0">
                        <a:pos x="4" y="44"/>
                      </a:cxn>
                      <a:cxn ang="0">
                        <a:pos x="0" y="44"/>
                      </a:cxn>
                      <a:cxn ang="0">
                        <a:pos x="0" y="0"/>
                      </a:cxn>
                    </a:cxnLst>
                    <a:rect l="txL" t="txT" r="txR" b="txB"/>
                    <a:pathLst>
                      <a:path w="137" h="1729">
                        <a:moveTo>
                          <a:pt x="0" y="0"/>
                        </a:moveTo>
                        <a:lnTo>
                          <a:pt x="137" y="1729"/>
                        </a:lnTo>
                        <a:lnTo>
                          <a:pt x="0" y="1729"/>
                        </a:lnTo>
                        <a:lnTo>
                          <a:pt x="0" y="0"/>
                        </a:lnTo>
                        <a:close/>
                      </a:path>
                    </a:pathLst>
                  </a:custGeom>
                  <a:solidFill>
                    <a:srgbClr val="000000">
                      <a:alpha val="100000"/>
                    </a:srgbClr>
                  </a:solidFill>
                  <a:ln w="9525">
                    <a:noFill/>
                  </a:ln>
                </p:spPr>
                <p:txBody>
                  <a:bodyPr/>
                  <a:lstStyle/>
                  <a:p>
                    <a:endParaRPr lang="zh-CN" altLang="en-US"/>
                  </a:p>
                </p:txBody>
              </p:sp>
              <p:sp>
                <p:nvSpPr>
                  <p:cNvPr id="33939" name="Rectangle 2241"/>
                  <p:cNvSpPr>
                    <a:spLocks noChangeAspect="1"/>
                  </p:cNvSpPr>
                  <p:nvPr/>
                </p:nvSpPr>
                <p:spPr>
                  <a:xfrm>
                    <a:off x="3815" y="2806"/>
                    <a:ext cx="22" cy="276"/>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3940" name="Freeform 2242"/>
                  <p:cNvSpPr>
                    <a:spLocks noChangeAspect="1"/>
                  </p:cNvSpPr>
                  <p:nvPr/>
                </p:nvSpPr>
                <p:spPr>
                  <a:xfrm>
                    <a:off x="4404" y="2929"/>
                    <a:ext cx="269" cy="23"/>
                  </a:xfrm>
                  <a:custGeom>
                    <a:avLst/>
                    <a:gdLst>
                      <a:gd name="txL" fmla="*/ 0 w 1682"/>
                      <a:gd name="txT" fmla="*/ 0 h 138"/>
                      <a:gd name="txR" fmla="*/ 1682 w 1682"/>
                      <a:gd name="txB" fmla="*/ 138 h 138"/>
                    </a:gdLst>
                    <a:ahLst/>
                    <a:cxnLst>
                      <a:cxn ang="0">
                        <a:pos x="0" y="0"/>
                      </a:cxn>
                      <a:cxn ang="0">
                        <a:pos x="0" y="4"/>
                      </a:cxn>
                      <a:cxn ang="0">
                        <a:pos x="43" y="0"/>
                      </a:cxn>
                      <a:cxn ang="0">
                        <a:pos x="0" y="0"/>
                      </a:cxn>
                    </a:cxnLst>
                    <a:rect l="txL" t="txT" r="txR" b="txB"/>
                    <a:pathLst>
                      <a:path w="1682" h="138">
                        <a:moveTo>
                          <a:pt x="0" y="0"/>
                        </a:moveTo>
                        <a:lnTo>
                          <a:pt x="0" y="138"/>
                        </a:lnTo>
                        <a:lnTo>
                          <a:pt x="1682" y="0"/>
                        </a:lnTo>
                        <a:lnTo>
                          <a:pt x="0" y="0"/>
                        </a:lnTo>
                        <a:close/>
                      </a:path>
                    </a:pathLst>
                  </a:custGeom>
                  <a:solidFill>
                    <a:srgbClr val="000000">
                      <a:alpha val="100000"/>
                    </a:srgbClr>
                  </a:solidFill>
                  <a:ln w="9525">
                    <a:noFill/>
                  </a:ln>
                </p:spPr>
                <p:txBody>
                  <a:bodyPr/>
                  <a:lstStyle/>
                  <a:p>
                    <a:endParaRPr lang="zh-CN" altLang="en-US"/>
                  </a:p>
                </p:txBody>
              </p:sp>
              <p:sp>
                <p:nvSpPr>
                  <p:cNvPr id="33941" name="Freeform 2243"/>
                  <p:cNvSpPr>
                    <a:spLocks noChangeAspect="1"/>
                  </p:cNvSpPr>
                  <p:nvPr/>
                </p:nvSpPr>
                <p:spPr>
                  <a:xfrm>
                    <a:off x="4404" y="2929"/>
                    <a:ext cx="269" cy="23"/>
                  </a:xfrm>
                  <a:custGeom>
                    <a:avLst/>
                    <a:gdLst>
                      <a:gd name="txL" fmla="*/ 0 w 1682"/>
                      <a:gd name="txT" fmla="*/ 0 h 138"/>
                      <a:gd name="txR" fmla="*/ 1682 w 1682"/>
                      <a:gd name="txB" fmla="*/ 138 h 138"/>
                    </a:gdLst>
                    <a:ahLst/>
                    <a:cxnLst>
                      <a:cxn ang="0">
                        <a:pos x="0" y="4"/>
                      </a:cxn>
                      <a:cxn ang="0">
                        <a:pos x="43" y="0"/>
                      </a:cxn>
                      <a:cxn ang="0">
                        <a:pos x="43" y="4"/>
                      </a:cxn>
                      <a:cxn ang="0">
                        <a:pos x="0" y="4"/>
                      </a:cxn>
                    </a:cxnLst>
                    <a:rect l="txL" t="txT" r="txR" b="txB"/>
                    <a:pathLst>
                      <a:path w="1682" h="138">
                        <a:moveTo>
                          <a:pt x="0" y="138"/>
                        </a:moveTo>
                        <a:lnTo>
                          <a:pt x="1682" y="0"/>
                        </a:lnTo>
                        <a:lnTo>
                          <a:pt x="1682" y="138"/>
                        </a:lnTo>
                        <a:lnTo>
                          <a:pt x="0" y="138"/>
                        </a:lnTo>
                        <a:close/>
                      </a:path>
                    </a:pathLst>
                  </a:custGeom>
                  <a:solidFill>
                    <a:srgbClr val="000000">
                      <a:alpha val="100000"/>
                    </a:srgbClr>
                  </a:solidFill>
                  <a:ln w="9525">
                    <a:noFill/>
                  </a:ln>
                </p:spPr>
                <p:txBody>
                  <a:bodyPr/>
                  <a:lstStyle/>
                  <a:p>
                    <a:endParaRPr lang="zh-CN" altLang="en-US"/>
                  </a:p>
                </p:txBody>
              </p:sp>
              <p:sp>
                <p:nvSpPr>
                  <p:cNvPr id="33942" name="Rectangle 2244"/>
                  <p:cNvSpPr>
                    <a:spLocks noChangeAspect="1"/>
                  </p:cNvSpPr>
                  <p:nvPr/>
                </p:nvSpPr>
                <p:spPr>
                  <a:xfrm>
                    <a:off x="4404" y="2929"/>
                    <a:ext cx="269" cy="23"/>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3943" name="Freeform 2245"/>
                  <p:cNvSpPr>
                    <a:spLocks noChangeAspect="1"/>
                  </p:cNvSpPr>
                  <p:nvPr/>
                </p:nvSpPr>
                <p:spPr>
                  <a:xfrm>
                    <a:off x="4528" y="2806"/>
                    <a:ext cx="21" cy="276"/>
                  </a:xfrm>
                  <a:custGeom>
                    <a:avLst/>
                    <a:gdLst>
                      <a:gd name="txL" fmla="*/ 0 w 137"/>
                      <a:gd name="txT" fmla="*/ 0 h 1729"/>
                      <a:gd name="txR" fmla="*/ 137 w 137"/>
                      <a:gd name="txB" fmla="*/ 1729 h 1729"/>
                    </a:gdLst>
                    <a:ahLst/>
                    <a:cxnLst>
                      <a:cxn ang="0">
                        <a:pos x="3" y="0"/>
                      </a:cxn>
                      <a:cxn ang="0">
                        <a:pos x="0" y="0"/>
                      </a:cxn>
                      <a:cxn ang="0">
                        <a:pos x="3" y="44"/>
                      </a:cxn>
                      <a:cxn ang="0">
                        <a:pos x="3" y="0"/>
                      </a:cxn>
                    </a:cxnLst>
                    <a:rect l="txL" t="txT" r="txR" b="txB"/>
                    <a:pathLst>
                      <a:path w="137" h="1729">
                        <a:moveTo>
                          <a:pt x="137" y="0"/>
                        </a:moveTo>
                        <a:lnTo>
                          <a:pt x="0" y="0"/>
                        </a:lnTo>
                        <a:lnTo>
                          <a:pt x="137" y="1729"/>
                        </a:lnTo>
                        <a:lnTo>
                          <a:pt x="137" y="0"/>
                        </a:lnTo>
                        <a:close/>
                      </a:path>
                    </a:pathLst>
                  </a:custGeom>
                  <a:solidFill>
                    <a:srgbClr val="000000">
                      <a:alpha val="100000"/>
                    </a:srgbClr>
                  </a:solidFill>
                  <a:ln w="9525">
                    <a:noFill/>
                  </a:ln>
                </p:spPr>
                <p:txBody>
                  <a:bodyPr/>
                  <a:lstStyle/>
                  <a:p>
                    <a:endParaRPr lang="zh-CN" altLang="en-US"/>
                  </a:p>
                </p:txBody>
              </p:sp>
              <p:sp>
                <p:nvSpPr>
                  <p:cNvPr id="33944" name="Freeform 2246"/>
                  <p:cNvSpPr>
                    <a:spLocks noChangeAspect="1"/>
                  </p:cNvSpPr>
                  <p:nvPr/>
                </p:nvSpPr>
                <p:spPr>
                  <a:xfrm>
                    <a:off x="4528" y="2806"/>
                    <a:ext cx="21" cy="276"/>
                  </a:xfrm>
                  <a:custGeom>
                    <a:avLst/>
                    <a:gdLst>
                      <a:gd name="txL" fmla="*/ 0 w 137"/>
                      <a:gd name="txT" fmla="*/ 0 h 1729"/>
                      <a:gd name="txR" fmla="*/ 137 w 137"/>
                      <a:gd name="txB" fmla="*/ 1729 h 1729"/>
                    </a:gdLst>
                    <a:ahLst/>
                    <a:cxnLst>
                      <a:cxn ang="0">
                        <a:pos x="0" y="0"/>
                      </a:cxn>
                      <a:cxn ang="0">
                        <a:pos x="3" y="44"/>
                      </a:cxn>
                      <a:cxn ang="0">
                        <a:pos x="0" y="44"/>
                      </a:cxn>
                      <a:cxn ang="0">
                        <a:pos x="0" y="0"/>
                      </a:cxn>
                    </a:cxnLst>
                    <a:rect l="txL" t="txT" r="txR" b="txB"/>
                    <a:pathLst>
                      <a:path w="137" h="1729">
                        <a:moveTo>
                          <a:pt x="0" y="0"/>
                        </a:moveTo>
                        <a:lnTo>
                          <a:pt x="137" y="1729"/>
                        </a:lnTo>
                        <a:lnTo>
                          <a:pt x="0" y="1729"/>
                        </a:lnTo>
                        <a:lnTo>
                          <a:pt x="0" y="0"/>
                        </a:lnTo>
                        <a:close/>
                      </a:path>
                    </a:pathLst>
                  </a:custGeom>
                  <a:solidFill>
                    <a:srgbClr val="000000">
                      <a:alpha val="100000"/>
                    </a:srgbClr>
                  </a:solidFill>
                  <a:ln w="9525">
                    <a:noFill/>
                  </a:ln>
                </p:spPr>
                <p:txBody>
                  <a:bodyPr/>
                  <a:lstStyle/>
                  <a:p>
                    <a:endParaRPr lang="zh-CN" altLang="en-US"/>
                  </a:p>
                </p:txBody>
              </p:sp>
              <p:sp>
                <p:nvSpPr>
                  <p:cNvPr id="33945" name="Rectangle 2247"/>
                  <p:cNvSpPr>
                    <a:spLocks noChangeAspect="1"/>
                  </p:cNvSpPr>
                  <p:nvPr/>
                </p:nvSpPr>
                <p:spPr>
                  <a:xfrm>
                    <a:off x="4528" y="2806"/>
                    <a:ext cx="21" cy="276"/>
                  </a:xfrm>
                  <a:prstGeom prst="rect">
                    <a:avLst/>
                  </a:prstGeom>
                  <a:noFill/>
                  <a:ln w="0"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33946" name="Line 2248"/>
                  <p:cNvSpPr>
                    <a:spLocks noChangeAspect="1"/>
                  </p:cNvSpPr>
                  <p:nvPr/>
                </p:nvSpPr>
                <p:spPr>
                  <a:xfrm flipH="1" flipV="1">
                    <a:off x="3123" y="2730"/>
                    <a:ext cx="101" cy="100"/>
                  </a:xfrm>
                  <a:prstGeom prst="line">
                    <a:avLst/>
                  </a:prstGeom>
                  <a:ln w="0" cap="flat" cmpd="sng">
                    <a:solidFill>
                      <a:srgbClr val="000000"/>
                    </a:solidFill>
                    <a:prstDash val="solid"/>
                    <a:headEnd type="none" w="med" len="med"/>
                    <a:tailEnd type="none" w="med" len="med"/>
                  </a:ln>
                </p:spPr>
              </p:sp>
              <p:sp>
                <p:nvSpPr>
                  <p:cNvPr id="33947" name="Line 2249"/>
                  <p:cNvSpPr>
                    <a:spLocks noChangeAspect="1"/>
                  </p:cNvSpPr>
                  <p:nvPr/>
                </p:nvSpPr>
                <p:spPr>
                  <a:xfrm flipH="1" flipV="1">
                    <a:off x="3182" y="2665"/>
                    <a:ext cx="165" cy="165"/>
                  </a:xfrm>
                  <a:prstGeom prst="line">
                    <a:avLst/>
                  </a:prstGeom>
                  <a:ln w="0" cap="flat" cmpd="sng">
                    <a:solidFill>
                      <a:srgbClr val="000000"/>
                    </a:solidFill>
                    <a:prstDash val="solid"/>
                    <a:headEnd type="none" w="med" len="med"/>
                    <a:tailEnd type="none" w="med" len="med"/>
                  </a:ln>
                </p:spPr>
              </p:sp>
              <p:sp>
                <p:nvSpPr>
                  <p:cNvPr id="33948" name="Line 2250"/>
                  <p:cNvSpPr>
                    <a:spLocks noChangeAspect="1"/>
                  </p:cNvSpPr>
                  <p:nvPr/>
                </p:nvSpPr>
                <p:spPr>
                  <a:xfrm flipH="1" flipV="1">
                    <a:off x="3305" y="2665"/>
                    <a:ext cx="165" cy="165"/>
                  </a:xfrm>
                  <a:prstGeom prst="line">
                    <a:avLst/>
                  </a:prstGeom>
                  <a:ln w="0" cap="flat" cmpd="sng">
                    <a:solidFill>
                      <a:srgbClr val="000000"/>
                    </a:solidFill>
                    <a:prstDash val="solid"/>
                    <a:headEnd type="none" w="med" len="med"/>
                    <a:tailEnd type="none" w="med" len="med"/>
                  </a:ln>
                </p:spPr>
              </p:sp>
              <p:sp>
                <p:nvSpPr>
                  <p:cNvPr id="33949" name="Line 2251"/>
                  <p:cNvSpPr>
                    <a:spLocks noChangeAspect="1"/>
                  </p:cNvSpPr>
                  <p:nvPr/>
                </p:nvSpPr>
                <p:spPr>
                  <a:xfrm flipH="1" flipV="1">
                    <a:off x="3429" y="2665"/>
                    <a:ext cx="164" cy="165"/>
                  </a:xfrm>
                  <a:prstGeom prst="line">
                    <a:avLst/>
                  </a:prstGeom>
                  <a:ln w="0" cap="flat" cmpd="sng">
                    <a:solidFill>
                      <a:srgbClr val="000000"/>
                    </a:solidFill>
                    <a:prstDash val="solid"/>
                    <a:headEnd type="none" w="med" len="med"/>
                    <a:tailEnd type="none" w="med" len="med"/>
                  </a:ln>
                </p:spPr>
              </p:sp>
              <p:sp>
                <p:nvSpPr>
                  <p:cNvPr id="33950" name="Line 2252"/>
                  <p:cNvSpPr>
                    <a:spLocks noChangeAspect="1"/>
                  </p:cNvSpPr>
                  <p:nvPr/>
                </p:nvSpPr>
                <p:spPr>
                  <a:xfrm flipH="1" flipV="1">
                    <a:off x="3503" y="2617"/>
                    <a:ext cx="82" cy="81"/>
                  </a:xfrm>
                  <a:prstGeom prst="line">
                    <a:avLst/>
                  </a:prstGeom>
                  <a:ln w="0" cap="flat" cmpd="sng">
                    <a:solidFill>
                      <a:srgbClr val="000000"/>
                    </a:solidFill>
                    <a:prstDash val="solid"/>
                    <a:headEnd type="none" w="med" len="med"/>
                    <a:tailEnd type="none" w="med" len="med"/>
                  </a:ln>
                </p:spPr>
              </p:sp>
              <p:sp>
                <p:nvSpPr>
                  <p:cNvPr id="33951" name="Line 2253"/>
                  <p:cNvSpPr>
                    <a:spLocks noChangeAspect="1"/>
                  </p:cNvSpPr>
                  <p:nvPr/>
                </p:nvSpPr>
                <p:spPr>
                  <a:xfrm flipH="1" flipV="1">
                    <a:off x="3565" y="2555"/>
                    <a:ext cx="165" cy="165"/>
                  </a:xfrm>
                  <a:prstGeom prst="line">
                    <a:avLst/>
                  </a:prstGeom>
                  <a:ln w="0" cap="flat" cmpd="sng">
                    <a:solidFill>
                      <a:srgbClr val="000000"/>
                    </a:solidFill>
                    <a:prstDash val="solid"/>
                    <a:headEnd type="none" w="med" len="med"/>
                    <a:tailEnd type="none" w="med" len="med"/>
                  </a:ln>
                </p:spPr>
              </p:sp>
              <p:sp>
                <p:nvSpPr>
                  <p:cNvPr id="33952" name="Line 2254"/>
                  <p:cNvSpPr>
                    <a:spLocks noChangeAspect="1"/>
                  </p:cNvSpPr>
                  <p:nvPr/>
                </p:nvSpPr>
                <p:spPr>
                  <a:xfrm flipH="1" flipV="1">
                    <a:off x="3689" y="2555"/>
                    <a:ext cx="164" cy="165"/>
                  </a:xfrm>
                  <a:prstGeom prst="line">
                    <a:avLst/>
                  </a:prstGeom>
                  <a:ln w="0" cap="flat" cmpd="sng">
                    <a:solidFill>
                      <a:srgbClr val="000000"/>
                    </a:solidFill>
                    <a:prstDash val="solid"/>
                    <a:headEnd type="none" w="med" len="med"/>
                    <a:tailEnd type="none" w="med" len="med"/>
                  </a:ln>
                </p:spPr>
              </p:sp>
              <p:sp>
                <p:nvSpPr>
                  <p:cNvPr id="33953" name="Line 2255"/>
                  <p:cNvSpPr>
                    <a:spLocks noChangeAspect="1"/>
                  </p:cNvSpPr>
                  <p:nvPr/>
                </p:nvSpPr>
                <p:spPr>
                  <a:xfrm flipH="1" flipV="1">
                    <a:off x="3812" y="2555"/>
                    <a:ext cx="165" cy="165"/>
                  </a:xfrm>
                  <a:prstGeom prst="line">
                    <a:avLst/>
                  </a:prstGeom>
                  <a:ln w="0" cap="flat" cmpd="sng">
                    <a:solidFill>
                      <a:srgbClr val="000000"/>
                    </a:solidFill>
                    <a:prstDash val="solid"/>
                    <a:headEnd type="none" w="med" len="med"/>
                    <a:tailEnd type="none" w="med" len="med"/>
                  </a:ln>
                </p:spPr>
              </p:sp>
              <p:sp>
                <p:nvSpPr>
                  <p:cNvPr id="33954" name="Line 2256"/>
                  <p:cNvSpPr>
                    <a:spLocks noChangeAspect="1"/>
                  </p:cNvSpPr>
                  <p:nvPr/>
                </p:nvSpPr>
                <p:spPr>
                  <a:xfrm flipH="1" flipV="1">
                    <a:off x="3135" y="1877"/>
                    <a:ext cx="18" cy="18"/>
                  </a:xfrm>
                  <a:prstGeom prst="line">
                    <a:avLst/>
                  </a:prstGeom>
                  <a:ln w="0" cap="flat" cmpd="sng">
                    <a:solidFill>
                      <a:srgbClr val="000000"/>
                    </a:solidFill>
                    <a:prstDash val="solid"/>
                    <a:headEnd type="none" w="med" len="med"/>
                    <a:tailEnd type="none" w="med" len="med"/>
                  </a:ln>
                </p:spPr>
              </p:sp>
              <p:sp>
                <p:nvSpPr>
                  <p:cNvPr id="33955" name="Line 2257"/>
                  <p:cNvSpPr>
                    <a:spLocks noChangeAspect="1"/>
                  </p:cNvSpPr>
                  <p:nvPr/>
                </p:nvSpPr>
                <p:spPr>
                  <a:xfrm flipH="1" flipV="1">
                    <a:off x="3935" y="2555"/>
                    <a:ext cx="165" cy="165"/>
                  </a:xfrm>
                  <a:prstGeom prst="line">
                    <a:avLst/>
                  </a:prstGeom>
                  <a:ln w="0" cap="flat" cmpd="sng">
                    <a:solidFill>
                      <a:srgbClr val="000000"/>
                    </a:solidFill>
                    <a:prstDash val="solid"/>
                    <a:headEnd type="none" w="med" len="med"/>
                    <a:tailEnd type="none" w="med" len="med"/>
                  </a:ln>
                </p:spPr>
              </p:sp>
              <p:sp>
                <p:nvSpPr>
                  <p:cNvPr id="33956" name="Line 2258"/>
                  <p:cNvSpPr>
                    <a:spLocks noChangeAspect="1"/>
                  </p:cNvSpPr>
                  <p:nvPr/>
                </p:nvSpPr>
                <p:spPr>
                  <a:xfrm flipH="1" flipV="1">
                    <a:off x="3183" y="1802"/>
                    <a:ext cx="94" cy="93"/>
                  </a:xfrm>
                  <a:prstGeom prst="line">
                    <a:avLst/>
                  </a:prstGeom>
                  <a:ln w="0" cap="flat" cmpd="sng">
                    <a:solidFill>
                      <a:srgbClr val="000000"/>
                    </a:solidFill>
                    <a:prstDash val="solid"/>
                    <a:headEnd type="none" w="med" len="med"/>
                    <a:tailEnd type="none" w="med" len="med"/>
                  </a:ln>
                </p:spPr>
              </p:sp>
              <p:sp>
                <p:nvSpPr>
                  <p:cNvPr id="33957" name="Line 2259"/>
                  <p:cNvSpPr>
                    <a:spLocks noChangeAspect="1"/>
                  </p:cNvSpPr>
                  <p:nvPr/>
                </p:nvSpPr>
                <p:spPr>
                  <a:xfrm flipH="1" flipV="1">
                    <a:off x="4059" y="2555"/>
                    <a:ext cx="165" cy="165"/>
                  </a:xfrm>
                  <a:prstGeom prst="line">
                    <a:avLst/>
                  </a:prstGeom>
                  <a:ln w="0" cap="flat" cmpd="sng">
                    <a:solidFill>
                      <a:srgbClr val="000000"/>
                    </a:solidFill>
                    <a:prstDash val="solid"/>
                    <a:headEnd type="none" w="med" len="med"/>
                    <a:tailEnd type="none" w="med" len="med"/>
                  </a:ln>
                </p:spPr>
              </p:sp>
              <p:sp>
                <p:nvSpPr>
                  <p:cNvPr id="33958" name="Line 2260"/>
                  <p:cNvSpPr>
                    <a:spLocks noChangeAspect="1"/>
                  </p:cNvSpPr>
                  <p:nvPr/>
                </p:nvSpPr>
                <p:spPr>
                  <a:xfrm flipH="1" flipV="1">
                    <a:off x="3243" y="1738"/>
                    <a:ext cx="157" cy="157"/>
                  </a:xfrm>
                  <a:prstGeom prst="line">
                    <a:avLst/>
                  </a:prstGeom>
                  <a:ln w="0" cap="flat" cmpd="sng">
                    <a:solidFill>
                      <a:srgbClr val="000000"/>
                    </a:solidFill>
                    <a:prstDash val="solid"/>
                    <a:headEnd type="none" w="med" len="med"/>
                    <a:tailEnd type="none" w="med" len="med"/>
                  </a:ln>
                </p:spPr>
              </p:sp>
              <p:sp>
                <p:nvSpPr>
                  <p:cNvPr id="33959" name="Line 2261"/>
                  <p:cNvSpPr>
                    <a:spLocks noChangeAspect="1"/>
                  </p:cNvSpPr>
                  <p:nvPr/>
                </p:nvSpPr>
                <p:spPr>
                  <a:xfrm flipH="1" flipV="1">
                    <a:off x="3503" y="1999"/>
                    <a:ext cx="6" cy="6"/>
                  </a:xfrm>
                  <a:prstGeom prst="line">
                    <a:avLst/>
                  </a:prstGeom>
                  <a:ln w="0" cap="flat" cmpd="sng">
                    <a:solidFill>
                      <a:srgbClr val="000000"/>
                    </a:solidFill>
                    <a:prstDash val="solid"/>
                    <a:headEnd type="none" w="med" len="med"/>
                    <a:tailEnd type="none" w="med" len="med"/>
                  </a:ln>
                </p:spPr>
              </p:sp>
              <p:sp>
                <p:nvSpPr>
                  <p:cNvPr id="33960" name="Line 2262"/>
                  <p:cNvSpPr>
                    <a:spLocks noChangeAspect="1"/>
                  </p:cNvSpPr>
                  <p:nvPr/>
                </p:nvSpPr>
                <p:spPr>
                  <a:xfrm flipH="1" flipV="1">
                    <a:off x="4182" y="2555"/>
                    <a:ext cx="165" cy="165"/>
                  </a:xfrm>
                  <a:prstGeom prst="line">
                    <a:avLst/>
                  </a:prstGeom>
                  <a:ln w="0" cap="flat" cmpd="sng">
                    <a:solidFill>
                      <a:srgbClr val="000000"/>
                    </a:solidFill>
                    <a:prstDash val="solid"/>
                    <a:headEnd type="none" w="med" len="med"/>
                    <a:tailEnd type="none" w="med" len="med"/>
                  </a:ln>
                </p:spPr>
              </p:sp>
              <p:sp>
                <p:nvSpPr>
                  <p:cNvPr id="33961" name="Line 2263"/>
                  <p:cNvSpPr>
                    <a:spLocks noChangeAspect="1"/>
                  </p:cNvSpPr>
                  <p:nvPr/>
                </p:nvSpPr>
                <p:spPr>
                  <a:xfrm flipH="1" flipV="1">
                    <a:off x="3358" y="1730"/>
                    <a:ext cx="275" cy="275"/>
                  </a:xfrm>
                  <a:prstGeom prst="line">
                    <a:avLst/>
                  </a:prstGeom>
                  <a:ln w="0" cap="flat" cmpd="sng">
                    <a:solidFill>
                      <a:srgbClr val="000000"/>
                    </a:solidFill>
                    <a:prstDash val="solid"/>
                    <a:headEnd type="none" w="med" len="med"/>
                    <a:tailEnd type="none" w="med" len="med"/>
                  </a:ln>
                </p:spPr>
              </p:sp>
              <p:sp>
                <p:nvSpPr>
                  <p:cNvPr id="33962" name="Line 2264"/>
                  <p:cNvSpPr>
                    <a:spLocks noChangeAspect="1"/>
                  </p:cNvSpPr>
                  <p:nvPr/>
                </p:nvSpPr>
                <p:spPr>
                  <a:xfrm flipH="1" flipV="1">
                    <a:off x="4305" y="2555"/>
                    <a:ext cx="165" cy="165"/>
                  </a:xfrm>
                  <a:prstGeom prst="line">
                    <a:avLst/>
                  </a:prstGeom>
                  <a:ln w="0" cap="flat" cmpd="sng">
                    <a:solidFill>
                      <a:srgbClr val="000000"/>
                    </a:solidFill>
                    <a:prstDash val="solid"/>
                    <a:headEnd type="none" w="med" len="med"/>
                    <a:tailEnd type="none" w="med" len="med"/>
                  </a:ln>
                </p:spPr>
              </p:sp>
              <p:sp>
                <p:nvSpPr>
                  <p:cNvPr id="33963" name="Line 2265"/>
                  <p:cNvSpPr>
                    <a:spLocks noChangeAspect="1"/>
                  </p:cNvSpPr>
                  <p:nvPr/>
                </p:nvSpPr>
                <p:spPr>
                  <a:xfrm flipH="1" flipV="1">
                    <a:off x="3481" y="1730"/>
                    <a:ext cx="112" cy="111"/>
                  </a:xfrm>
                  <a:prstGeom prst="line">
                    <a:avLst/>
                  </a:prstGeom>
                  <a:ln w="0" cap="flat" cmpd="sng">
                    <a:solidFill>
                      <a:srgbClr val="000000"/>
                    </a:solidFill>
                    <a:prstDash val="solid"/>
                    <a:headEnd type="none" w="med" len="med"/>
                    <a:tailEnd type="none" w="med" len="med"/>
                  </a:ln>
                </p:spPr>
              </p:sp>
              <p:sp>
                <p:nvSpPr>
                  <p:cNvPr id="33964" name="Line 2266"/>
                  <p:cNvSpPr>
                    <a:spLocks noChangeAspect="1"/>
                  </p:cNvSpPr>
                  <p:nvPr/>
                </p:nvSpPr>
                <p:spPr>
                  <a:xfrm flipH="1" flipV="1">
                    <a:off x="3614" y="1863"/>
                    <a:ext cx="142" cy="142"/>
                  </a:xfrm>
                  <a:prstGeom prst="line">
                    <a:avLst/>
                  </a:prstGeom>
                  <a:ln w="0" cap="flat" cmpd="sng">
                    <a:solidFill>
                      <a:srgbClr val="000000"/>
                    </a:solidFill>
                    <a:prstDash val="solid"/>
                    <a:headEnd type="none" w="med" len="med"/>
                    <a:tailEnd type="none" w="med" len="med"/>
                  </a:ln>
                </p:spPr>
              </p:sp>
              <p:sp>
                <p:nvSpPr>
                  <p:cNvPr id="33965" name="Line 2267"/>
                  <p:cNvSpPr>
                    <a:spLocks noChangeAspect="1"/>
                  </p:cNvSpPr>
                  <p:nvPr/>
                </p:nvSpPr>
                <p:spPr>
                  <a:xfrm flipH="1" flipV="1">
                    <a:off x="4429" y="2555"/>
                    <a:ext cx="164" cy="165"/>
                  </a:xfrm>
                  <a:prstGeom prst="line">
                    <a:avLst/>
                  </a:prstGeom>
                  <a:ln w="0" cap="flat" cmpd="sng">
                    <a:solidFill>
                      <a:srgbClr val="000000"/>
                    </a:solidFill>
                    <a:prstDash val="solid"/>
                    <a:headEnd type="none" w="med" len="med"/>
                    <a:tailEnd type="none" w="med" len="med"/>
                  </a:ln>
                </p:spPr>
              </p:sp>
              <p:sp>
                <p:nvSpPr>
                  <p:cNvPr id="33966" name="Line 2268"/>
                  <p:cNvSpPr>
                    <a:spLocks noChangeAspect="1"/>
                  </p:cNvSpPr>
                  <p:nvPr/>
                </p:nvSpPr>
                <p:spPr>
                  <a:xfrm flipH="1" flipV="1">
                    <a:off x="3605" y="1730"/>
                    <a:ext cx="8" cy="8"/>
                  </a:xfrm>
                  <a:prstGeom prst="line">
                    <a:avLst/>
                  </a:prstGeom>
                  <a:ln w="0" cap="flat" cmpd="sng">
                    <a:solidFill>
                      <a:srgbClr val="000000"/>
                    </a:solidFill>
                    <a:prstDash val="solid"/>
                    <a:headEnd type="none" w="med" len="med"/>
                    <a:tailEnd type="none" w="med" len="med"/>
                  </a:ln>
                </p:spPr>
              </p:sp>
              <p:sp>
                <p:nvSpPr>
                  <p:cNvPr id="33967" name="Line 2269"/>
                  <p:cNvSpPr>
                    <a:spLocks noChangeAspect="1"/>
                  </p:cNvSpPr>
                  <p:nvPr/>
                </p:nvSpPr>
                <p:spPr>
                  <a:xfrm flipH="1" flipV="1">
                    <a:off x="3714" y="1840"/>
                    <a:ext cx="165" cy="165"/>
                  </a:xfrm>
                  <a:prstGeom prst="line">
                    <a:avLst/>
                  </a:prstGeom>
                  <a:ln w="0" cap="flat" cmpd="sng">
                    <a:solidFill>
                      <a:srgbClr val="000000"/>
                    </a:solidFill>
                    <a:prstDash val="solid"/>
                    <a:headEnd type="none" w="med" len="med"/>
                    <a:tailEnd type="none" w="med" len="med"/>
                  </a:ln>
                </p:spPr>
              </p:sp>
              <p:sp>
                <p:nvSpPr>
                  <p:cNvPr id="33968" name="Line 2270"/>
                  <p:cNvSpPr>
                    <a:spLocks noChangeAspect="1"/>
                  </p:cNvSpPr>
                  <p:nvPr/>
                </p:nvSpPr>
                <p:spPr>
                  <a:xfrm flipH="1" flipV="1">
                    <a:off x="4552" y="2555"/>
                    <a:ext cx="165" cy="165"/>
                  </a:xfrm>
                  <a:prstGeom prst="line">
                    <a:avLst/>
                  </a:prstGeom>
                  <a:ln w="0" cap="flat" cmpd="sng">
                    <a:solidFill>
                      <a:srgbClr val="000000"/>
                    </a:solidFill>
                    <a:prstDash val="solid"/>
                    <a:headEnd type="none" w="med" len="med"/>
                    <a:tailEnd type="none" w="med" len="med"/>
                  </a:ln>
                </p:spPr>
              </p:sp>
              <p:sp>
                <p:nvSpPr>
                  <p:cNvPr id="33969" name="Line 2271"/>
                  <p:cNvSpPr>
                    <a:spLocks noChangeAspect="1"/>
                  </p:cNvSpPr>
                  <p:nvPr/>
                </p:nvSpPr>
                <p:spPr>
                  <a:xfrm flipH="1" flipV="1">
                    <a:off x="3837" y="1840"/>
                    <a:ext cx="166" cy="165"/>
                  </a:xfrm>
                  <a:prstGeom prst="line">
                    <a:avLst/>
                  </a:prstGeom>
                  <a:ln w="0" cap="flat" cmpd="sng">
                    <a:solidFill>
                      <a:srgbClr val="000000"/>
                    </a:solidFill>
                    <a:prstDash val="solid"/>
                    <a:headEnd type="none" w="med" len="med"/>
                    <a:tailEnd type="none" w="med" len="med"/>
                  </a:ln>
                </p:spPr>
              </p:sp>
              <p:sp>
                <p:nvSpPr>
                  <p:cNvPr id="33970" name="Line 2272"/>
                  <p:cNvSpPr>
                    <a:spLocks noChangeAspect="1"/>
                  </p:cNvSpPr>
                  <p:nvPr/>
                </p:nvSpPr>
                <p:spPr>
                  <a:xfrm flipH="1" flipV="1">
                    <a:off x="3961" y="1840"/>
                    <a:ext cx="165" cy="165"/>
                  </a:xfrm>
                  <a:prstGeom prst="line">
                    <a:avLst/>
                  </a:prstGeom>
                  <a:ln w="0" cap="flat" cmpd="sng">
                    <a:solidFill>
                      <a:srgbClr val="000000"/>
                    </a:solidFill>
                    <a:prstDash val="solid"/>
                    <a:headEnd type="none" w="med" len="med"/>
                    <a:tailEnd type="none" w="med" len="med"/>
                  </a:ln>
                </p:spPr>
              </p:sp>
              <p:sp>
                <p:nvSpPr>
                  <p:cNvPr id="33971" name="Line 2273"/>
                  <p:cNvSpPr>
                    <a:spLocks noChangeAspect="1"/>
                  </p:cNvSpPr>
                  <p:nvPr/>
                </p:nvSpPr>
                <p:spPr>
                  <a:xfrm flipH="1" flipV="1">
                    <a:off x="4798" y="2555"/>
                    <a:ext cx="139" cy="139"/>
                  </a:xfrm>
                  <a:prstGeom prst="line">
                    <a:avLst/>
                  </a:prstGeom>
                  <a:ln w="0" cap="flat" cmpd="sng">
                    <a:solidFill>
                      <a:srgbClr val="000000"/>
                    </a:solidFill>
                    <a:prstDash val="solid"/>
                    <a:headEnd type="none" w="med" len="med"/>
                    <a:tailEnd type="none" w="med" len="med"/>
                  </a:ln>
                </p:spPr>
              </p:sp>
              <p:sp>
                <p:nvSpPr>
                  <p:cNvPr id="33972" name="Line 2274"/>
                  <p:cNvSpPr>
                    <a:spLocks noChangeAspect="1"/>
                  </p:cNvSpPr>
                  <p:nvPr/>
                </p:nvSpPr>
                <p:spPr>
                  <a:xfrm flipH="1" flipV="1">
                    <a:off x="4085" y="1840"/>
                    <a:ext cx="164" cy="165"/>
                  </a:xfrm>
                  <a:prstGeom prst="line">
                    <a:avLst/>
                  </a:prstGeom>
                  <a:ln w="0" cap="flat" cmpd="sng">
                    <a:solidFill>
                      <a:srgbClr val="000000"/>
                    </a:solidFill>
                    <a:prstDash val="solid"/>
                    <a:headEnd type="none" w="med" len="med"/>
                    <a:tailEnd type="none" w="med" len="med"/>
                  </a:ln>
                </p:spPr>
              </p:sp>
              <p:sp>
                <p:nvSpPr>
                  <p:cNvPr id="33973" name="Line 2275"/>
                  <p:cNvSpPr>
                    <a:spLocks noChangeAspect="1"/>
                  </p:cNvSpPr>
                  <p:nvPr/>
                </p:nvSpPr>
                <p:spPr>
                  <a:xfrm flipH="1" flipV="1">
                    <a:off x="4922" y="2555"/>
                    <a:ext cx="17" cy="18"/>
                  </a:xfrm>
                  <a:prstGeom prst="line">
                    <a:avLst/>
                  </a:prstGeom>
                  <a:ln w="0" cap="flat" cmpd="sng">
                    <a:solidFill>
                      <a:srgbClr val="000000"/>
                    </a:solidFill>
                    <a:prstDash val="solid"/>
                    <a:headEnd type="none" w="med" len="med"/>
                    <a:tailEnd type="none" w="med" len="med"/>
                  </a:ln>
                </p:spPr>
              </p:sp>
              <p:sp>
                <p:nvSpPr>
                  <p:cNvPr id="33974" name="Line 2276"/>
                  <p:cNvSpPr>
                    <a:spLocks noChangeAspect="1"/>
                  </p:cNvSpPr>
                  <p:nvPr/>
                </p:nvSpPr>
                <p:spPr>
                  <a:xfrm flipH="1" flipV="1">
                    <a:off x="4208" y="1840"/>
                    <a:ext cx="165" cy="165"/>
                  </a:xfrm>
                  <a:prstGeom prst="line">
                    <a:avLst/>
                  </a:prstGeom>
                  <a:ln w="0" cap="flat" cmpd="sng">
                    <a:solidFill>
                      <a:srgbClr val="000000"/>
                    </a:solidFill>
                    <a:prstDash val="solid"/>
                    <a:headEnd type="none" w="med" len="med"/>
                    <a:tailEnd type="none" w="med" len="med"/>
                  </a:ln>
                </p:spPr>
              </p:sp>
              <p:sp>
                <p:nvSpPr>
                  <p:cNvPr id="33975" name="Line 2277"/>
                  <p:cNvSpPr>
                    <a:spLocks noChangeAspect="1"/>
                  </p:cNvSpPr>
                  <p:nvPr/>
                </p:nvSpPr>
                <p:spPr>
                  <a:xfrm flipH="1" flipV="1">
                    <a:off x="4331" y="1840"/>
                    <a:ext cx="165" cy="165"/>
                  </a:xfrm>
                  <a:prstGeom prst="line">
                    <a:avLst/>
                  </a:prstGeom>
                  <a:ln w="0" cap="flat" cmpd="sng">
                    <a:solidFill>
                      <a:srgbClr val="000000"/>
                    </a:solidFill>
                    <a:prstDash val="solid"/>
                    <a:headEnd type="none" w="med" len="med"/>
                    <a:tailEnd type="none" w="med" len="med"/>
                  </a:ln>
                </p:spPr>
              </p:sp>
              <p:sp>
                <p:nvSpPr>
                  <p:cNvPr id="33976" name="Line 2278"/>
                  <p:cNvSpPr>
                    <a:spLocks noChangeAspect="1"/>
                  </p:cNvSpPr>
                  <p:nvPr/>
                </p:nvSpPr>
                <p:spPr>
                  <a:xfrm flipH="1" flipV="1">
                    <a:off x="4454" y="1840"/>
                    <a:ext cx="165" cy="165"/>
                  </a:xfrm>
                  <a:prstGeom prst="line">
                    <a:avLst/>
                  </a:prstGeom>
                  <a:ln w="0" cap="flat" cmpd="sng">
                    <a:solidFill>
                      <a:srgbClr val="000000"/>
                    </a:solidFill>
                    <a:prstDash val="solid"/>
                    <a:headEnd type="none" w="med" len="med"/>
                    <a:tailEnd type="none" w="med" len="med"/>
                  </a:ln>
                </p:spPr>
              </p:sp>
              <p:sp>
                <p:nvSpPr>
                  <p:cNvPr id="33977" name="Line 2279"/>
                  <p:cNvSpPr>
                    <a:spLocks noChangeAspect="1"/>
                  </p:cNvSpPr>
                  <p:nvPr/>
                </p:nvSpPr>
                <p:spPr>
                  <a:xfrm flipH="1" flipV="1">
                    <a:off x="4577" y="1840"/>
                    <a:ext cx="165" cy="165"/>
                  </a:xfrm>
                  <a:prstGeom prst="line">
                    <a:avLst/>
                  </a:prstGeom>
                  <a:ln w="0" cap="flat" cmpd="sng">
                    <a:solidFill>
                      <a:srgbClr val="000000"/>
                    </a:solidFill>
                    <a:prstDash val="solid"/>
                    <a:headEnd type="none" w="med" len="med"/>
                    <a:tailEnd type="none" w="med" len="med"/>
                  </a:ln>
                </p:spPr>
              </p:sp>
              <p:sp>
                <p:nvSpPr>
                  <p:cNvPr id="33978" name="Line 2280"/>
                  <p:cNvSpPr>
                    <a:spLocks noChangeAspect="1"/>
                  </p:cNvSpPr>
                  <p:nvPr/>
                </p:nvSpPr>
                <p:spPr>
                  <a:xfrm flipH="1" flipV="1">
                    <a:off x="4701" y="1840"/>
                    <a:ext cx="165" cy="165"/>
                  </a:xfrm>
                  <a:prstGeom prst="line">
                    <a:avLst/>
                  </a:prstGeom>
                  <a:ln w="0" cap="flat" cmpd="sng">
                    <a:solidFill>
                      <a:srgbClr val="000000"/>
                    </a:solidFill>
                    <a:prstDash val="solid"/>
                    <a:headEnd type="none" w="med" len="med"/>
                    <a:tailEnd type="none" w="med" len="med"/>
                  </a:ln>
                </p:spPr>
              </p:sp>
              <p:sp>
                <p:nvSpPr>
                  <p:cNvPr id="33979" name="Line 2281"/>
                  <p:cNvSpPr>
                    <a:spLocks noChangeAspect="1"/>
                  </p:cNvSpPr>
                  <p:nvPr/>
                </p:nvSpPr>
                <p:spPr>
                  <a:xfrm flipH="1" flipV="1">
                    <a:off x="4825" y="1840"/>
                    <a:ext cx="114" cy="115"/>
                  </a:xfrm>
                  <a:prstGeom prst="line">
                    <a:avLst/>
                  </a:prstGeom>
                  <a:ln w="0" cap="flat" cmpd="sng">
                    <a:solidFill>
                      <a:srgbClr val="000000"/>
                    </a:solidFill>
                    <a:prstDash val="solid"/>
                    <a:headEnd type="none" w="med" len="med"/>
                    <a:tailEnd type="none" w="med" len="med"/>
                  </a:ln>
                </p:spPr>
              </p:sp>
            </p:grpSp>
            <p:grpSp>
              <p:nvGrpSpPr>
                <p:cNvPr id="33814" name="Group 2282"/>
                <p:cNvGrpSpPr>
                  <a:grpSpLocks noChangeAspect="1"/>
                </p:cNvGrpSpPr>
                <p:nvPr/>
              </p:nvGrpSpPr>
              <p:grpSpPr>
                <a:xfrm>
                  <a:off x="3010" y="1294"/>
                  <a:ext cx="2047" cy="1536"/>
                  <a:chOff x="693" y="1551"/>
                  <a:chExt cx="2558" cy="1920"/>
                </a:xfrm>
              </p:grpSpPr>
              <p:sp>
                <p:nvSpPr>
                  <p:cNvPr id="33828" name="Line 2283"/>
                  <p:cNvSpPr>
                    <a:spLocks noChangeAspect="1"/>
                  </p:cNvSpPr>
                  <p:nvPr/>
                </p:nvSpPr>
                <p:spPr>
                  <a:xfrm>
                    <a:off x="693" y="2783"/>
                    <a:ext cx="450" cy="1"/>
                  </a:xfrm>
                  <a:prstGeom prst="line">
                    <a:avLst/>
                  </a:prstGeom>
                  <a:ln w="0" cap="flat" cmpd="sng">
                    <a:solidFill>
                      <a:srgbClr val="000000"/>
                    </a:solidFill>
                    <a:prstDash val="solid"/>
                    <a:headEnd type="none" w="med" len="med"/>
                    <a:tailEnd type="none" w="med" len="med"/>
                  </a:ln>
                </p:spPr>
              </p:sp>
              <p:sp>
                <p:nvSpPr>
                  <p:cNvPr id="33829" name="Line 2284"/>
                  <p:cNvSpPr>
                    <a:spLocks noChangeAspect="1"/>
                  </p:cNvSpPr>
                  <p:nvPr/>
                </p:nvSpPr>
                <p:spPr>
                  <a:xfrm>
                    <a:off x="1231" y="2783"/>
                    <a:ext cx="87" cy="1"/>
                  </a:xfrm>
                  <a:prstGeom prst="line">
                    <a:avLst/>
                  </a:prstGeom>
                  <a:ln w="0" cap="flat" cmpd="sng">
                    <a:solidFill>
                      <a:srgbClr val="000000"/>
                    </a:solidFill>
                    <a:prstDash val="solid"/>
                    <a:headEnd type="none" w="med" len="med"/>
                    <a:tailEnd type="none" w="med" len="med"/>
                  </a:ln>
                </p:spPr>
              </p:sp>
              <p:sp>
                <p:nvSpPr>
                  <p:cNvPr id="33830" name="Line 2285"/>
                  <p:cNvSpPr>
                    <a:spLocks noChangeAspect="1"/>
                  </p:cNvSpPr>
                  <p:nvPr/>
                </p:nvSpPr>
                <p:spPr>
                  <a:xfrm>
                    <a:off x="1405" y="2783"/>
                    <a:ext cx="436" cy="1"/>
                  </a:xfrm>
                  <a:prstGeom prst="line">
                    <a:avLst/>
                  </a:prstGeom>
                  <a:ln w="0" cap="flat" cmpd="sng">
                    <a:solidFill>
                      <a:srgbClr val="000000"/>
                    </a:solidFill>
                    <a:prstDash val="solid"/>
                    <a:headEnd type="none" w="med" len="med"/>
                    <a:tailEnd type="none" w="med" len="med"/>
                  </a:ln>
                </p:spPr>
              </p:sp>
              <p:sp>
                <p:nvSpPr>
                  <p:cNvPr id="33831" name="Line 2286"/>
                  <p:cNvSpPr>
                    <a:spLocks noChangeAspect="1"/>
                  </p:cNvSpPr>
                  <p:nvPr/>
                </p:nvSpPr>
                <p:spPr>
                  <a:xfrm>
                    <a:off x="1928" y="2783"/>
                    <a:ext cx="87" cy="1"/>
                  </a:xfrm>
                  <a:prstGeom prst="line">
                    <a:avLst/>
                  </a:prstGeom>
                  <a:ln w="0" cap="flat" cmpd="sng">
                    <a:solidFill>
                      <a:srgbClr val="000000"/>
                    </a:solidFill>
                    <a:prstDash val="solid"/>
                    <a:headEnd type="none" w="med" len="med"/>
                    <a:tailEnd type="none" w="med" len="med"/>
                  </a:ln>
                </p:spPr>
              </p:sp>
              <p:sp>
                <p:nvSpPr>
                  <p:cNvPr id="33832" name="Line 2287"/>
                  <p:cNvSpPr>
                    <a:spLocks noChangeAspect="1"/>
                  </p:cNvSpPr>
                  <p:nvPr/>
                </p:nvSpPr>
                <p:spPr>
                  <a:xfrm>
                    <a:off x="2103" y="2783"/>
                    <a:ext cx="436" cy="1"/>
                  </a:xfrm>
                  <a:prstGeom prst="line">
                    <a:avLst/>
                  </a:prstGeom>
                  <a:ln w="0" cap="flat" cmpd="sng">
                    <a:solidFill>
                      <a:srgbClr val="000000"/>
                    </a:solidFill>
                    <a:prstDash val="solid"/>
                    <a:headEnd type="none" w="med" len="med"/>
                    <a:tailEnd type="none" w="med" len="med"/>
                  </a:ln>
                </p:spPr>
              </p:sp>
              <p:sp>
                <p:nvSpPr>
                  <p:cNvPr id="33833" name="Line 2288"/>
                  <p:cNvSpPr>
                    <a:spLocks noChangeAspect="1"/>
                  </p:cNvSpPr>
                  <p:nvPr/>
                </p:nvSpPr>
                <p:spPr>
                  <a:xfrm>
                    <a:off x="2626" y="2783"/>
                    <a:ext cx="87" cy="1"/>
                  </a:xfrm>
                  <a:prstGeom prst="line">
                    <a:avLst/>
                  </a:prstGeom>
                  <a:ln w="0" cap="flat" cmpd="sng">
                    <a:solidFill>
                      <a:srgbClr val="000000"/>
                    </a:solidFill>
                    <a:prstDash val="solid"/>
                    <a:headEnd type="none" w="med" len="med"/>
                    <a:tailEnd type="none" w="med" len="med"/>
                  </a:ln>
                </p:spPr>
              </p:sp>
              <p:sp>
                <p:nvSpPr>
                  <p:cNvPr id="33834" name="Line 2289"/>
                  <p:cNvSpPr>
                    <a:spLocks noChangeAspect="1"/>
                  </p:cNvSpPr>
                  <p:nvPr/>
                </p:nvSpPr>
                <p:spPr>
                  <a:xfrm>
                    <a:off x="2800" y="2783"/>
                    <a:ext cx="451" cy="1"/>
                  </a:xfrm>
                  <a:prstGeom prst="line">
                    <a:avLst/>
                  </a:prstGeom>
                  <a:ln w="0" cap="flat" cmpd="sng">
                    <a:solidFill>
                      <a:srgbClr val="000000"/>
                    </a:solidFill>
                    <a:prstDash val="solid"/>
                    <a:headEnd type="none" w="med" len="med"/>
                    <a:tailEnd type="none" w="med" len="med"/>
                  </a:ln>
                </p:spPr>
              </p:sp>
              <p:sp>
                <p:nvSpPr>
                  <p:cNvPr id="33835" name="Line 2290"/>
                  <p:cNvSpPr>
                    <a:spLocks noChangeAspect="1"/>
                  </p:cNvSpPr>
                  <p:nvPr/>
                </p:nvSpPr>
                <p:spPr>
                  <a:xfrm>
                    <a:off x="2614" y="1551"/>
                    <a:ext cx="1" cy="267"/>
                  </a:xfrm>
                  <a:prstGeom prst="line">
                    <a:avLst/>
                  </a:prstGeom>
                  <a:ln w="0" cap="flat" cmpd="sng">
                    <a:solidFill>
                      <a:srgbClr val="000000"/>
                    </a:solidFill>
                    <a:prstDash val="solid"/>
                    <a:headEnd type="none" w="med" len="med"/>
                    <a:tailEnd type="none" w="med" len="med"/>
                  </a:ln>
                </p:spPr>
              </p:sp>
              <p:sp>
                <p:nvSpPr>
                  <p:cNvPr id="33836" name="Line 2291"/>
                  <p:cNvSpPr>
                    <a:spLocks noChangeAspect="1"/>
                  </p:cNvSpPr>
                  <p:nvPr/>
                </p:nvSpPr>
                <p:spPr>
                  <a:xfrm>
                    <a:off x="2614" y="1906"/>
                    <a:ext cx="1" cy="87"/>
                  </a:xfrm>
                  <a:prstGeom prst="line">
                    <a:avLst/>
                  </a:prstGeom>
                  <a:ln w="0" cap="flat" cmpd="sng">
                    <a:solidFill>
                      <a:srgbClr val="000000"/>
                    </a:solidFill>
                    <a:prstDash val="solid"/>
                    <a:headEnd type="none" w="med" len="med"/>
                    <a:tailEnd type="none" w="med" len="med"/>
                  </a:ln>
                </p:spPr>
              </p:sp>
              <p:sp>
                <p:nvSpPr>
                  <p:cNvPr id="33837" name="Line 2292"/>
                  <p:cNvSpPr>
                    <a:spLocks noChangeAspect="1"/>
                  </p:cNvSpPr>
                  <p:nvPr/>
                </p:nvSpPr>
                <p:spPr>
                  <a:xfrm>
                    <a:off x="2614" y="2080"/>
                    <a:ext cx="1" cy="267"/>
                  </a:xfrm>
                  <a:prstGeom prst="line">
                    <a:avLst/>
                  </a:prstGeom>
                  <a:ln w="0" cap="flat" cmpd="sng">
                    <a:solidFill>
                      <a:srgbClr val="000000"/>
                    </a:solidFill>
                    <a:prstDash val="solid"/>
                    <a:headEnd type="none" w="med" len="med"/>
                    <a:tailEnd type="none" w="med" len="med"/>
                  </a:ln>
                </p:spPr>
              </p:sp>
              <p:sp>
                <p:nvSpPr>
                  <p:cNvPr id="33838" name="Line 2293"/>
                  <p:cNvSpPr>
                    <a:spLocks noChangeAspect="1"/>
                  </p:cNvSpPr>
                  <p:nvPr/>
                </p:nvSpPr>
                <p:spPr>
                  <a:xfrm>
                    <a:off x="1721" y="1551"/>
                    <a:ext cx="1" cy="261"/>
                  </a:xfrm>
                  <a:prstGeom prst="line">
                    <a:avLst/>
                  </a:prstGeom>
                  <a:ln w="0" cap="flat" cmpd="sng">
                    <a:solidFill>
                      <a:srgbClr val="000000"/>
                    </a:solidFill>
                    <a:prstDash val="solid"/>
                    <a:headEnd type="none" w="med" len="med"/>
                    <a:tailEnd type="none" w="med" len="med"/>
                  </a:ln>
                </p:spPr>
              </p:sp>
              <p:sp>
                <p:nvSpPr>
                  <p:cNvPr id="33839" name="Line 2294"/>
                  <p:cNvSpPr>
                    <a:spLocks noChangeAspect="1"/>
                  </p:cNvSpPr>
                  <p:nvPr/>
                </p:nvSpPr>
                <p:spPr>
                  <a:xfrm>
                    <a:off x="1721" y="1899"/>
                    <a:ext cx="1" cy="87"/>
                  </a:xfrm>
                  <a:prstGeom prst="line">
                    <a:avLst/>
                  </a:prstGeom>
                  <a:ln w="0" cap="flat" cmpd="sng">
                    <a:solidFill>
                      <a:srgbClr val="000000"/>
                    </a:solidFill>
                    <a:prstDash val="solid"/>
                    <a:headEnd type="none" w="med" len="med"/>
                    <a:tailEnd type="none" w="med" len="med"/>
                  </a:ln>
                </p:spPr>
              </p:sp>
              <p:sp>
                <p:nvSpPr>
                  <p:cNvPr id="33840" name="Line 2295"/>
                  <p:cNvSpPr>
                    <a:spLocks noChangeAspect="1"/>
                  </p:cNvSpPr>
                  <p:nvPr/>
                </p:nvSpPr>
                <p:spPr>
                  <a:xfrm>
                    <a:off x="1721" y="2073"/>
                    <a:ext cx="1" cy="261"/>
                  </a:xfrm>
                  <a:prstGeom prst="line">
                    <a:avLst/>
                  </a:prstGeom>
                  <a:ln w="0" cap="flat" cmpd="sng">
                    <a:solidFill>
                      <a:srgbClr val="000000"/>
                    </a:solidFill>
                    <a:prstDash val="solid"/>
                    <a:headEnd type="none" w="med" len="med"/>
                    <a:tailEnd type="none" w="med" len="med"/>
                  </a:ln>
                </p:spPr>
              </p:sp>
              <p:sp>
                <p:nvSpPr>
                  <p:cNvPr id="33841" name="Line 2296"/>
                  <p:cNvSpPr>
                    <a:spLocks noChangeAspect="1"/>
                  </p:cNvSpPr>
                  <p:nvPr/>
                </p:nvSpPr>
                <p:spPr>
                  <a:xfrm>
                    <a:off x="1309" y="1958"/>
                    <a:ext cx="260" cy="1"/>
                  </a:xfrm>
                  <a:prstGeom prst="line">
                    <a:avLst/>
                  </a:prstGeom>
                  <a:ln w="0" cap="flat" cmpd="sng">
                    <a:solidFill>
                      <a:srgbClr val="000000"/>
                    </a:solidFill>
                    <a:prstDash val="solid"/>
                    <a:headEnd type="none" w="med" len="med"/>
                    <a:tailEnd type="none" w="med" len="med"/>
                  </a:ln>
                </p:spPr>
              </p:sp>
              <p:sp>
                <p:nvSpPr>
                  <p:cNvPr id="33842" name="Line 2297"/>
                  <p:cNvSpPr>
                    <a:spLocks noChangeAspect="1"/>
                  </p:cNvSpPr>
                  <p:nvPr/>
                </p:nvSpPr>
                <p:spPr>
                  <a:xfrm>
                    <a:off x="1656" y="1958"/>
                    <a:ext cx="87" cy="1"/>
                  </a:xfrm>
                  <a:prstGeom prst="line">
                    <a:avLst/>
                  </a:prstGeom>
                  <a:ln w="0" cap="flat" cmpd="sng">
                    <a:solidFill>
                      <a:srgbClr val="000000"/>
                    </a:solidFill>
                    <a:prstDash val="solid"/>
                    <a:headEnd type="none" w="med" len="med"/>
                    <a:tailEnd type="none" w="med" len="med"/>
                  </a:ln>
                </p:spPr>
              </p:sp>
              <p:sp>
                <p:nvSpPr>
                  <p:cNvPr id="33843" name="Line 2298"/>
                  <p:cNvSpPr>
                    <a:spLocks noChangeAspect="1"/>
                  </p:cNvSpPr>
                  <p:nvPr/>
                </p:nvSpPr>
                <p:spPr>
                  <a:xfrm>
                    <a:off x="1831" y="1958"/>
                    <a:ext cx="259" cy="1"/>
                  </a:xfrm>
                  <a:prstGeom prst="line">
                    <a:avLst/>
                  </a:prstGeom>
                  <a:ln w="0" cap="flat" cmpd="sng">
                    <a:solidFill>
                      <a:srgbClr val="000000"/>
                    </a:solidFill>
                    <a:prstDash val="solid"/>
                    <a:headEnd type="none" w="med" len="med"/>
                    <a:tailEnd type="none" w="med" len="med"/>
                  </a:ln>
                </p:spPr>
              </p:sp>
              <p:sp>
                <p:nvSpPr>
                  <p:cNvPr id="33844" name="Line 2299"/>
                  <p:cNvSpPr>
                    <a:spLocks noChangeAspect="1"/>
                  </p:cNvSpPr>
                  <p:nvPr/>
                </p:nvSpPr>
                <p:spPr>
                  <a:xfrm>
                    <a:off x="2253" y="1958"/>
                    <a:ext cx="256" cy="1"/>
                  </a:xfrm>
                  <a:prstGeom prst="line">
                    <a:avLst/>
                  </a:prstGeom>
                  <a:ln w="0" cap="flat" cmpd="sng">
                    <a:solidFill>
                      <a:srgbClr val="000000"/>
                    </a:solidFill>
                    <a:prstDash val="solid"/>
                    <a:headEnd type="none" w="med" len="med"/>
                    <a:tailEnd type="none" w="med" len="med"/>
                  </a:ln>
                </p:spPr>
              </p:sp>
              <p:sp>
                <p:nvSpPr>
                  <p:cNvPr id="33845" name="Line 2300"/>
                  <p:cNvSpPr>
                    <a:spLocks noChangeAspect="1"/>
                  </p:cNvSpPr>
                  <p:nvPr/>
                </p:nvSpPr>
                <p:spPr>
                  <a:xfrm>
                    <a:off x="2596" y="1958"/>
                    <a:ext cx="87" cy="1"/>
                  </a:xfrm>
                  <a:prstGeom prst="line">
                    <a:avLst/>
                  </a:prstGeom>
                  <a:ln w="0" cap="flat" cmpd="sng">
                    <a:solidFill>
                      <a:srgbClr val="000000"/>
                    </a:solidFill>
                    <a:prstDash val="solid"/>
                    <a:headEnd type="none" w="med" len="med"/>
                    <a:tailEnd type="none" w="med" len="med"/>
                  </a:ln>
                </p:spPr>
              </p:sp>
              <p:sp>
                <p:nvSpPr>
                  <p:cNvPr id="33846" name="Line 2301"/>
                  <p:cNvSpPr>
                    <a:spLocks noChangeAspect="1"/>
                  </p:cNvSpPr>
                  <p:nvPr/>
                </p:nvSpPr>
                <p:spPr>
                  <a:xfrm>
                    <a:off x="2770" y="1958"/>
                    <a:ext cx="256" cy="1"/>
                  </a:xfrm>
                  <a:prstGeom prst="line">
                    <a:avLst/>
                  </a:prstGeom>
                  <a:ln w="0" cap="flat" cmpd="sng">
                    <a:solidFill>
                      <a:srgbClr val="000000"/>
                    </a:solidFill>
                    <a:prstDash val="solid"/>
                    <a:headEnd type="none" w="med" len="med"/>
                    <a:tailEnd type="none" w="med" len="med"/>
                  </a:ln>
                </p:spPr>
              </p:sp>
              <p:sp>
                <p:nvSpPr>
                  <p:cNvPr id="33847" name="Freeform 2302"/>
                  <p:cNvSpPr>
                    <a:spLocks noChangeAspect="1"/>
                  </p:cNvSpPr>
                  <p:nvPr/>
                </p:nvSpPr>
                <p:spPr>
                  <a:xfrm>
                    <a:off x="829" y="2096"/>
                    <a:ext cx="165" cy="1375"/>
                  </a:xfrm>
                  <a:custGeom>
                    <a:avLst/>
                    <a:gdLst>
                      <a:gd name="txL" fmla="*/ 0 w 828"/>
                      <a:gd name="txT" fmla="*/ 0 h 6875"/>
                      <a:gd name="txR" fmla="*/ 828 w 828"/>
                      <a:gd name="txB" fmla="*/ 6875 h 6875"/>
                    </a:gdLst>
                    <a:ahLst/>
                    <a:cxnLst>
                      <a:cxn ang="0">
                        <a:pos x="29" y="3"/>
                      </a:cxn>
                      <a:cxn ang="0">
                        <a:pos x="25" y="8"/>
                      </a:cxn>
                      <a:cxn ang="0">
                        <a:pos x="21" y="12"/>
                      </a:cxn>
                      <a:cxn ang="0">
                        <a:pos x="18" y="15"/>
                      </a:cxn>
                      <a:cxn ang="0">
                        <a:pos x="15" y="19"/>
                      </a:cxn>
                      <a:cxn ang="0">
                        <a:pos x="13" y="22"/>
                      </a:cxn>
                      <a:cxn ang="0">
                        <a:pos x="10" y="26"/>
                      </a:cxn>
                      <a:cxn ang="0">
                        <a:pos x="8" y="30"/>
                      </a:cxn>
                      <a:cxn ang="0">
                        <a:pos x="7" y="31"/>
                      </a:cxn>
                      <a:cxn ang="0">
                        <a:pos x="6" y="33"/>
                      </a:cxn>
                      <a:cxn ang="0">
                        <a:pos x="5" y="35"/>
                      </a:cxn>
                      <a:cxn ang="0">
                        <a:pos x="4" y="37"/>
                      </a:cxn>
                      <a:cxn ang="0">
                        <a:pos x="3" y="39"/>
                      </a:cxn>
                      <a:cxn ang="0">
                        <a:pos x="2" y="41"/>
                      </a:cxn>
                      <a:cxn ang="0">
                        <a:pos x="2" y="43"/>
                      </a:cxn>
                      <a:cxn ang="0">
                        <a:pos x="1" y="46"/>
                      </a:cxn>
                      <a:cxn ang="0">
                        <a:pos x="1" y="48"/>
                      </a:cxn>
                      <a:cxn ang="0">
                        <a:pos x="1" y="50"/>
                      </a:cxn>
                      <a:cxn ang="0">
                        <a:pos x="1" y="52"/>
                      </a:cxn>
                      <a:cxn ang="0">
                        <a:pos x="0" y="56"/>
                      </a:cxn>
                      <a:cxn ang="0">
                        <a:pos x="0" y="61"/>
                      </a:cxn>
                      <a:cxn ang="0">
                        <a:pos x="0" y="65"/>
                      </a:cxn>
                      <a:cxn ang="0">
                        <a:pos x="1" y="70"/>
                      </a:cxn>
                      <a:cxn ang="0">
                        <a:pos x="1" y="75"/>
                      </a:cxn>
                      <a:cxn ang="0">
                        <a:pos x="2" y="79"/>
                      </a:cxn>
                      <a:cxn ang="0">
                        <a:pos x="4" y="89"/>
                      </a:cxn>
                      <a:cxn ang="0">
                        <a:pos x="5" y="98"/>
                      </a:cxn>
                      <a:cxn ang="0">
                        <a:pos x="7" y="107"/>
                      </a:cxn>
                      <a:cxn ang="0">
                        <a:pos x="8" y="116"/>
                      </a:cxn>
                      <a:cxn ang="0">
                        <a:pos x="10" y="125"/>
                      </a:cxn>
                      <a:cxn ang="0">
                        <a:pos x="10" y="129"/>
                      </a:cxn>
                      <a:cxn ang="0">
                        <a:pos x="11" y="134"/>
                      </a:cxn>
                      <a:cxn ang="0">
                        <a:pos x="11" y="138"/>
                      </a:cxn>
                      <a:cxn ang="0">
                        <a:pos x="11" y="143"/>
                      </a:cxn>
                      <a:cxn ang="0">
                        <a:pos x="12" y="147"/>
                      </a:cxn>
                      <a:cxn ang="0">
                        <a:pos x="12" y="151"/>
                      </a:cxn>
                      <a:cxn ang="0">
                        <a:pos x="11" y="156"/>
                      </a:cxn>
                      <a:cxn ang="0">
                        <a:pos x="11" y="160"/>
                      </a:cxn>
                      <a:cxn ang="0">
                        <a:pos x="10" y="164"/>
                      </a:cxn>
                      <a:cxn ang="0">
                        <a:pos x="10" y="169"/>
                      </a:cxn>
                      <a:cxn ang="0">
                        <a:pos x="9" y="173"/>
                      </a:cxn>
                      <a:cxn ang="0">
                        <a:pos x="7" y="177"/>
                      </a:cxn>
                      <a:cxn ang="0">
                        <a:pos x="5" y="186"/>
                      </a:cxn>
                      <a:cxn ang="0">
                        <a:pos x="4" y="190"/>
                      </a:cxn>
                      <a:cxn ang="0">
                        <a:pos x="2" y="195"/>
                      </a:cxn>
                      <a:cxn ang="0">
                        <a:pos x="1" y="199"/>
                      </a:cxn>
                      <a:cxn ang="0">
                        <a:pos x="1" y="202"/>
                      </a:cxn>
                      <a:cxn ang="0">
                        <a:pos x="0" y="206"/>
                      </a:cxn>
                      <a:cxn ang="0">
                        <a:pos x="0" y="210"/>
                      </a:cxn>
                      <a:cxn ang="0">
                        <a:pos x="0" y="214"/>
                      </a:cxn>
                      <a:cxn ang="0">
                        <a:pos x="0" y="219"/>
                      </a:cxn>
                      <a:cxn ang="0">
                        <a:pos x="0" y="226"/>
                      </a:cxn>
                      <a:cxn ang="0">
                        <a:pos x="1" y="235"/>
                      </a:cxn>
                      <a:cxn ang="0">
                        <a:pos x="1" y="244"/>
                      </a:cxn>
                      <a:cxn ang="0">
                        <a:pos x="1" y="253"/>
                      </a:cxn>
                      <a:cxn ang="0">
                        <a:pos x="1" y="262"/>
                      </a:cxn>
                      <a:cxn ang="0">
                        <a:pos x="1" y="275"/>
                      </a:cxn>
                    </a:cxnLst>
                    <a:rect l="txL" t="txT" r="txR" b="txB"/>
                    <a:pathLst>
                      <a:path w="828" h="6875">
                        <a:moveTo>
                          <a:pt x="828" y="0"/>
                        </a:moveTo>
                        <a:lnTo>
                          <a:pt x="743" y="83"/>
                        </a:lnTo>
                        <a:lnTo>
                          <a:pt x="659" y="167"/>
                        </a:lnTo>
                        <a:lnTo>
                          <a:pt x="618" y="209"/>
                        </a:lnTo>
                        <a:lnTo>
                          <a:pt x="577" y="252"/>
                        </a:lnTo>
                        <a:lnTo>
                          <a:pt x="537" y="294"/>
                        </a:lnTo>
                        <a:lnTo>
                          <a:pt x="498" y="337"/>
                        </a:lnTo>
                        <a:lnTo>
                          <a:pt x="459" y="380"/>
                        </a:lnTo>
                        <a:lnTo>
                          <a:pt x="421" y="423"/>
                        </a:lnTo>
                        <a:lnTo>
                          <a:pt x="384" y="466"/>
                        </a:lnTo>
                        <a:lnTo>
                          <a:pt x="349" y="511"/>
                        </a:lnTo>
                        <a:lnTo>
                          <a:pt x="315" y="556"/>
                        </a:lnTo>
                        <a:lnTo>
                          <a:pt x="282" y="601"/>
                        </a:lnTo>
                        <a:lnTo>
                          <a:pt x="250" y="646"/>
                        </a:lnTo>
                        <a:lnTo>
                          <a:pt x="219" y="692"/>
                        </a:lnTo>
                        <a:lnTo>
                          <a:pt x="191" y="739"/>
                        </a:lnTo>
                        <a:lnTo>
                          <a:pt x="178" y="762"/>
                        </a:lnTo>
                        <a:lnTo>
                          <a:pt x="165" y="786"/>
                        </a:lnTo>
                        <a:lnTo>
                          <a:pt x="152" y="810"/>
                        </a:lnTo>
                        <a:lnTo>
                          <a:pt x="140" y="834"/>
                        </a:lnTo>
                        <a:lnTo>
                          <a:pt x="129" y="858"/>
                        </a:lnTo>
                        <a:lnTo>
                          <a:pt x="117" y="883"/>
                        </a:lnTo>
                        <a:lnTo>
                          <a:pt x="106" y="908"/>
                        </a:lnTo>
                        <a:lnTo>
                          <a:pt x="97" y="932"/>
                        </a:lnTo>
                        <a:lnTo>
                          <a:pt x="87" y="957"/>
                        </a:lnTo>
                        <a:lnTo>
                          <a:pt x="78" y="982"/>
                        </a:lnTo>
                        <a:lnTo>
                          <a:pt x="70" y="1008"/>
                        </a:lnTo>
                        <a:lnTo>
                          <a:pt x="61" y="1033"/>
                        </a:lnTo>
                        <a:lnTo>
                          <a:pt x="54" y="1059"/>
                        </a:lnTo>
                        <a:lnTo>
                          <a:pt x="47" y="1085"/>
                        </a:lnTo>
                        <a:lnTo>
                          <a:pt x="41" y="1110"/>
                        </a:lnTo>
                        <a:lnTo>
                          <a:pt x="35" y="1138"/>
                        </a:lnTo>
                        <a:lnTo>
                          <a:pt x="31" y="1164"/>
                        </a:lnTo>
                        <a:lnTo>
                          <a:pt x="26" y="1191"/>
                        </a:lnTo>
                        <a:lnTo>
                          <a:pt x="22" y="1217"/>
                        </a:lnTo>
                        <a:lnTo>
                          <a:pt x="19" y="1244"/>
                        </a:lnTo>
                        <a:lnTo>
                          <a:pt x="15" y="1271"/>
                        </a:lnTo>
                        <a:lnTo>
                          <a:pt x="13" y="1299"/>
                        </a:lnTo>
                        <a:lnTo>
                          <a:pt x="8" y="1354"/>
                        </a:lnTo>
                        <a:lnTo>
                          <a:pt x="7" y="1409"/>
                        </a:lnTo>
                        <a:lnTo>
                          <a:pt x="6" y="1466"/>
                        </a:lnTo>
                        <a:lnTo>
                          <a:pt x="7" y="1522"/>
                        </a:lnTo>
                        <a:lnTo>
                          <a:pt x="9" y="1579"/>
                        </a:lnTo>
                        <a:lnTo>
                          <a:pt x="12" y="1636"/>
                        </a:lnTo>
                        <a:lnTo>
                          <a:pt x="17" y="1693"/>
                        </a:lnTo>
                        <a:lnTo>
                          <a:pt x="22" y="1751"/>
                        </a:lnTo>
                        <a:lnTo>
                          <a:pt x="30" y="1809"/>
                        </a:lnTo>
                        <a:lnTo>
                          <a:pt x="37" y="1867"/>
                        </a:lnTo>
                        <a:lnTo>
                          <a:pt x="44" y="1925"/>
                        </a:lnTo>
                        <a:lnTo>
                          <a:pt x="53" y="1982"/>
                        </a:lnTo>
                        <a:lnTo>
                          <a:pt x="71" y="2098"/>
                        </a:lnTo>
                        <a:lnTo>
                          <a:pt x="91" y="2214"/>
                        </a:lnTo>
                        <a:lnTo>
                          <a:pt x="111" y="2328"/>
                        </a:lnTo>
                        <a:lnTo>
                          <a:pt x="131" y="2443"/>
                        </a:lnTo>
                        <a:lnTo>
                          <a:pt x="152" y="2556"/>
                        </a:lnTo>
                        <a:lnTo>
                          <a:pt x="172" y="2670"/>
                        </a:lnTo>
                        <a:lnTo>
                          <a:pt x="192" y="2782"/>
                        </a:lnTo>
                        <a:lnTo>
                          <a:pt x="212" y="2896"/>
                        </a:lnTo>
                        <a:lnTo>
                          <a:pt x="230" y="3008"/>
                        </a:lnTo>
                        <a:lnTo>
                          <a:pt x="245" y="3120"/>
                        </a:lnTo>
                        <a:lnTo>
                          <a:pt x="254" y="3175"/>
                        </a:lnTo>
                        <a:lnTo>
                          <a:pt x="259" y="3231"/>
                        </a:lnTo>
                        <a:lnTo>
                          <a:pt x="267" y="3286"/>
                        </a:lnTo>
                        <a:lnTo>
                          <a:pt x="272" y="3343"/>
                        </a:lnTo>
                        <a:lnTo>
                          <a:pt x="277" y="3397"/>
                        </a:lnTo>
                        <a:lnTo>
                          <a:pt x="281" y="3452"/>
                        </a:lnTo>
                        <a:lnTo>
                          <a:pt x="284" y="3508"/>
                        </a:lnTo>
                        <a:lnTo>
                          <a:pt x="287" y="3563"/>
                        </a:lnTo>
                        <a:lnTo>
                          <a:pt x="289" y="3619"/>
                        </a:lnTo>
                        <a:lnTo>
                          <a:pt x="290" y="3673"/>
                        </a:lnTo>
                        <a:lnTo>
                          <a:pt x="290" y="3729"/>
                        </a:lnTo>
                        <a:lnTo>
                          <a:pt x="289" y="3783"/>
                        </a:lnTo>
                        <a:lnTo>
                          <a:pt x="287" y="3837"/>
                        </a:lnTo>
                        <a:lnTo>
                          <a:pt x="284" y="3893"/>
                        </a:lnTo>
                        <a:lnTo>
                          <a:pt x="280" y="3947"/>
                        </a:lnTo>
                        <a:lnTo>
                          <a:pt x="274" y="4001"/>
                        </a:lnTo>
                        <a:lnTo>
                          <a:pt x="268" y="4055"/>
                        </a:lnTo>
                        <a:lnTo>
                          <a:pt x="259" y="4110"/>
                        </a:lnTo>
                        <a:lnTo>
                          <a:pt x="250" y="4164"/>
                        </a:lnTo>
                        <a:lnTo>
                          <a:pt x="241" y="4218"/>
                        </a:lnTo>
                        <a:lnTo>
                          <a:pt x="229" y="4271"/>
                        </a:lnTo>
                        <a:lnTo>
                          <a:pt x="215" y="4326"/>
                        </a:lnTo>
                        <a:lnTo>
                          <a:pt x="201" y="4380"/>
                        </a:lnTo>
                        <a:lnTo>
                          <a:pt x="186" y="4433"/>
                        </a:lnTo>
                        <a:lnTo>
                          <a:pt x="153" y="4541"/>
                        </a:lnTo>
                        <a:lnTo>
                          <a:pt x="120" y="4649"/>
                        </a:lnTo>
                        <a:lnTo>
                          <a:pt x="105" y="4703"/>
                        </a:lnTo>
                        <a:lnTo>
                          <a:pt x="88" y="4756"/>
                        </a:lnTo>
                        <a:lnTo>
                          <a:pt x="74" y="4810"/>
                        </a:lnTo>
                        <a:lnTo>
                          <a:pt x="60" y="4865"/>
                        </a:lnTo>
                        <a:lnTo>
                          <a:pt x="46" y="4919"/>
                        </a:lnTo>
                        <a:lnTo>
                          <a:pt x="35" y="4974"/>
                        </a:lnTo>
                        <a:lnTo>
                          <a:pt x="25" y="5029"/>
                        </a:lnTo>
                        <a:lnTo>
                          <a:pt x="20" y="5056"/>
                        </a:lnTo>
                        <a:lnTo>
                          <a:pt x="17" y="5084"/>
                        </a:lnTo>
                        <a:lnTo>
                          <a:pt x="11" y="5138"/>
                        </a:lnTo>
                        <a:lnTo>
                          <a:pt x="6" y="5194"/>
                        </a:lnTo>
                        <a:lnTo>
                          <a:pt x="2" y="5251"/>
                        </a:lnTo>
                        <a:lnTo>
                          <a:pt x="0" y="5306"/>
                        </a:lnTo>
                        <a:lnTo>
                          <a:pt x="0" y="5361"/>
                        </a:lnTo>
                        <a:lnTo>
                          <a:pt x="0" y="5418"/>
                        </a:lnTo>
                        <a:lnTo>
                          <a:pt x="1" y="5474"/>
                        </a:lnTo>
                        <a:lnTo>
                          <a:pt x="4" y="5530"/>
                        </a:lnTo>
                        <a:lnTo>
                          <a:pt x="9" y="5642"/>
                        </a:lnTo>
                        <a:lnTo>
                          <a:pt x="15" y="5756"/>
                        </a:lnTo>
                        <a:lnTo>
                          <a:pt x="20" y="5868"/>
                        </a:lnTo>
                        <a:lnTo>
                          <a:pt x="25" y="5980"/>
                        </a:lnTo>
                        <a:lnTo>
                          <a:pt x="27" y="6092"/>
                        </a:lnTo>
                        <a:lnTo>
                          <a:pt x="28" y="6204"/>
                        </a:lnTo>
                        <a:lnTo>
                          <a:pt x="28" y="6316"/>
                        </a:lnTo>
                        <a:lnTo>
                          <a:pt x="28" y="6428"/>
                        </a:lnTo>
                        <a:lnTo>
                          <a:pt x="26" y="6540"/>
                        </a:lnTo>
                        <a:lnTo>
                          <a:pt x="25" y="6652"/>
                        </a:lnTo>
                        <a:lnTo>
                          <a:pt x="19" y="6875"/>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48" name="Line 2303"/>
                  <p:cNvSpPr>
                    <a:spLocks noChangeAspect="1"/>
                  </p:cNvSpPr>
                  <p:nvPr/>
                </p:nvSpPr>
                <p:spPr>
                  <a:xfrm flipV="1">
                    <a:off x="1447" y="2051"/>
                    <a:ext cx="13" cy="13"/>
                  </a:xfrm>
                  <a:prstGeom prst="line">
                    <a:avLst/>
                  </a:prstGeom>
                  <a:ln w="0" cap="flat" cmpd="sng">
                    <a:solidFill>
                      <a:srgbClr val="000000"/>
                    </a:solidFill>
                    <a:prstDash val="solid"/>
                    <a:headEnd type="none" w="med" len="med"/>
                    <a:tailEnd type="none" w="med" len="med"/>
                  </a:ln>
                </p:spPr>
              </p:sp>
              <p:sp>
                <p:nvSpPr>
                  <p:cNvPr id="33849" name="Line 2304"/>
                  <p:cNvSpPr>
                    <a:spLocks noChangeAspect="1"/>
                  </p:cNvSpPr>
                  <p:nvPr/>
                </p:nvSpPr>
                <p:spPr>
                  <a:xfrm flipV="1">
                    <a:off x="1447" y="2051"/>
                    <a:ext cx="105" cy="105"/>
                  </a:xfrm>
                  <a:prstGeom prst="line">
                    <a:avLst/>
                  </a:prstGeom>
                  <a:ln w="0" cap="flat" cmpd="sng">
                    <a:solidFill>
                      <a:srgbClr val="000000"/>
                    </a:solidFill>
                    <a:prstDash val="solid"/>
                    <a:headEnd type="none" w="med" len="med"/>
                    <a:tailEnd type="none" w="med" len="med"/>
                  </a:ln>
                </p:spPr>
              </p:sp>
              <p:sp>
                <p:nvSpPr>
                  <p:cNvPr id="33850" name="Line 2305"/>
                  <p:cNvSpPr>
                    <a:spLocks noChangeAspect="1"/>
                  </p:cNvSpPr>
                  <p:nvPr/>
                </p:nvSpPr>
                <p:spPr>
                  <a:xfrm flipV="1">
                    <a:off x="1462" y="2102"/>
                    <a:ext cx="131" cy="131"/>
                  </a:xfrm>
                  <a:prstGeom prst="line">
                    <a:avLst/>
                  </a:prstGeom>
                  <a:ln w="0" cap="flat" cmpd="sng">
                    <a:solidFill>
                      <a:srgbClr val="000000"/>
                    </a:solidFill>
                    <a:prstDash val="solid"/>
                    <a:headEnd type="none" w="med" len="med"/>
                    <a:tailEnd type="none" w="med" len="med"/>
                  </a:ln>
                </p:spPr>
              </p:sp>
              <p:sp>
                <p:nvSpPr>
                  <p:cNvPr id="33851" name="Line 2306"/>
                  <p:cNvSpPr>
                    <a:spLocks noChangeAspect="1"/>
                  </p:cNvSpPr>
                  <p:nvPr/>
                </p:nvSpPr>
                <p:spPr>
                  <a:xfrm flipV="1">
                    <a:off x="1555" y="2137"/>
                    <a:ext cx="96" cy="96"/>
                  </a:xfrm>
                  <a:prstGeom prst="line">
                    <a:avLst/>
                  </a:prstGeom>
                  <a:ln w="0" cap="flat" cmpd="sng">
                    <a:solidFill>
                      <a:srgbClr val="000000"/>
                    </a:solidFill>
                    <a:prstDash val="solid"/>
                    <a:headEnd type="none" w="med" len="med"/>
                    <a:tailEnd type="none" w="med" len="med"/>
                  </a:ln>
                </p:spPr>
              </p:sp>
              <p:sp>
                <p:nvSpPr>
                  <p:cNvPr id="33852" name="Freeform 2307"/>
                  <p:cNvSpPr>
                    <a:spLocks noChangeAspect="1"/>
                  </p:cNvSpPr>
                  <p:nvPr/>
                </p:nvSpPr>
                <p:spPr>
                  <a:xfrm>
                    <a:off x="1647" y="2151"/>
                    <a:ext cx="83" cy="82"/>
                  </a:xfrm>
                  <a:custGeom>
                    <a:avLst/>
                    <a:gdLst>
                      <a:gd name="txL" fmla="*/ 0 w 414"/>
                      <a:gd name="txT" fmla="*/ 0 h 413"/>
                      <a:gd name="txR" fmla="*/ 414 w 414"/>
                      <a:gd name="txB" fmla="*/ 413 h 413"/>
                    </a:gdLst>
                    <a:ahLst/>
                    <a:cxnLst>
                      <a:cxn ang="0">
                        <a:pos x="0" y="16"/>
                      </a:cxn>
                      <a:cxn ang="0">
                        <a:pos x="15" y="2"/>
                      </a:cxn>
                      <a:cxn ang="0">
                        <a:pos x="17" y="0"/>
                      </a:cxn>
                    </a:cxnLst>
                    <a:rect l="txL" t="txT" r="txR" b="txB"/>
                    <a:pathLst>
                      <a:path w="414" h="413">
                        <a:moveTo>
                          <a:pt x="0" y="413"/>
                        </a:moveTo>
                        <a:lnTo>
                          <a:pt x="371" y="42"/>
                        </a:lnTo>
                        <a:lnTo>
                          <a:pt x="414"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53" name="Line 2308"/>
                  <p:cNvSpPr>
                    <a:spLocks noChangeAspect="1"/>
                  </p:cNvSpPr>
                  <p:nvPr/>
                </p:nvSpPr>
                <p:spPr>
                  <a:xfrm flipV="1">
                    <a:off x="1740" y="2051"/>
                    <a:ext cx="182" cy="182"/>
                  </a:xfrm>
                  <a:prstGeom prst="line">
                    <a:avLst/>
                  </a:prstGeom>
                  <a:ln w="0" cap="flat" cmpd="sng">
                    <a:solidFill>
                      <a:srgbClr val="000000"/>
                    </a:solidFill>
                    <a:prstDash val="solid"/>
                    <a:headEnd type="none" w="med" len="med"/>
                    <a:tailEnd type="none" w="med" len="med"/>
                  </a:ln>
                </p:spPr>
              </p:sp>
              <p:sp>
                <p:nvSpPr>
                  <p:cNvPr id="33854" name="Line 2309"/>
                  <p:cNvSpPr>
                    <a:spLocks noChangeAspect="1"/>
                  </p:cNvSpPr>
                  <p:nvPr/>
                </p:nvSpPr>
                <p:spPr>
                  <a:xfrm flipV="1">
                    <a:off x="1832" y="2069"/>
                    <a:ext cx="164" cy="164"/>
                  </a:xfrm>
                  <a:prstGeom prst="line">
                    <a:avLst/>
                  </a:prstGeom>
                  <a:ln w="0" cap="flat" cmpd="sng">
                    <a:solidFill>
                      <a:srgbClr val="000000"/>
                    </a:solidFill>
                    <a:prstDash val="solid"/>
                    <a:headEnd type="none" w="med" len="med"/>
                    <a:tailEnd type="none" w="med" len="med"/>
                  </a:ln>
                </p:spPr>
              </p:sp>
              <p:sp>
                <p:nvSpPr>
                  <p:cNvPr id="33855" name="Line 2310"/>
                  <p:cNvSpPr>
                    <a:spLocks noChangeAspect="1"/>
                  </p:cNvSpPr>
                  <p:nvPr/>
                </p:nvSpPr>
                <p:spPr>
                  <a:xfrm flipV="1">
                    <a:off x="1925" y="2162"/>
                    <a:ext cx="71" cy="71"/>
                  </a:xfrm>
                  <a:prstGeom prst="line">
                    <a:avLst/>
                  </a:prstGeom>
                  <a:ln w="0" cap="flat" cmpd="sng">
                    <a:solidFill>
                      <a:srgbClr val="000000"/>
                    </a:solidFill>
                    <a:prstDash val="solid"/>
                    <a:headEnd type="none" w="med" len="med"/>
                    <a:tailEnd type="none" w="med" len="med"/>
                  </a:ln>
                </p:spPr>
              </p:sp>
              <p:sp>
                <p:nvSpPr>
                  <p:cNvPr id="33856" name="Line 2311"/>
                  <p:cNvSpPr>
                    <a:spLocks noChangeAspect="1"/>
                  </p:cNvSpPr>
                  <p:nvPr/>
                </p:nvSpPr>
                <p:spPr>
                  <a:xfrm flipV="1">
                    <a:off x="2339" y="2051"/>
                    <a:ext cx="46" cy="45"/>
                  </a:xfrm>
                  <a:prstGeom prst="line">
                    <a:avLst/>
                  </a:prstGeom>
                  <a:ln w="0" cap="flat" cmpd="sng">
                    <a:solidFill>
                      <a:srgbClr val="000000"/>
                    </a:solidFill>
                    <a:prstDash val="solid"/>
                    <a:headEnd type="none" w="med" len="med"/>
                    <a:tailEnd type="none" w="med" len="med"/>
                  </a:ln>
                </p:spPr>
              </p:sp>
              <p:sp>
                <p:nvSpPr>
                  <p:cNvPr id="33857" name="Line 2312"/>
                  <p:cNvSpPr>
                    <a:spLocks noChangeAspect="1"/>
                  </p:cNvSpPr>
                  <p:nvPr/>
                </p:nvSpPr>
                <p:spPr>
                  <a:xfrm flipV="1">
                    <a:off x="2339" y="2070"/>
                    <a:ext cx="119" cy="119"/>
                  </a:xfrm>
                  <a:prstGeom prst="line">
                    <a:avLst/>
                  </a:prstGeom>
                  <a:ln w="0" cap="flat" cmpd="sng">
                    <a:solidFill>
                      <a:srgbClr val="000000"/>
                    </a:solidFill>
                    <a:prstDash val="solid"/>
                    <a:headEnd type="none" w="med" len="med"/>
                    <a:tailEnd type="none" w="med" len="med"/>
                  </a:ln>
                </p:spPr>
              </p:sp>
              <p:sp>
                <p:nvSpPr>
                  <p:cNvPr id="33858" name="Line 2313"/>
                  <p:cNvSpPr>
                    <a:spLocks noChangeAspect="1"/>
                  </p:cNvSpPr>
                  <p:nvPr/>
                </p:nvSpPr>
                <p:spPr>
                  <a:xfrm flipV="1">
                    <a:off x="2387" y="2116"/>
                    <a:ext cx="117" cy="117"/>
                  </a:xfrm>
                  <a:prstGeom prst="line">
                    <a:avLst/>
                  </a:prstGeom>
                  <a:ln w="0" cap="flat" cmpd="sng">
                    <a:solidFill>
                      <a:srgbClr val="000000"/>
                    </a:solidFill>
                    <a:prstDash val="solid"/>
                    <a:headEnd type="none" w="med" len="med"/>
                    <a:tailEnd type="none" w="med" len="med"/>
                  </a:ln>
                </p:spPr>
              </p:sp>
            </p:grpSp>
            <p:sp>
              <p:nvSpPr>
                <p:cNvPr id="33815" name="Line 2314"/>
                <p:cNvSpPr>
                  <a:spLocks noChangeAspect="1"/>
                </p:cNvSpPr>
                <p:nvPr/>
              </p:nvSpPr>
              <p:spPr>
                <a:xfrm flipV="1">
                  <a:off x="4440" y="1769"/>
                  <a:ext cx="70" cy="71"/>
                </a:xfrm>
                <a:prstGeom prst="line">
                  <a:avLst/>
                </a:prstGeom>
                <a:ln w="0" cap="flat" cmpd="sng">
                  <a:solidFill>
                    <a:srgbClr val="000000"/>
                  </a:solidFill>
                  <a:prstDash val="solid"/>
                  <a:headEnd type="none" w="med" len="med"/>
                  <a:tailEnd type="none" w="med" len="med"/>
                </a:ln>
              </p:spPr>
            </p:sp>
            <p:sp>
              <p:nvSpPr>
                <p:cNvPr id="33816" name="Freeform 2315"/>
                <p:cNvSpPr>
                  <a:spLocks noChangeAspect="1"/>
                </p:cNvSpPr>
                <p:nvPr/>
              </p:nvSpPr>
              <p:spPr>
                <a:xfrm>
                  <a:off x="4514" y="1769"/>
                  <a:ext cx="70" cy="71"/>
                </a:xfrm>
                <a:custGeom>
                  <a:avLst/>
                  <a:gdLst>
                    <a:gd name="txL" fmla="*/ 0 w 440"/>
                    <a:gd name="txT" fmla="*/ 0 h 440"/>
                    <a:gd name="txR" fmla="*/ 440 w 440"/>
                    <a:gd name="txB" fmla="*/ 440 h 440"/>
                  </a:gdLst>
                  <a:ahLst/>
                  <a:cxnLst>
                    <a:cxn ang="0">
                      <a:pos x="0" y="11"/>
                    </a:cxn>
                    <a:cxn ang="0">
                      <a:pos x="5" y="6"/>
                    </a:cxn>
                    <a:cxn ang="0">
                      <a:pos x="11" y="0"/>
                    </a:cxn>
                  </a:cxnLst>
                  <a:rect l="txL" t="txT" r="txR" b="txB"/>
                  <a:pathLst>
                    <a:path w="440" h="440">
                      <a:moveTo>
                        <a:pt x="0" y="440"/>
                      </a:moveTo>
                      <a:lnTo>
                        <a:pt x="209" y="232"/>
                      </a:lnTo>
                      <a:lnTo>
                        <a:pt x="4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3817" name="Line 2316"/>
                <p:cNvSpPr>
                  <a:spLocks noChangeAspect="1"/>
                </p:cNvSpPr>
                <p:nvPr/>
              </p:nvSpPr>
              <p:spPr>
                <a:xfrm flipV="1">
                  <a:off x="4588" y="1694"/>
                  <a:ext cx="146" cy="146"/>
                </a:xfrm>
                <a:prstGeom prst="line">
                  <a:avLst/>
                </a:prstGeom>
                <a:ln w="0" cap="flat" cmpd="sng">
                  <a:solidFill>
                    <a:srgbClr val="000000"/>
                  </a:solidFill>
                  <a:prstDash val="solid"/>
                  <a:headEnd type="none" w="med" len="med"/>
                  <a:tailEnd type="none" w="med" len="med"/>
                </a:ln>
              </p:spPr>
            </p:sp>
            <p:sp>
              <p:nvSpPr>
                <p:cNvPr id="33818" name="Line 2317"/>
                <p:cNvSpPr>
                  <a:spLocks noChangeAspect="1"/>
                </p:cNvSpPr>
                <p:nvPr/>
              </p:nvSpPr>
              <p:spPr>
                <a:xfrm flipV="1">
                  <a:off x="4662" y="1735"/>
                  <a:ext cx="105" cy="105"/>
                </a:xfrm>
                <a:prstGeom prst="line">
                  <a:avLst/>
                </a:prstGeom>
                <a:ln w="0" cap="flat" cmpd="sng">
                  <a:solidFill>
                    <a:srgbClr val="000000"/>
                  </a:solidFill>
                  <a:prstDash val="solid"/>
                  <a:headEnd type="none" w="med" len="med"/>
                  <a:tailEnd type="none" w="med" len="med"/>
                </a:ln>
              </p:spPr>
            </p:sp>
            <p:sp>
              <p:nvSpPr>
                <p:cNvPr id="33819" name="Line 2318"/>
                <p:cNvSpPr>
                  <a:spLocks noChangeAspect="1"/>
                </p:cNvSpPr>
                <p:nvPr/>
              </p:nvSpPr>
              <p:spPr>
                <a:xfrm flipV="1">
                  <a:off x="4736" y="1808"/>
                  <a:ext cx="31" cy="32"/>
                </a:xfrm>
                <a:prstGeom prst="line">
                  <a:avLst/>
                </a:prstGeom>
                <a:ln w="0" cap="flat" cmpd="sng">
                  <a:solidFill>
                    <a:srgbClr val="000000"/>
                  </a:solidFill>
                  <a:prstDash val="solid"/>
                  <a:headEnd type="none" w="med" len="med"/>
                  <a:tailEnd type="none" w="med" len="med"/>
                </a:ln>
              </p:spPr>
            </p:sp>
            <p:sp>
              <p:nvSpPr>
                <p:cNvPr id="33820" name="Line 2319"/>
                <p:cNvSpPr>
                  <a:spLocks noChangeAspect="1"/>
                </p:cNvSpPr>
                <p:nvPr/>
              </p:nvSpPr>
              <p:spPr>
                <a:xfrm flipV="1">
                  <a:off x="4053" y="1730"/>
                  <a:ext cx="4" cy="3"/>
                </a:xfrm>
                <a:prstGeom prst="line">
                  <a:avLst/>
                </a:prstGeom>
                <a:ln w="0" cap="flat" cmpd="sng">
                  <a:solidFill>
                    <a:srgbClr val="000000"/>
                  </a:solidFill>
                  <a:prstDash val="solid"/>
                  <a:headEnd type="none" w="med" len="med"/>
                  <a:tailEnd type="none" w="med" len="med"/>
                </a:ln>
              </p:spPr>
            </p:sp>
            <p:sp>
              <p:nvSpPr>
                <p:cNvPr id="33821" name="Line 2320"/>
                <p:cNvSpPr>
                  <a:spLocks noChangeAspect="1"/>
                </p:cNvSpPr>
                <p:nvPr/>
              </p:nvSpPr>
              <p:spPr>
                <a:xfrm flipV="1">
                  <a:off x="4053" y="1730"/>
                  <a:ext cx="102" cy="102"/>
                </a:xfrm>
                <a:prstGeom prst="line">
                  <a:avLst/>
                </a:prstGeom>
                <a:ln w="0" cap="flat" cmpd="sng">
                  <a:solidFill>
                    <a:srgbClr val="000000"/>
                  </a:solidFill>
                  <a:prstDash val="solid"/>
                  <a:headEnd type="none" w="med" len="med"/>
                  <a:tailEnd type="none" w="med" len="med"/>
                </a:ln>
              </p:spPr>
            </p:sp>
            <p:sp>
              <p:nvSpPr>
                <p:cNvPr id="33822" name="Line 2321"/>
                <p:cNvSpPr>
                  <a:spLocks noChangeAspect="1"/>
                </p:cNvSpPr>
                <p:nvPr/>
              </p:nvSpPr>
              <p:spPr>
                <a:xfrm flipV="1">
                  <a:off x="4144" y="1730"/>
                  <a:ext cx="110" cy="110"/>
                </a:xfrm>
                <a:prstGeom prst="line">
                  <a:avLst/>
                </a:prstGeom>
                <a:ln w="0" cap="flat" cmpd="sng">
                  <a:solidFill>
                    <a:srgbClr val="000000"/>
                  </a:solidFill>
                  <a:prstDash val="solid"/>
                  <a:headEnd type="none" w="med" len="med"/>
                  <a:tailEnd type="none" w="med" len="med"/>
                </a:ln>
              </p:spPr>
            </p:sp>
            <p:sp>
              <p:nvSpPr>
                <p:cNvPr id="33823" name="Line 2322"/>
                <p:cNvSpPr>
                  <a:spLocks noChangeAspect="1"/>
                </p:cNvSpPr>
                <p:nvPr/>
              </p:nvSpPr>
              <p:spPr>
                <a:xfrm flipV="1">
                  <a:off x="4242" y="1755"/>
                  <a:ext cx="85" cy="85"/>
                </a:xfrm>
                <a:prstGeom prst="line">
                  <a:avLst/>
                </a:prstGeom>
                <a:ln w="0" cap="flat" cmpd="sng">
                  <a:solidFill>
                    <a:srgbClr val="000000"/>
                  </a:solidFill>
                  <a:prstDash val="solid"/>
                  <a:headEnd type="none" w="med" len="med"/>
                  <a:tailEnd type="none" w="med" len="med"/>
                </a:ln>
              </p:spPr>
            </p:sp>
            <p:sp>
              <p:nvSpPr>
                <p:cNvPr id="33824" name="Line 2323"/>
                <p:cNvSpPr>
                  <a:spLocks noChangeAspect="1"/>
                </p:cNvSpPr>
                <p:nvPr/>
              </p:nvSpPr>
              <p:spPr>
                <a:xfrm flipV="1">
                  <a:off x="4053" y="2720"/>
                  <a:ext cx="1" cy="1"/>
                </a:xfrm>
                <a:prstGeom prst="line">
                  <a:avLst/>
                </a:prstGeom>
                <a:ln w="0" cap="flat" cmpd="sng">
                  <a:solidFill>
                    <a:srgbClr val="000000"/>
                  </a:solidFill>
                  <a:prstDash val="solid"/>
                  <a:headEnd type="none" w="med" len="med"/>
                  <a:tailEnd type="none" w="med" len="med"/>
                </a:ln>
              </p:spPr>
            </p:sp>
            <p:sp>
              <p:nvSpPr>
                <p:cNvPr id="33825" name="Line 2324"/>
                <p:cNvSpPr>
                  <a:spLocks noChangeAspect="1"/>
                </p:cNvSpPr>
                <p:nvPr/>
              </p:nvSpPr>
              <p:spPr>
                <a:xfrm flipV="1">
                  <a:off x="4053" y="2720"/>
                  <a:ext cx="100" cy="101"/>
                </a:xfrm>
                <a:prstGeom prst="line">
                  <a:avLst/>
                </a:prstGeom>
                <a:ln w="0" cap="flat" cmpd="sng">
                  <a:solidFill>
                    <a:srgbClr val="000000"/>
                  </a:solidFill>
                  <a:prstDash val="solid"/>
                  <a:headEnd type="none" w="med" len="med"/>
                  <a:tailEnd type="none" w="med" len="med"/>
                </a:ln>
              </p:spPr>
            </p:sp>
            <p:sp>
              <p:nvSpPr>
                <p:cNvPr id="33826" name="Line 2325"/>
                <p:cNvSpPr>
                  <a:spLocks noChangeAspect="1"/>
                </p:cNvSpPr>
                <p:nvPr/>
              </p:nvSpPr>
              <p:spPr>
                <a:xfrm flipV="1">
                  <a:off x="4142" y="2720"/>
                  <a:ext cx="109" cy="110"/>
                </a:xfrm>
                <a:prstGeom prst="line">
                  <a:avLst/>
                </a:prstGeom>
                <a:ln w="0" cap="flat" cmpd="sng">
                  <a:solidFill>
                    <a:srgbClr val="000000"/>
                  </a:solidFill>
                  <a:prstDash val="solid"/>
                  <a:headEnd type="none" w="med" len="med"/>
                  <a:tailEnd type="none" w="med" len="med"/>
                </a:ln>
              </p:spPr>
            </p:sp>
            <p:sp>
              <p:nvSpPr>
                <p:cNvPr id="33827" name="Line 2326"/>
                <p:cNvSpPr>
                  <a:spLocks noChangeAspect="1"/>
                </p:cNvSpPr>
                <p:nvPr/>
              </p:nvSpPr>
              <p:spPr>
                <a:xfrm flipV="1">
                  <a:off x="4241" y="2743"/>
                  <a:ext cx="86" cy="87"/>
                </a:xfrm>
                <a:prstGeom prst="line">
                  <a:avLst/>
                </a:prstGeom>
                <a:ln w="0" cap="flat" cmpd="sng">
                  <a:solidFill>
                    <a:srgbClr val="000000"/>
                  </a:solidFill>
                  <a:prstDash val="solid"/>
                  <a:headEnd type="none" w="med" len="med"/>
                  <a:tailEnd type="none" w="med" len="med"/>
                </a:ln>
              </p:spPr>
            </p:sp>
          </p:grpSp>
          <p:sp>
            <p:nvSpPr>
              <p:cNvPr id="33807" name="Line 2327"/>
              <p:cNvSpPr/>
              <p:nvPr/>
            </p:nvSpPr>
            <p:spPr>
              <a:xfrm>
                <a:off x="4742" y="2720"/>
                <a:ext cx="177" cy="0"/>
              </a:xfrm>
              <a:prstGeom prst="line">
                <a:avLst/>
              </a:prstGeom>
              <a:ln w="38100" cap="flat" cmpd="sng">
                <a:solidFill>
                  <a:schemeClr val="tx1"/>
                </a:solidFill>
                <a:prstDash val="solid"/>
                <a:headEnd type="none" w="med" len="med"/>
                <a:tailEnd type="none" w="med" len="med"/>
              </a:ln>
            </p:spPr>
          </p:sp>
        </p:grpSp>
        <p:sp>
          <p:nvSpPr>
            <p:cNvPr id="33804" name="Text Box 2328"/>
            <p:cNvSpPr txBox="1"/>
            <p:nvPr/>
          </p:nvSpPr>
          <p:spPr>
            <a:xfrm>
              <a:off x="3697" y="3385"/>
              <a:ext cx="1043" cy="192"/>
            </a:xfrm>
            <a:prstGeom prst="rect">
              <a:avLst/>
            </a:prstGeom>
            <a:noFill/>
            <a:ln w="9525">
              <a:noFill/>
            </a:ln>
          </p:spPr>
          <p:txBody>
            <a:bodyPr>
              <a:spAutoFit/>
            </a:bodyPr>
            <a:lstStyle/>
            <a:p>
              <a:pPr>
                <a:lnSpc>
                  <a:spcPct val="70000"/>
                </a:lnSpc>
                <a:spcBef>
                  <a:spcPct val="50000"/>
                </a:spcBef>
              </a:pPr>
              <a:r>
                <a:rPr lang="zh-CN" altLang="en-US" sz="2000" i="0" dirty="0">
                  <a:solidFill>
                    <a:srgbClr val="000066"/>
                  </a:solidFill>
                  <a:latin typeface="Garamond" panose="02020404030301010803" pitchFamily="18" charset="0"/>
                  <a:ea typeface="仿宋_GB2312" pitchFamily="49" charset="-122"/>
                </a:rPr>
                <a:t>错误画法</a:t>
              </a:r>
            </a:p>
          </p:txBody>
        </p:sp>
        <p:sp>
          <p:nvSpPr>
            <p:cNvPr id="33805" name="Text Box 2329"/>
            <p:cNvSpPr txBox="1"/>
            <p:nvPr/>
          </p:nvSpPr>
          <p:spPr>
            <a:xfrm>
              <a:off x="1338" y="3430"/>
              <a:ext cx="1043" cy="192"/>
            </a:xfrm>
            <a:prstGeom prst="rect">
              <a:avLst/>
            </a:prstGeom>
            <a:noFill/>
            <a:ln w="9525">
              <a:noFill/>
            </a:ln>
          </p:spPr>
          <p:txBody>
            <a:bodyPr>
              <a:spAutoFit/>
            </a:bodyPr>
            <a:lstStyle/>
            <a:p>
              <a:pPr>
                <a:lnSpc>
                  <a:spcPct val="70000"/>
                </a:lnSpc>
                <a:spcBef>
                  <a:spcPct val="50000"/>
                </a:spcBef>
              </a:pPr>
              <a:r>
                <a:rPr lang="zh-CN" altLang="en-US" sz="2000" i="0" dirty="0">
                  <a:solidFill>
                    <a:srgbClr val="000066"/>
                  </a:solidFill>
                  <a:latin typeface="Garamond" panose="02020404030301010803" pitchFamily="18" charset="0"/>
                  <a:ea typeface="仿宋_GB2312" pitchFamily="49" charset="-122"/>
                </a:rPr>
                <a:t>正确画法</a:t>
              </a:r>
            </a:p>
          </p:txBody>
        </p:sp>
      </p:grpSp>
      <p:sp>
        <p:nvSpPr>
          <p:cNvPr id="33801" name="Rectangle 233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10.5 </a:t>
            </a:r>
            <a:r>
              <a:rPr lang="zh-CN" altLang="en-US" i="0" dirty="0">
                <a:solidFill>
                  <a:srgbClr val="000066"/>
                </a:solidFill>
                <a:latin typeface="仿宋_GB2312" pitchFamily="49" charset="-122"/>
                <a:ea typeface="仿宋_GB2312" pitchFamily="49" charset="-122"/>
              </a:rPr>
              <a:t>零件结构的装配工艺性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18502"/>
                                        </p:tgtEl>
                                        <p:attrNameLst>
                                          <p:attrName>style.visibility</p:attrName>
                                        </p:attrNameLst>
                                      </p:cBhvr>
                                      <p:to>
                                        <p:strVal val="visible"/>
                                      </p:to>
                                    </p:set>
                                    <p:animEffect transition="in" filter="blinds(horizontal)">
                                      <p:cBhvr>
                                        <p:cTn id="7" dur="500"/>
                                        <p:tgtEl>
                                          <p:spTgt spid="618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850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2"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DF603A8-AB03-44BF-8047-58A7893D9C8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34"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27</a:t>
            </a:fld>
            <a:endParaRPr lang="en-US" altLang="zh-CN" sz="1400" b="0" i="0" dirty="0">
              <a:ea typeface="宋体" panose="02010600030101010101" pitchFamily="2" charset="-122"/>
            </a:endParaRPr>
          </a:p>
        </p:txBody>
      </p:sp>
      <p:sp>
        <p:nvSpPr>
          <p:cNvPr id="36869" name="Text Box 3"/>
          <p:cNvSpPr txBox="1"/>
          <p:nvPr/>
        </p:nvSpPr>
        <p:spPr>
          <a:xfrm>
            <a:off x="244475" y="592138"/>
            <a:ext cx="2730500" cy="519112"/>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要考虑装拆方便</a:t>
            </a:r>
          </a:p>
        </p:txBody>
      </p:sp>
      <p:grpSp>
        <p:nvGrpSpPr>
          <p:cNvPr id="36870" name="Group 5"/>
          <p:cNvGrpSpPr/>
          <p:nvPr/>
        </p:nvGrpSpPr>
        <p:grpSpPr>
          <a:xfrm>
            <a:off x="1763713" y="2770188"/>
            <a:ext cx="3238500" cy="3840162"/>
            <a:chOff x="1111" y="1556"/>
            <a:chExt cx="2040" cy="2419"/>
          </a:xfrm>
        </p:grpSpPr>
        <p:sp>
          <p:nvSpPr>
            <p:cNvPr id="37285" name="Freeform 6"/>
            <p:cNvSpPr/>
            <p:nvPr/>
          </p:nvSpPr>
          <p:spPr>
            <a:xfrm>
              <a:off x="1613" y="2854"/>
              <a:ext cx="17" cy="652"/>
            </a:xfrm>
            <a:custGeom>
              <a:avLst/>
              <a:gdLst>
                <a:gd name="txL" fmla="*/ 0 w 140"/>
                <a:gd name="txT" fmla="*/ 0 h 5221"/>
                <a:gd name="txR" fmla="*/ 140 w 140"/>
                <a:gd name="txB" fmla="*/ 5221 h 5221"/>
              </a:gdLst>
              <a:ahLst/>
              <a:cxnLst>
                <a:cxn ang="0">
                  <a:pos x="2" y="0"/>
                </a:cxn>
                <a:cxn ang="0">
                  <a:pos x="0" y="0"/>
                </a:cxn>
                <a:cxn ang="0">
                  <a:pos x="2" y="81"/>
                </a:cxn>
                <a:cxn ang="0">
                  <a:pos x="2" y="0"/>
                </a:cxn>
              </a:cxnLst>
              <a:rect l="txL" t="txT" r="txR" b="txB"/>
              <a:pathLst>
                <a:path w="140" h="5221">
                  <a:moveTo>
                    <a:pt x="140" y="0"/>
                  </a:moveTo>
                  <a:lnTo>
                    <a:pt x="0" y="0"/>
                  </a:lnTo>
                  <a:lnTo>
                    <a:pt x="140" y="5221"/>
                  </a:lnTo>
                  <a:lnTo>
                    <a:pt x="140" y="0"/>
                  </a:lnTo>
                  <a:close/>
                </a:path>
              </a:pathLst>
            </a:custGeom>
            <a:solidFill>
              <a:srgbClr val="000000">
                <a:alpha val="100000"/>
              </a:srgbClr>
            </a:solidFill>
            <a:ln w="9525">
              <a:noFill/>
            </a:ln>
          </p:spPr>
          <p:txBody>
            <a:bodyPr/>
            <a:lstStyle/>
            <a:p>
              <a:endParaRPr lang="zh-CN" altLang="en-US"/>
            </a:p>
          </p:txBody>
        </p:sp>
        <p:sp>
          <p:nvSpPr>
            <p:cNvPr id="37286" name="Freeform 7"/>
            <p:cNvSpPr/>
            <p:nvPr/>
          </p:nvSpPr>
          <p:spPr>
            <a:xfrm>
              <a:off x="1613" y="2854"/>
              <a:ext cx="17" cy="652"/>
            </a:xfrm>
            <a:custGeom>
              <a:avLst/>
              <a:gdLst>
                <a:gd name="txL" fmla="*/ 0 w 140"/>
                <a:gd name="txT" fmla="*/ 0 h 5221"/>
                <a:gd name="txR" fmla="*/ 140 w 140"/>
                <a:gd name="txB" fmla="*/ 5221 h 5221"/>
              </a:gdLst>
              <a:ahLst/>
              <a:cxnLst>
                <a:cxn ang="0">
                  <a:pos x="0" y="0"/>
                </a:cxn>
                <a:cxn ang="0">
                  <a:pos x="2" y="81"/>
                </a:cxn>
                <a:cxn ang="0">
                  <a:pos x="0" y="81"/>
                </a:cxn>
                <a:cxn ang="0">
                  <a:pos x="0" y="0"/>
                </a:cxn>
              </a:cxnLst>
              <a:rect l="txL" t="txT" r="txR" b="txB"/>
              <a:pathLst>
                <a:path w="140" h="5221">
                  <a:moveTo>
                    <a:pt x="0" y="0"/>
                  </a:moveTo>
                  <a:lnTo>
                    <a:pt x="140" y="5221"/>
                  </a:lnTo>
                  <a:lnTo>
                    <a:pt x="0" y="5221"/>
                  </a:lnTo>
                  <a:lnTo>
                    <a:pt x="0" y="0"/>
                  </a:lnTo>
                  <a:close/>
                </a:path>
              </a:pathLst>
            </a:custGeom>
            <a:solidFill>
              <a:srgbClr val="000000">
                <a:alpha val="100000"/>
              </a:srgbClr>
            </a:solidFill>
            <a:ln w="9525">
              <a:noFill/>
            </a:ln>
          </p:spPr>
          <p:txBody>
            <a:bodyPr/>
            <a:lstStyle/>
            <a:p>
              <a:endParaRPr lang="zh-CN" altLang="en-US"/>
            </a:p>
          </p:txBody>
        </p:sp>
        <p:sp>
          <p:nvSpPr>
            <p:cNvPr id="37287" name="Freeform 8"/>
            <p:cNvSpPr/>
            <p:nvPr/>
          </p:nvSpPr>
          <p:spPr>
            <a:xfrm>
              <a:off x="1622" y="3070"/>
              <a:ext cx="430" cy="433"/>
            </a:xfrm>
            <a:custGeom>
              <a:avLst/>
              <a:gdLst>
                <a:gd name="txL" fmla="*/ 0 w 3443"/>
                <a:gd name="txT" fmla="*/ 0 h 3467"/>
                <a:gd name="txR" fmla="*/ 3443 w 3443"/>
                <a:gd name="txB" fmla="*/ 3467 h 3467"/>
              </a:gdLst>
              <a:ahLst/>
              <a:cxnLst>
                <a:cxn ang="0">
                  <a:pos x="0" y="54"/>
                </a:cxn>
                <a:cxn ang="0">
                  <a:pos x="27" y="27"/>
                </a:cxn>
                <a:cxn ang="0">
                  <a:pos x="54" y="0"/>
                </a:cxn>
              </a:cxnLst>
              <a:rect l="txL" t="txT" r="txR" b="txB"/>
              <a:pathLst>
                <a:path w="3443" h="3467">
                  <a:moveTo>
                    <a:pt x="0" y="3467"/>
                  </a:moveTo>
                  <a:lnTo>
                    <a:pt x="1739" y="1716"/>
                  </a:lnTo>
                  <a:lnTo>
                    <a:pt x="3443"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288" name="Line 9"/>
            <p:cNvSpPr/>
            <p:nvPr/>
          </p:nvSpPr>
          <p:spPr>
            <a:xfrm flipV="1">
              <a:off x="1716" y="3382"/>
              <a:ext cx="123" cy="124"/>
            </a:xfrm>
            <a:prstGeom prst="line">
              <a:avLst/>
            </a:prstGeom>
            <a:ln w="0" cap="flat" cmpd="sng">
              <a:solidFill>
                <a:srgbClr val="000000"/>
              </a:solidFill>
              <a:prstDash val="solid"/>
              <a:headEnd type="none" w="med" len="med"/>
              <a:tailEnd type="none" w="med" len="med"/>
            </a:ln>
          </p:spPr>
        </p:sp>
        <p:sp>
          <p:nvSpPr>
            <p:cNvPr id="37289" name="Line 10"/>
            <p:cNvSpPr/>
            <p:nvPr/>
          </p:nvSpPr>
          <p:spPr>
            <a:xfrm flipV="1">
              <a:off x="1813" y="3480"/>
              <a:ext cx="26" cy="26"/>
            </a:xfrm>
            <a:prstGeom prst="line">
              <a:avLst/>
            </a:prstGeom>
            <a:ln w="0" cap="flat" cmpd="sng">
              <a:solidFill>
                <a:srgbClr val="000000"/>
              </a:solidFill>
              <a:prstDash val="solid"/>
              <a:headEnd type="none" w="med" len="med"/>
              <a:tailEnd type="none" w="med" len="med"/>
            </a:ln>
          </p:spPr>
        </p:sp>
        <p:sp>
          <p:nvSpPr>
            <p:cNvPr id="37290" name="Freeform 11"/>
            <p:cNvSpPr/>
            <p:nvPr/>
          </p:nvSpPr>
          <p:spPr>
            <a:xfrm>
              <a:off x="1830" y="3406"/>
              <a:ext cx="18" cy="100"/>
            </a:xfrm>
            <a:custGeom>
              <a:avLst/>
              <a:gdLst>
                <a:gd name="txL" fmla="*/ 0 w 139"/>
                <a:gd name="txT" fmla="*/ 0 h 800"/>
                <a:gd name="txR" fmla="*/ 139 w 139"/>
                <a:gd name="txB" fmla="*/ 800 h 800"/>
              </a:gdLst>
              <a:ahLst/>
              <a:cxnLst>
                <a:cxn ang="0">
                  <a:pos x="2" y="0"/>
                </a:cxn>
                <a:cxn ang="0">
                  <a:pos x="0" y="0"/>
                </a:cxn>
                <a:cxn ang="0">
                  <a:pos x="2" y="13"/>
                </a:cxn>
                <a:cxn ang="0">
                  <a:pos x="2" y="0"/>
                </a:cxn>
              </a:cxnLst>
              <a:rect l="txL" t="txT" r="txR" b="txB"/>
              <a:pathLst>
                <a:path w="139" h="800">
                  <a:moveTo>
                    <a:pt x="139" y="0"/>
                  </a:moveTo>
                  <a:lnTo>
                    <a:pt x="0" y="0"/>
                  </a:lnTo>
                  <a:lnTo>
                    <a:pt x="139" y="800"/>
                  </a:lnTo>
                  <a:lnTo>
                    <a:pt x="139" y="0"/>
                  </a:lnTo>
                  <a:close/>
                </a:path>
              </a:pathLst>
            </a:custGeom>
            <a:solidFill>
              <a:srgbClr val="000000">
                <a:alpha val="100000"/>
              </a:srgbClr>
            </a:solidFill>
            <a:ln w="9525">
              <a:noFill/>
            </a:ln>
          </p:spPr>
          <p:txBody>
            <a:bodyPr/>
            <a:lstStyle/>
            <a:p>
              <a:endParaRPr lang="zh-CN" altLang="en-US"/>
            </a:p>
          </p:txBody>
        </p:sp>
        <p:sp>
          <p:nvSpPr>
            <p:cNvPr id="37291" name="Freeform 12"/>
            <p:cNvSpPr/>
            <p:nvPr/>
          </p:nvSpPr>
          <p:spPr>
            <a:xfrm>
              <a:off x="1830" y="3406"/>
              <a:ext cx="18" cy="100"/>
            </a:xfrm>
            <a:custGeom>
              <a:avLst/>
              <a:gdLst>
                <a:gd name="txL" fmla="*/ 0 w 139"/>
                <a:gd name="txT" fmla="*/ 0 h 800"/>
                <a:gd name="txR" fmla="*/ 139 w 139"/>
                <a:gd name="txB" fmla="*/ 800 h 800"/>
              </a:gdLst>
              <a:ahLst/>
              <a:cxnLst>
                <a:cxn ang="0">
                  <a:pos x="0" y="0"/>
                </a:cxn>
                <a:cxn ang="0">
                  <a:pos x="2" y="13"/>
                </a:cxn>
                <a:cxn ang="0">
                  <a:pos x="0" y="13"/>
                </a:cxn>
                <a:cxn ang="0">
                  <a:pos x="0" y="0"/>
                </a:cxn>
              </a:cxnLst>
              <a:rect l="txL" t="txT" r="txR" b="txB"/>
              <a:pathLst>
                <a:path w="139" h="800">
                  <a:moveTo>
                    <a:pt x="0" y="0"/>
                  </a:moveTo>
                  <a:lnTo>
                    <a:pt x="139" y="800"/>
                  </a:lnTo>
                  <a:lnTo>
                    <a:pt x="0" y="800"/>
                  </a:lnTo>
                  <a:lnTo>
                    <a:pt x="0" y="0"/>
                  </a:lnTo>
                  <a:close/>
                </a:path>
              </a:pathLst>
            </a:custGeom>
            <a:solidFill>
              <a:srgbClr val="000000">
                <a:alpha val="100000"/>
              </a:srgbClr>
            </a:solidFill>
            <a:ln w="9525">
              <a:noFill/>
            </a:ln>
          </p:spPr>
          <p:txBody>
            <a:bodyPr/>
            <a:lstStyle/>
            <a:p>
              <a:endParaRPr lang="zh-CN" altLang="en-US"/>
            </a:p>
          </p:txBody>
        </p:sp>
        <p:grpSp>
          <p:nvGrpSpPr>
            <p:cNvPr id="37292" name="Group 13"/>
            <p:cNvGrpSpPr/>
            <p:nvPr/>
          </p:nvGrpSpPr>
          <p:grpSpPr>
            <a:xfrm>
              <a:off x="1111" y="1556"/>
              <a:ext cx="2040" cy="2419"/>
              <a:chOff x="1111" y="1556"/>
              <a:chExt cx="2040" cy="2419"/>
            </a:xfrm>
          </p:grpSpPr>
          <p:sp>
            <p:nvSpPr>
              <p:cNvPr id="37293" name="Text Box 14"/>
              <p:cNvSpPr txBox="1"/>
              <p:nvPr/>
            </p:nvSpPr>
            <p:spPr>
              <a:xfrm>
                <a:off x="1338" y="3796"/>
                <a:ext cx="1043" cy="179"/>
              </a:xfrm>
              <a:prstGeom prst="rect">
                <a:avLst/>
              </a:prstGeom>
              <a:noFill/>
              <a:ln w="9525">
                <a:noFill/>
              </a:ln>
            </p:spPr>
            <p:txBody>
              <a:bodyPr>
                <a:spAutoFit/>
              </a:bodyPr>
              <a:lstStyle/>
              <a:p>
                <a:pPr>
                  <a:lnSpc>
                    <a:spcPct val="70000"/>
                  </a:lnSpc>
                  <a:spcBef>
                    <a:spcPct val="50000"/>
                  </a:spcBef>
                </a:pPr>
                <a:r>
                  <a:rPr lang="zh-CN" altLang="en-US" sz="1800" i="0" dirty="0">
                    <a:solidFill>
                      <a:srgbClr val="000066"/>
                    </a:solidFill>
                    <a:latin typeface="Garamond" panose="02020404030301010803" pitchFamily="18" charset="0"/>
                    <a:ea typeface="仿宋_GB2312" pitchFamily="49" charset="-122"/>
                  </a:rPr>
                  <a:t>正确画法</a:t>
                </a:r>
              </a:p>
            </p:txBody>
          </p:sp>
          <p:grpSp>
            <p:nvGrpSpPr>
              <p:cNvPr id="37294" name="Group 15"/>
              <p:cNvGrpSpPr/>
              <p:nvPr/>
            </p:nvGrpSpPr>
            <p:grpSpPr>
              <a:xfrm>
                <a:off x="1111" y="1556"/>
                <a:ext cx="2040" cy="1850"/>
                <a:chOff x="1111" y="1556"/>
                <a:chExt cx="2040" cy="1850"/>
              </a:xfrm>
            </p:grpSpPr>
            <p:sp>
              <p:nvSpPr>
                <p:cNvPr id="37295" name="Freeform 16"/>
                <p:cNvSpPr/>
                <p:nvPr/>
              </p:nvSpPr>
              <p:spPr>
                <a:xfrm>
                  <a:off x="1680" y="2151"/>
                  <a:ext cx="10" cy="17"/>
                </a:xfrm>
                <a:custGeom>
                  <a:avLst/>
                  <a:gdLst>
                    <a:gd name="txL" fmla="*/ 0 w 83"/>
                    <a:gd name="txT" fmla="*/ 0 h 139"/>
                    <a:gd name="txR" fmla="*/ 83 w 83"/>
                    <a:gd name="txB" fmla="*/ 139 h 139"/>
                  </a:gdLst>
                  <a:ahLst/>
                  <a:cxnLst>
                    <a:cxn ang="0">
                      <a:pos x="0" y="0"/>
                    </a:cxn>
                    <a:cxn ang="0">
                      <a:pos x="0" y="2"/>
                    </a:cxn>
                    <a:cxn ang="0">
                      <a:pos x="1" y="0"/>
                    </a:cxn>
                    <a:cxn ang="0">
                      <a:pos x="0" y="0"/>
                    </a:cxn>
                  </a:cxnLst>
                  <a:rect l="txL" t="txT" r="txR" b="txB"/>
                  <a:pathLst>
                    <a:path w="83" h="139">
                      <a:moveTo>
                        <a:pt x="2" y="0"/>
                      </a:moveTo>
                      <a:lnTo>
                        <a:pt x="0" y="139"/>
                      </a:lnTo>
                      <a:lnTo>
                        <a:pt x="83" y="0"/>
                      </a:lnTo>
                      <a:lnTo>
                        <a:pt x="2" y="0"/>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296" name="Freeform 17"/>
                <p:cNvSpPr/>
                <p:nvPr/>
              </p:nvSpPr>
              <p:spPr>
                <a:xfrm>
                  <a:off x="1680" y="2151"/>
                  <a:ext cx="10" cy="17"/>
                </a:xfrm>
                <a:custGeom>
                  <a:avLst/>
                  <a:gdLst>
                    <a:gd name="txL" fmla="*/ 0 w 83"/>
                    <a:gd name="txT" fmla="*/ 0 h 140"/>
                    <a:gd name="txR" fmla="*/ 83 w 83"/>
                    <a:gd name="txB" fmla="*/ 140 h 140"/>
                  </a:gdLst>
                  <a:ahLst/>
                  <a:cxnLst>
                    <a:cxn ang="0">
                      <a:pos x="0" y="2"/>
                    </a:cxn>
                    <a:cxn ang="0">
                      <a:pos x="1" y="0"/>
                    </a:cxn>
                    <a:cxn ang="0">
                      <a:pos x="1" y="2"/>
                    </a:cxn>
                    <a:cxn ang="0">
                      <a:pos x="0" y="2"/>
                    </a:cxn>
                  </a:cxnLst>
                  <a:rect l="txL" t="txT" r="txR" b="txB"/>
                  <a:pathLst>
                    <a:path w="83" h="140">
                      <a:moveTo>
                        <a:pt x="0" y="139"/>
                      </a:moveTo>
                      <a:lnTo>
                        <a:pt x="83" y="0"/>
                      </a:lnTo>
                      <a:lnTo>
                        <a:pt x="83" y="140"/>
                      </a:lnTo>
                      <a:lnTo>
                        <a:pt x="0" y="139"/>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297" name="Freeform 18"/>
                <p:cNvSpPr/>
                <p:nvPr/>
              </p:nvSpPr>
              <p:spPr>
                <a:xfrm>
                  <a:off x="1672" y="2057"/>
                  <a:ext cx="40" cy="136"/>
                </a:xfrm>
                <a:custGeom>
                  <a:avLst/>
                  <a:gdLst>
                    <a:gd name="txL" fmla="*/ 0 w 315"/>
                    <a:gd name="txT" fmla="*/ 0 h 1086"/>
                    <a:gd name="txR" fmla="*/ 315 w 315"/>
                    <a:gd name="txB" fmla="*/ 1086 h 1086"/>
                  </a:gdLst>
                  <a:ahLst/>
                  <a:cxnLst>
                    <a:cxn ang="0">
                      <a:pos x="0" y="16"/>
                    </a:cxn>
                    <a:cxn ang="0">
                      <a:pos x="2" y="17"/>
                    </a:cxn>
                    <a:cxn ang="0">
                      <a:pos x="5" y="0"/>
                    </a:cxn>
                    <a:cxn ang="0">
                      <a:pos x="0" y="16"/>
                    </a:cxn>
                  </a:cxnLst>
                  <a:rect l="txL" t="txT" r="txR" b="txB"/>
                  <a:pathLst>
                    <a:path w="315" h="1086">
                      <a:moveTo>
                        <a:pt x="0" y="1045"/>
                      </a:moveTo>
                      <a:lnTo>
                        <a:pt x="133" y="1086"/>
                      </a:lnTo>
                      <a:lnTo>
                        <a:pt x="315" y="0"/>
                      </a:lnTo>
                      <a:lnTo>
                        <a:pt x="0" y="1045"/>
                      </a:lnTo>
                      <a:close/>
                    </a:path>
                  </a:pathLst>
                </a:custGeom>
                <a:solidFill>
                  <a:srgbClr val="000000">
                    <a:alpha val="100000"/>
                  </a:srgbClr>
                </a:solidFill>
                <a:ln w="9525">
                  <a:noFill/>
                </a:ln>
              </p:spPr>
              <p:txBody>
                <a:bodyPr/>
                <a:lstStyle/>
                <a:p>
                  <a:endParaRPr lang="zh-CN" altLang="en-US"/>
                </a:p>
              </p:txBody>
            </p:sp>
            <p:sp>
              <p:nvSpPr>
                <p:cNvPr id="37298" name="Freeform 19"/>
                <p:cNvSpPr/>
                <p:nvPr/>
              </p:nvSpPr>
              <p:spPr>
                <a:xfrm>
                  <a:off x="1689" y="2057"/>
                  <a:ext cx="39" cy="136"/>
                </a:xfrm>
                <a:custGeom>
                  <a:avLst/>
                  <a:gdLst>
                    <a:gd name="txL" fmla="*/ 0 w 316"/>
                    <a:gd name="txT" fmla="*/ 0 h 1086"/>
                    <a:gd name="txR" fmla="*/ 316 w 316"/>
                    <a:gd name="txB" fmla="*/ 1086 h 1086"/>
                  </a:gdLst>
                  <a:ahLst/>
                  <a:cxnLst>
                    <a:cxn ang="0">
                      <a:pos x="0" y="17"/>
                    </a:cxn>
                    <a:cxn ang="0">
                      <a:pos x="3" y="0"/>
                    </a:cxn>
                    <a:cxn ang="0">
                      <a:pos x="5" y="1"/>
                    </a:cxn>
                    <a:cxn ang="0">
                      <a:pos x="0" y="17"/>
                    </a:cxn>
                  </a:cxnLst>
                  <a:rect l="txL" t="txT" r="txR" b="txB"/>
                  <a:pathLst>
                    <a:path w="316" h="1086">
                      <a:moveTo>
                        <a:pt x="0" y="1086"/>
                      </a:moveTo>
                      <a:lnTo>
                        <a:pt x="182" y="0"/>
                      </a:lnTo>
                      <a:lnTo>
                        <a:pt x="316" y="41"/>
                      </a:lnTo>
                      <a:lnTo>
                        <a:pt x="0" y="1086"/>
                      </a:lnTo>
                      <a:close/>
                    </a:path>
                  </a:pathLst>
                </a:custGeom>
                <a:solidFill>
                  <a:srgbClr val="000000">
                    <a:alpha val="100000"/>
                  </a:srgbClr>
                </a:solidFill>
                <a:ln w="9525">
                  <a:noFill/>
                </a:ln>
              </p:spPr>
              <p:txBody>
                <a:bodyPr/>
                <a:lstStyle/>
                <a:p>
                  <a:endParaRPr lang="zh-CN" altLang="en-US"/>
                </a:p>
              </p:txBody>
            </p:sp>
            <p:sp>
              <p:nvSpPr>
                <p:cNvPr id="37299" name="Freeform 20"/>
                <p:cNvSpPr/>
                <p:nvPr/>
              </p:nvSpPr>
              <p:spPr>
                <a:xfrm>
                  <a:off x="1671" y="2002"/>
                  <a:ext cx="17" cy="166"/>
                </a:xfrm>
                <a:custGeom>
                  <a:avLst/>
                  <a:gdLst>
                    <a:gd name="txL" fmla="*/ 0 w 140"/>
                    <a:gd name="txT" fmla="*/ 0 h 1330"/>
                    <a:gd name="txR" fmla="*/ 140 w 140"/>
                    <a:gd name="txB" fmla="*/ 1330 h 1330"/>
                  </a:gdLst>
                  <a:ahLst/>
                  <a:cxnLst>
                    <a:cxn ang="0">
                      <a:pos x="0" y="19"/>
                    </a:cxn>
                    <a:cxn ang="0">
                      <a:pos x="2" y="21"/>
                    </a:cxn>
                    <a:cxn ang="0">
                      <a:pos x="0" y="0"/>
                    </a:cxn>
                    <a:cxn ang="0">
                      <a:pos x="0" y="19"/>
                    </a:cxn>
                  </a:cxnLst>
                  <a:rect l="txL" t="txT" r="txR" b="txB"/>
                  <a:pathLst>
                    <a:path w="140" h="1330">
                      <a:moveTo>
                        <a:pt x="0" y="1191"/>
                      </a:moveTo>
                      <a:lnTo>
                        <a:pt x="140" y="1330"/>
                      </a:lnTo>
                      <a:lnTo>
                        <a:pt x="0" y="0"/>
                      </a:lnTo>
                      <a:lnTo>
                        <a:pt x="0" y="1191"/>
                      </a:lnTo>
                      <a:close/>
                    </a:path>
                  </a:pathLst>
                </a:custGeom>
                <a:solidFill>
                  <a:srgbClr val="000000">
                    <a:alpha val="100000"/>
                  </a:srgbClr>
                </a:solidFill>
                <a:ln w="9525">
                  <a:noFill/>
                </a:ln>
              </p:spPr>
              <p:txBody>
                <a:bodyPr/>
                <a:lstStyle/>
                <a:p>
                  <a:endParaRPr lang="zh-CN" altLang="en-US"/>
                </a:p>
              </p:txBody>
            </p:sp>
            <p:sp>
              <p:nvSpPr>
                <p:cNvPr id="37300" name="Freeform 21"/>
                <p:cNvSpPr/>
                <p:nvPr/>
              </p:nvSpPr>
              <p:spPr>
                <a:xfrm>
                  <a:off x="1671" y="1984"/>
                  <a:ext cx="17" cy="184"/>
                </a:xfrm>
                <a:custGeom>
                  <a:avLst/>
                  <a:gdLst>
                    <a:gd name="txL" fmla="*/ 0 w 140"/>
                    <a:gd name="txT" fmla="*/ 0 h 1470"/>
                    <a:gd name="txR" fmla="*/ 140 w 140"/>
                    <a:gd name="txB" fmla="*/ 1470 h 1470"/>
                  </a:gdLst>
                  <a:ahLst/>
                  <a:cxnLst>
                    <a:cxn ang="0">
                      <a:pos x="2" y="23"/>
                    </a:cxn>
                    <a:cxn ang="0">
                      <a:pos x="0" y="2"/>
                    </a:cxn>
                    <a:cxn ang="0">
                      <a:pos x="2" y="0"/>
                    </a:cxn>
                    <a:cxn ang="0">
                      <a:pos x="2" y="23"/>
                    </a:cxn>
                  </a:cxnLst>
                  <a:rect l="txL" t="txT" r="txR" b="txB"/>
                  <a:pathLst>
                    <a:path w="140" h="1470">
                      <a:moveTo>
                        <a:pt x="140" y="1470"/>
                      </a:moveTo>
                      <a:lnTo>
                        <a:pt x="0" y="140"/>
                      </a:lnTo>
                      <a:lnTo>
                        <a:pt x="140" y="0"/>
                      </a:lnTo>
                      <a:lnTo>
                        <a:pt x="140" y="1470"/>
                      </a:lnTo>
                      <a:close/>
                    </a:path>
                  </a:pathLst>
                </a:custGeom>
                <a:solidFill>
                  <a:srgbClr val="000000">
                    <a:alpha val="100000"/>
                  </a:srgbClr>
                </a:solidFill>
                <a:ln w="9525">
                  <a:noFill/>
                </a:ln>
              </p:spPr>
              <p:txBody>
                <a:bodyPr/>
                <a:lstStyle/>
                <a:p>
                  <a:endParaRPr lang="zh-CN" altLang="en-US"/>
                </a:p>
              </p:txBody>
            </p:sp>
            <p:sp>
              <p:nvSpPr>
                <p:cNvPr id="37301" name="Freeform 22"/>
                <p:cNvSpPr/>
                <p:nvPr/>
              </p:nvSpPr>
              <p:spPr>
                <a:xfrm>
                  <a:off x="1630" y="1984"/>
                  <a:ext cx="58" cy="18"/>
                </a:xfrm>
                <a:custGeom>
                  <a:avLst/>
                  <a:gdLst>
                    <a:gd name="txL" fmla="*/ 0 w 464"/>
                    <a:gd name="txT" fmla="*/ 0 h 140"/>
                    <a:gd name="txR" fmla="*/ 464 w 464"/>
                    <a:gd name="txB" fmla="*/ 140 h 140"/>
                  </a:gdLst>
                  <a:ahLst/>
                  <a:cxnLst>
                    <a:cxn ang="0">
                      <a:pos x="5" y="2"/>
                    </a:cxn>
                    <a:cxn ang="0">
                      <a:pos x="7" y="0"/>
                    </a:cxn>
                    <a:cxn ang="0">
                      <a:pos x="0" y="2"/>
                    </a:cxn>
                    <a:cxn ang="0">
                      <a:pos x="5" y="2"/>
                    </a:cxn>
                  </a:cxnLst>
                  <a:rect l="txL" t="txT" r="txR" b="txB"/>
                  <a:pathLst>
                    <a:path w="464" h="140">
                      <a:moveTo>
                        <a:pt x="324" y="140"/>
                      </a:moveTo>
                      <a:lnTo>
                        <a:pt x="464" y="0"/>
                      </a:lnTo>
                      <a:lnTo>
                        <a:pt x="0" y="140"/>
                      </a:lnTo>
                      <a:lnTo>
                        <a:pt x="324" y="140"/>
                      </a:lnTo>
                      <a:close/>
                    </a:path>
                  </a:pathLst>
                </a:custGeom>
                <a:solidFill>
                  <a:srgbClr val="000000">
                    <a:alpha val="100000"/>
                  </a:srgbClr>
                </a:solidFill>
                <a:ln w="9525">
                  <a:noFill/>
                </a:ln>
              </p:spPr>
              <p:txBody>
                <a:bodyPr/>
                <a:lstStyle/>
                <a:p>
                  <a:endParaRPr lang="zh-CN" altLang="en-US"/>
                </a:p>
              </p:txBody>
            </p:sp>
            <p:sp>
              <p:nvSpPr>
                <p:cNvPr id="37302" name="Freeform 23"/>
                <p:cNvSpPr/>
                <p:nvPr/>
              </p:nvSpPr>
              <p:spPr>
                <a:xfrm>
                  <a:off x="1613" y="1984"/>
                  <a:ext cx="75" cy="18"/>
                </a:xfrm>
                <a:custGeom>
                  <a:avLst/>
                  <a:gdLst>
                    <a:gd name="txL" fmla="*/ 0 w 604"/>
                    <a:gd name="txT" fmla="*/ 0 h 140"/>
                    <a:gd name="txR" fmla="*/ 604 w 604"/>
                    <a:gd name="txB" fmla="*/ 140 h 140"/>
                  </a:gdLst>
                  <a:ahLst/>
                  <a:cxnLst>
                    <a:cxn ang="0">
                      <a:pos x="9" y="0"/>
                    </a:cxn>
                    <a:cxn ang="0">
                      <a:pos x="2" y="2"/>
                    </a:cxn>
                    <a:cxn ang="0">
                      <a:pos x="0" y="0"/>
                    </a:cxn>
                    <a:cxn ang="0">
                      <a:pos x="9" y="0"/>
                    </a:cxn>
                  </a:cxnLst>
                  <a:rect l="txL" t="txT" r="txR" b="txB"/>
                  <a:pathLst>
                    <a:path w="604" h="140">
                      <a:moveTo>
                        <a:pt x="604" y="0"/>
                      </a:moveTo>
                      <a:lnTo>
                        <a:pt x="140" y="140"/>
                      </a:lnTo>
                      <a:lnTo>
                        <a:pt x="0" y="0"/>
                      </a:lnTo>
                      <a:lnTo>
                        <a:pt x="604" y="0"/>
                      </a:lnTo>
                      <a:close/>
                    </a:path>
                  </a:pathLst>
                </a:custGeom>
                <a:solidFill>
                  <a:srgbClr val="000000">
                    <a:alpha val="100000"/>
                  </a:srgbClr>
                </a:solidFill>
                <a:ln w="9525">
                  <a:noFill/>
                </a:ln>
              </p:spPr>
              <p:txBody>
                <a:bodyPr/>
                <a:lstStyle/>
                <a:p>
                  <a:endParaRPr lang="zh-CN" altLang="en-US"/>
                </a:p>
              </p:txBody>
            </p:sp>
            <p:sp>
              <p:nvSpPr>
                <p:cNvPr id="37303" name="Freeform 24"/>
                <p:cNvSpPr/>
                <p:nvPr/>
              </p:nvSpPr>
              <p:spPr>
                <a:xfrm>
                  <a:off x="1613" y="1984"/>
                  <a:ext cx="17" cy="167"/>
                </a:xfrm>
                <a:custGeom>
                  <a:avLst/>
                  <a:gdLst>
                    <a:gd name="txL" fmla="*/ 0 w 140"/>
                    <a:gd name="txT" fmla="*/ 0 h 1331"/>
                    <a:gd name="txR" fmla="*/ 140 w 140"/>
                    <a:gd name="txB" fmla="*/ 1331 h 1331"/>
                  </a:gdLst>
                  <a:ahLst/>
                  <a:cxnLst>
                    <a:cxn ang="0">
                      <a:pos x="2" y="2"/>
                    </a:cxn>
                    <a:cxn ang="0">
                      <a:pos x="0" y="0"/>
                    </a:cxn>
                    <a:cxn ang="0">
                      <a:pos x="2" y="21"/>
                    </a:cxn>
                    <a:cxn ang="0">
                      <a:pos x="2" y="2"/>
                    </a:cxn>
                  </a:cxnLst>
                  <a:rect l="txL" t="txT" r="txR" b="txB"/>
                  <a:pathLst>
                    <a:path w="140" h="1331">
                      <a:moveTo>
                        <a:pt x="140" y="140"/>
                      </a:moveTo>
                      <a:lnTo>
                        <a:pt x="0" y="0"/>
                      </a:lnTo>
                      <a:lnTo>
                        <a:pt x="140" y="1331"/>
                      </a:lnTo>
                      <a:lnTo>
                        <a:pt x="140" y="140"/>
                      </a:lnTo>
                      <a:close/>
                    </a:path>
                  </a:pathLst>
                </a:custGeom>
                <a:solidFill>
                  <a:srgbClr val="000000">
                    <a:alpha val="100000"/>
                  </a:srgbClr>
                </a:solidFill>
                <a:ln w="9525">
                  <a:noFill/>
                </a:ln>
              </p:spPr>
              <p:txBody>
                <a:bodyPr/>
                <a:lstStyle/>
                <a:p>
                  <a:endParaRPr lang="zh-CN" altLang="en-US"/>
                </a:p>
              </p:txBody>
            </p:sp>
            <p:sp>
              <p:nvSpPr>
                <p:cNvPr id="37304" name="Freeform 25"/>
                <p:cNvSpPr/>
                <p:nvPr/>
              </p:nvSpPr>
              <p:spPr>
                <a:xfrm>
                  <a:off x="1613" y="1984"/>
                  <a:ext cx="17" cy="184"/>
                </a:xfrm>
                <a:custGeom>
                  <a:avLst/>
                  <a:gdLst>
                    <a:gd name="txL" fmla="*/ 0 w 140"/>
                    <a:gd name="txT" fmla="*/ 0 h 1470"/>
                    <a:gd name="txR" fmla="*/ 140 w 140"/>
                    <a:gd name="txB" fmla="*/ 1470 h 1470"/>
                  </a:gdLst>
                  <a:ahLst/>
                  <a:cxnLst>
                    <a:cxn ang="0">
                      <a:pos x="0" y="0"/>
                    </a:cxn>
                    <a:cxn ang="0">
                      <a:pos x="2" y="21"/>
                    </a:cxn>
                    <a:cxn ang="0">
                      <a:pos x="0" y="23"/>
                    </a:cxn>
                    <a:cxn ang="0">
                      <a:pos x="0" y="0"/>
                    </a:cxn>
                  </a:cxnLst>
                  <a:rect l="txL" t="txT" r="txR" b="txB"/>
                  <a:pathLst>
                    <a:path w="140" h="1470">
                      <a:moveTo>
                        <a:pt x="0" y="0"/>
                      </a:moveTo>
                      <a:lnTo>
                        <a:pt x="140" y="1331"/>
                      </a:lnTo>
                      <a:lnTo>
                        <a:pt x="0" y="1470"/>
                      </a:lnTo>
                      <a:lnTo>
                        <a:pt x="0" y="0"/>
                      </a:lnTo>
                      <a:close/>
                    </a:path>
                  </a:pathLst>
                </a:custGeom>
                <a:solidFill>
                  <a:srgbClr val="000000">
                    <a:alpha val="100000"/>
                  </a:srgbClr>
                </a:solidFill>
                <a:ln w="9525">
                  <a:noFill/>
                </a:ln>
              </p:spPr>
              <p:txBody>
                <a:bodyPr/>
                <a:lstStyle/>
                <a:p>
                  <a:endParaRPr lang="zh-CN" altLang="en-US"/>
                </a:p>
              </p:txBody>
            </p:sp>
            <p:sp>
              <p:nvSpPr>
                <p:cNvPr id="37305" name="Freeform 26"/>
                <p:cNvSpPr/>
                <p:nvPr/>
              </p:nvSpPr>
              <p:spPr>
                <a:xfrm>
                  <a:off x="1613" y="2151"/>
                  <a:ext cx="58" cy="17"/>
                </a:xfrm>
                <a:custGeom>
                  <a:avLst/>
                  <a:gdLst>
                    <a:gd name="txL" fmla="*/ 0 w 464"/>
                    <a:gd name="txT" fmla="*/ 0 h 139"/>
                    <a:gd name="txR" fmla="*/ 464 w 464"/>
                    <a:gd name="txB" fmla="*/ 139 h 139"/>
                  </a:gdLst>
                  <a:ahLst/>
                  <a:cxnLst>
                    <a:cxn ang="0">
                      <a:pos x="2" y="0"/>
                    </a:cxn>
                    <a:cxn ang="0">
                      <a:pos x="0" y="2"/>
                    </a:cxn>
                    <a:cxn ang="0">
                      <a:pos x="7" y="0"/>
                    </a:cxn>
                    <a:cxn ang="0">
                      <a:pos x="2" y="0"/>
                    </a:cxn>
                  </a:cxnLst>
                  <a:rect l="txL" t="txT" r="txR" b="txB"/>
                  <a:pathLst>
                    <a:path w="464" h="139">
                      <a:moveTo>
                        <a:pt x="140" y="0"/>
                      </a:moveTo>
                      <a:lnTo>
                        <a:pt x="0" y="139"/>
                      </a:lnTo>
                      <a:lnTo>
                        <a:pt x="464" y="0"/>
                      </a:lnTo>
                      <a:lnTo>
                        <a:pt x="140" y="0"/>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306" name="Freeform 27"/>
                <p:cNvSpPr/>
                <p:nvPr/>
              </p:nvSpPr>
              <p:spPr>
                <a:xfrm>
                  <a:off x="1613" y="2151"/>
                  <a:ext cx="75" cy="17"/>
                </a:xfrm>
                <a:custGeom>
                  <a:avLst/>
                  <a:gdLst>
                    <a:gd name="txL" fmla="*/ 0 w 604"/>
                    <a:gd name="txT" fmla="*/ 0 h 139"/>
                    <a:gd name="txR" fmla="*/ 604 w 604"/>
                    <a:gd name="txB" fmla="*/ 139 h 139"/>
                  </a:gdLst>
                  <a:ahLst/>
                  <a:cxnLst>
                    <a:cxn ang="0">
                      <a:pos x="0" y="2"/>
                    </a:cxn>
                    <a:cxn ang="0">
                      <a:pos x="7" y="0"/>
                    </a:cxn>
                    <a:cxn ang="0">
                      <a:pos x="9" y="2"/>
                    </a:cxn>
                    <a:cxn ang="0">
                      <a:pos x="0" y="2"/>
                    </a:cxn>
                  </a:cxnLst>
                  <a:rect l="txL" t="txT" r="txR" b="txB"/>
                  <a:pathLst>
                    <a:path w="604" h="139">
                      <a:moveTo>
                        <a:pt x="0" y="139"/>
                      </a:moveTo>
                      <a:lnTo>
                        <a:pt x="464" y="0"/>
                      </a:lnTo>
                      <a:lnTo>
                        <a:pt x="604" y="139"/>
                      </a:lnTo>
                      <a:lnTo>
                        <a:pt x="0" y="139"/>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307" name="Freeform 28"/>
                <p:cNvSpPr/>
                <p:nvPr/>
              </p:nvSpPr>
              <p:spPr>
                <a:xfrm>
                  <a:off x="1951" y="2224"/>
                  <a:ext cx="17" cy="76"/>
                </a:xfrm>
                <a:custGeom>
                  <a:avLst/>
                  <a:gdLst>
                    <a:gd name="txL" fmla="*/ 0 w 139"/>
                    <a:gd name="txT" fmla="*/ 0 h 603"/>
                    <a:gd name="txR" fmla="*/ 139 w 139"/>
                    <a:gd name="txB" fmla="*/ 603 h 603"/>
                  </a:gdLst>
                  <a:ahLst/>
                  <a:cxnLst>
                    <a:cxn ang="0">
                      <a:pos x="2" y="0"/>
                    </a:cxn>
                    <a:cxn ang="0">
                      <a:pos x="0" y="0"/>
                    </a:cxn>
                    <a:cxn ang="0">
                      <a:pos x="2" y="10"/>
                    </a:cxn>
                    <a:cxn ang="0">
                      <a:pos x="2" y="0"/>
                    </a:cxn>
                  </a:cxnLst>
                  <a:rect l="txL" t="txT" r="txR" b="txB"/>
                  <a:pathLst>
                    <a:path w="139" h="603">
                      <a:moveTo>
                        <a:pt x="139" y="0"/>
                      </a:moveTo>
                      <a:lnTo>
                        <a:pt x="0" y="0"/>
                      </a:lnTo>
                      <a:lnTo>
                        <a:pt x="139" y="603"/>
                      </a:lnTo>
                      <a:lnTo>
                        <a:pt x="139" y="0"/>
                      </a:lnTo>
                      <a:close/>
                    </a:path>
                  </a:pathLst>
                </a:custGeom>
                <a:solidFill>
                  <a:srgbClr val="000000">
                    <a:alpha val="100000"/>
                  </a:srgbClr>
                </a:solidFill>
                <a:ln w="9525">
                  <a:noFill/>
                </a:ln>
              </p:spPr>
              <p:txBody>
                <a:bodyPr/>
                <a:lstStyle/>
                <a:p>
                  <a:endParaRPr lang="zh-CN" altLang="en-US"/>
                </a:p>
              </p:txBody>
            </p:sp>
            <p:sp>
              <p:nvSpPr>
                <p:cNvPr id="37308" name="Freeform 29"/>
                <p:cNvSpPr/>
                <p:nvPr/>
              </p:nvSpPr>
              <p:spPr>
                <a:xfrm>
                  <a:off x="1951" y="2224"/>
                  <a:ext cx="17" cy="76"/>
                </a:xfrm>
                <a:custGeom>
                  <a:avLst/>
                  <a:gdLst>
                    <a:gd name="txL" fmla="*/ 0 w 139"/>
                    <a:gd name="txT" fmla="*/ 0 h 603"/>
                    <a:gd name="txR" fmla="*/ 139 w 139"/>
                    <a:gd name="txB" fmla="*/ 603 h 603"/>
                  </a:gdLst>
                  <a:ahLst/>
                  <a:cxnLst>
                    <a:cxn ang="0">
                      <a:pos x="0" y="0"/>
                    </a:cxn>
                    <a:cxn ang="0">
                      <a:pos x="2" y="10"/>
                    </a:cxn>
                    <a:cxn ang="0">
                      <a:pos x="0" y="10"/>
                    </a:cxn>
                    <a:cxn ang="0">
                      <a:pos x="0" y="0"/>
                    </a:cxn>
                  </a:cxnLst>
                  <a:rect l="txL" t="txT" r="txR" b="txB"/>
                  <a:pathLst>
                    <a:path w="139" h="603">
                      <a:moveTo>
                        <a:pt x="0" y="0"/>
                      </a:moveTo>
                      <a:lnTo>
                        <a:pt x="139" y="603"/>
                      </a:lnTo>
                      <a:lnTo>
                        <a:pt x="0" y="603"/>
                      </a:lnTo>
                      <a:lnTo>
                        <a:pt x="0" y="0"/>
                      </a:lnTo>
                      <a:close/>
                    </a:path>
                  </a:pathLst>
                </a:custGeom>
                <a:solidFill>
                  <a:srgbClr val="000000">
                    <a:alpha val="100000"/>
                  </a:srgbClr>
                </a:solidFill>
                <a:ln w="9525">
                  <a:noFill/>
                </a:ln>
              </p:spPr>
              <p:txBody>
                <a:bodyPr/>
                <a:lstStyle/>
                <a:p>
                  <a:endParaRPr lang="zh-CN" altLang="en-US"/>
                </a:p>
              </p:txBody>
            </p:sp>
            <p:sp>
              <p:nvSpPr>
                <p:cNvPr id="37309" name="Freeform 30"/>
                <p:cNvSpPr/>
                <p:nvPr/>
              </p:nvSpPr>
              <p:spPr>
                <a:xfrm>
                  <a:off x="1902" y="2215"/>
                  <a:ext cx="91" cy="18"/>
                </a:xfrm>
                <a:custGeom>
                  <a:avLst/>
                  <a:gdLst>
                    <a:gd name="txL" fmla="*/ 0 w 490"/>
                    <a:gd name="txT" fmla="*/ 0 h 140"/>
                    <a:gd name="txR" fmla="*/ 490 w 490"/>
                    <a:gd name="txB" fmla="*/ 140 h 140"/>
                  </a:gdLst>
                  <a:ahLst/>
                  <a:cxnLst>
                    <a:cxn ang="0">
                      <a:pos x="17" y="2"/>
                    </a:cxn>
                    <a:cxn ang="0">
                      <a:pos x="17" y="0"/>
                    </a:cxn>
                    <a:cxn ang="0">
                      <a:pos x="0" y="2"/>
                    </a:cxn>
                    <a:cxn ang="0">
                      <a:pos x="17" y="2"/>
                    </a:cxn>
                  </a:cxnLst>
                  <a:rect l="txL" t="txT" r="txR" b="txB"/>
                  <a:pathLst>
                    <a:path w="490" h="140">
                      <a:moveTo>
                        <a:pt x="490" y="140"/>
                      </a:moveTo>
                      <a:lnTo>
                        <a:pt x="490" y="0"/>
                      </a:lnTo>
                      <a:lnTo>
                        <a:pt x="0" y="140"/>
                      </a:lnTo>
                      <a:lnTo>
                        <a:pt x="490" y="140"/>
                      </a:lnTo>
                      <a:close/>
                    </a:path>
                  </a:pathLst>
                </a:custGeom>
                <a:solidFill>
                  <a:srgbClr val="000000">
                    <a:alpha val="100000"/>
                  </a:srgbClr>
                </a:solidFill>
                <a:ln w="9525">
                  <a:noFill/>
                </a:ln>
              </p:spPr>
              <p:txBody>
                <a:bodyPr/>
                <a:lstStyle/>
                <a:p>
                  <a:endParaRPr lang="zh-CN" altLang="en-US"/>
                </a:p>
              </p:txBody>
            </p:sp>
            <p:sp>
              <p:nvSpPr>
                <p:cNvPr id="37310" name="Freeform 31"/>
                <p:cNvSpPr/>
                <p:nvPr/>
              </p:nvSpPr>
              <p:spPr>
                <a:xfrm>
                  <a:off x="1902" y="2215"/>
                  <a:ext cx="91" cy="18"/>
                </a:xfrm>
                <a:custGeom>
                  <a:avLst/>
                  <a:gdLst>
                    <a:gd name="txL" fmla="*/ 0 w 490"/>
                    <a:gd name="txT" fmla="*/ 0 h 140"/>
                    <a:gd name="txR" fmla="*/ 490 w 490"/>
                    <a:gd name="txB" fmla="*/ 140 h 140"/>
                  </a:gdLst>
                  <a:ahLst/>
                  <a:cxnLst>
                    <a:cxn ang="0">
                      <a:pos x="17" y="0"/>
                    </a:cxn>
                    <a:cxn ang="0">
                      <a:pos x="0" y="2"/>
                    </a:cxn>
                    <a:cxn ang="0">
                      <a:pos x="0" y="0"/>
                    </a:cxn>
                    <a:cxn ang="0">
                      <a:pos x="17" y="0"/>
                    </a:cxn>
                  </a:cxnLst>
                  <a:rect l="txL" t="txT" r="txR" b="txB"/>
                  <a:pathLst>
                    <a:path w="490" h="140">
                      <a:moveTo>
                        <a:pt x="490" y="0"/>
                      </a:moveTo>
                      <a:lnTo>
                        <a:pt x="0" y="140"/>
                      </a:lnTo>
                      <a:lnTo>
                        <a:pt x="0" y="0"/>
                      </a:lnTo>
                      <a:lnTo>
                        <a:pt x="490" y="0"/>
                      </a:lnTo>
                      <a:close/>
                    </a:path>
                  </a:pathLst>
                </a:custGeom>
                <a:solidFill>
                  <a:srgbClr val="000000">
                    <a:alpha val="100000"/>
                  </a:srgbClr>
                </a:solidFill>
                <a:ln w="9525">
                  <a:noFill/>
                </a:ln>
              </p:spPr>
              <p:txBody>
                <a:bodyPr/>
                <a:lstStyle/>
                <a:p>
                  <a:endParaRPr lang="zh-CN" altLang="en-US"/>
                </a:p>
              </p:txBody>
            </p:sp>
            <p:sp>
              <p:nvSpPr>
                <p:cNvPr id="37311" name="Freeform 32"/>
                <p:cNvSpPr/>
                <p:nvPr/>
              </p:nvSpPr>
              <p:spPr>
                <a:xfrm>
                  <a:off x="1899" y="2117"/>
                  <a:ext cx="43" cy="142"/>
                </a:xfrm>
                <a:custGeom>
                  <a:avLst/>
                  <a:gdLst>
                    <a:gd name="txL" fmla="*/ 0 w 349"/>
                    <a:gd name="txT" fmla="*/ 0 h 1135"/>
                    <a:gd name="txR" fmla="*/ 349 w 349"/>
                    <a:gd name="txB" fmla="*/ 1135 h 1135"/>
                  </a:gdLst>
                  <a:ahLst/>
                  <a:cxnLst>
                    <a:cxn ang="0">
                      <a:pos x="5" y="1"/>
                    </a:cxn>
                    <a:cxn ang="0">
                      <a:pos x="3" y="0"/>
                    </a:cxn>
                    <a:cxn ang="0">
                      <a:pos x="0" y="18"/>
                    </a:cxn>
                    <a:cxn ang="0">
                      <a:pos x="5" y="1"/>
                    </a:cxn>
                  </a:cxnLst>
                  <a:rect l="txL" t="txT" r="txR" b="txB"/>
                  <a:pathLst>
                    <a:path w="349" h="1135">
                      <a:moveTo>
                        <a:pt x="349" y="43"/>
                      </a:moveTo>
                      <a:lnTo>
                        <a:pt x="216" y="0"/>
                      </a:lnTo>
                      <a:lnTo>
                        <a:pt x="0" y="1135"/>
                      </a:lnTo>
                      <a:lnTo>
                        <a:pt x="349" y="43"/>
                      </a:lnTo>
                      <a:close/>
                    </a:path>
                  </a:pathLst>
                </a:custGeom>
                <a:solidFill>
                  <a:srgbClr val="000000">
                    <a:alpha val="100000"/>
                  </a:srgbClr>
                </a:solidFill>
                <a:ln w="9525">
                  <a:noFill/>
                </a:ln>
              </p:spPr>
              <p:txBody>
                <a:bodyPr/>
                <a:lstStyle/>
                <a:p>
                  <a:endParaRPr lang="zh-CN" altLang="en-US"/>
                </a:p>
              </p:txBody>
            </p:sp>
            <p:sp>
              <p:nvSpPr>
                <p:cNvPr id="37312" name="Freeform 33"/>
                <p:cNvSpPr/>
                <p:nvPr/>
              </p:nvSpPr>
              <p:spPr>
                <a:xfrm>
                  <a:off x="1882" y="2117"/>
                  <a:ext cx="43" cy="142"/>
                </a:xfrm>
                <a:custGeom>
                  <a:avLst/>
                  <a:gdLst>
                    <a:gd name="txL" fmla="*/ 0 w 349"/>
                    <a:gd name="txT" fmla="*/ 0 h 1135"/>
                    <a:gd name="txR" fmla="*/ 349 w 349"/>
                    <a:gd name="txB" fmla="*/ 1135 h 1135"/>
                  </a:gdLst>
                  <a:ahLst/>
                  <a:cxnLst>
                    <a:cxn ang="0">
                      <a:pos x="5" y="0"/>
                    </a:cxn>
                    <a:cxn ang="0">
                      <a:pos x="2" y="18"/>
                    </a:cxn>
                    <a:cxn ang="0">
                      <a:pos x="0" y="17"/>
                    </a:cxn>
                    <a:cxn ang="0">
                      <a:pos x="5" y="0"/>
                    </a:cxn>
                  </a:cxnLst>
                  <a:rect l="txL" t="txT" r="txR" b="txB"/>
                  <a:pathLst>
                    <a:path w="349" h="1135">
                      <a:moveTo>
                        <a:pt x="349" y="0"/>
                      </a:moveTo>
                      <a:lnTo>
                        <a:pt x="133" y="1135"/>
                      </a:lnTo>
                      <a:lnTo>
                        <a:pt x="0" y="1092"/>
                      </a:lnTo>
                      <a:lnTo>
                        <a:pt x="349" y="0"/>
                      </a:lnTo>
                      <a:close/>
                    </a:path>
                  </a:pathLst>
                </a:custGeom>
                <a:solidFill>
                  <a:srgbClr val="000000">
                    <a:alpha val="100000"/>
                  </a:srgbClr>
                </a:solidFill>
                <a:ln w="9525">
                  <a:noFill/>
                </a:ln>
              </p:spPr>
              <p:txBody>
                <a:bodyPr/>
                <a:lstStyle/>
                <a:p>
                  <a:endParaRPr lang="zh-CN" altLang="en-US"/>
                </a:p>
              </p:txBody>
            </p:sp>
            <p:sp>
              <p:nvSpPr>
                <p:cNvPr id="37313" name="Line 34"/>
                <p:cNvSpPr/>
                <p:nvPr/>
              </p:nvSpPr>
              <p:spPr>
                <a:xfrm flipH="1">
                  <a:off x="1908" y="1919"/>
                  <a:ext cx="99" cy="1"/>
                </a:xfrm>
                <a:prstGeom prst="line">
                  <a:avLst/>
                </a:prstGeom>
                <a:ln w="9525" cap="flat" cmpd="sng">
                  <a:solidFill>
                    <a:srgbClr val="000000"/>
                  </a:solidFill>
                  <a:prstDash val="solid"/>
                  <a:headEnd type="none" w="med" len="med"/>
                  <a:tailEnd type="none" w="med" len="med"/>
                </a:ln>
              </p:spPr>
            </p:sp>
            <p:sp>
              <p:nvSpPr>
                <p:cNvPr id="37314" name="Freeform 35"/>
                <p:cNvSpPr/>
                <p:nvPr/>
              </p:nvSpPr>
              <p:spPr>
                <a:xfrm>
                  <a:off x="1931" y="2111"/>
                  <a:ext cx="73" cy="20"/>
                </a:xfrm>
                <a:custGeom>
                  <a:avLst/>
                  <a:gdLst>
                    <a:gd name="txL" fmla="*/ 0 w 588"/>
                    <a:gd name="txT" fmla="*/ 0 h 155"/>
                    <a:gd name="txR" fmla="*/ 588 w 588"/>
                    <a:gd name="txB" fmla="*/ 155 h 155"/>
                  </a:gdLst>
                  <a:ahLst/>
                  <a:cxnLst>
                    <a:cxn ang="0">
                      <a:pos x="1" y="0"/>
                    </a:cxn>
                    <a:cxn ang="0">
                      <a:pos x="0" y="2"/>
                    </a:cxn>
                    <a:cxn ang="0">
                      <a:pos x="9" y="3"/>
                    </a:cxn>
                    <a:cxn ang="0">
                      <a:pos x="1" y="0"/>
                    </a:cxn>
                  </a:cxnLst>
                  <a:rect l="txL" t="txT" r="txR" b="txB"/>
                  <a:pathLst>
                    <a:path w="588" h="155">
                      <a:moveTo>
                        <a:pt x="37" y="0"/>
                      </a:moveTo>
                      <a:lnTo>
                        <a:pt x="0" y="135"/>
                      </a:lnTo>
                      <a:lnTo>
                        <a:pt x="588" y="155"/>
                      </a:lnTo>
                      <a:lnTo>
                        <a:pt x="37" y="0"/>
                      </a:lnTo>
                      <a:close/>
                    </a:path>
                  </a:pathLst>
                </a:custGeom>
                <a:solidFill>
                  <a:srgbClr val="000000">
                    <a:alpha val="100000"/>
                  </a:srgbClr>
                </a:solidFill>
                <a:ln w="9525">
                  <a:noFill/>
                </a:ln>
              </p:spPr>
              <p:txBody>
                <a:bodyPr/>
                <a:lstStyle/>
                <a:p>
                  <a:endParaRPr lang="zh-CN" altLang="en-US"/>
                </a:p>
              </p:txBody>
            </p:sp>
            <p:sp>
              <p:nvSpPr>
                <p:cNvPr id="37315" name="Freeform 36"/>
                <p:cNvSpPr/>
                <p:nvPr/>
              </p:nvSpPr>
              <p:spPr>
                <a:xfrm>
                  <a:off x="1931" y="2128"/>
                  <a:ext cx="73" cy="20"/>
                </a:xfrm>
                <a:custGeom>
                  <a:avLst/>
                  <a:gdLst>
                    <a:gd name="txL" fmla="*/ 0 w 588"/>
                    <a:gd name="txT" fmla="*/ 0 h 155"/>
                    <a:gd name="txR" fmla="*/ 588 w 588"/>
                    <a:gd name="txB" fmla="*/ 155 h 155"/>
                  </a:gdLst>
                  <a:ahLst/>
                  <a:cxnLst>
                    <a:cxn ang="0">
                      <a:pos x="0" y="0"/>
                    </a:cxn>
                    <a:cxn ang="0">
                      <a:pos x="9" y="0"/>
                    </a:cxn>
                    <a:cxn ang="0">
                      <a:pos x="8" y="3"/>
                    </a:cxn>
                    <a:cxn ang="0">
                      <a:pos x="0" y="0"/>
                    </a:cxn>
                  </a:cxnLst>
                  <a:rect l="txL" t="txT" r="txR" b="txB"/>
                  <a:pathLst>
                    <a:path w="588" h="155">
                      <a:moveTo>
                        <a:pt x="0" y="0"/>
                      </a:moveTo>
                      <a:lnTo>
                        <a:pt x="588" y="20"/>
                      </a:lnTo>
                      <a:lnTo>
                        <a:pt x="551" y="155"/>
                      </a:lnTo>
                      <a:lnTo>
                        <a:pt x="0" y="0"/>
                      </a:lnTo>
                      <a:close/>
                    </a:path>
                  </a:pathLst>
                </a:custGeom>
                <a:solidFill>
                  <a:srgbClr val="000000">
                    <a:alpha val="100000"/>
                  </a:srgbClr>
                </a:solidFill>
                <a:ln w="9525">
                  <a:noFill/>
                </a:ln>
              </p:spPr>
              <p:txBody>
                <a:bodyPr/>
                <a:lstStyle/>
                <a:p>
                  <a:endParaRPr lang="zh-CN" altLang="en-US"/>
                </a:p>
              </p:txBody>
            </p:sp>
            <p:sp>
              <p:nvSpPr>
                <p:cNvPr id="37316" name="Line 37"/>
                <p:cNvSpPr/>
                <p:nvPr/>
              </p:nvSpPr>
              <p:spPr>
                <a:xfrm>
                  <a:off x="1807" y="2159"/>
                  <a:ext cx="151" cy="45"/>
                </a:xfrm>
                <a:prstGeom prst="line">
                  <a:avLst/>
                </a:prstGeom>
                <a:ln w="0" cap="flat" cmpd="sng">
                  <a:solidFill>
                    <a:srgbClr val="000000"/>
                  </a:solidFill>
                  <a:prstDash val="solid"/>
                  <a:headEnd type="none" w="med" len="med"/>
                  <a:tailEnd type="none" w="med" len="med"/>
                </a:ln>
              </p:spPr>
            </p:sp>
            <p:sp>
              <p:nvSpPr>
                <p:cNvPr id="37317" name="Freeform 38"/>
                <p:cNvSpPr/>
                <p:nvPr/>
              </p:nvSpPr>
              <p:spPr>
                <a:xfrm>
                  <a:off x="1993" y="1993"/>
                  <a:ext cx="18" cy="148"/>
                </a:xfrm>
                <a:custGeom>
                  <a:avLst/>
                  <a:gdLst>
                    <a:gd name="txL" fmla="*/ 0 w 139"/>
                    <a:gd name="txT" fmla="*/ 0 h 1183"/>
                    <a:gd name="txR" fmla="*/ 139 w 139"/>
                    <a:gd name="txB" fmla="*/ 1183 h 1183"/>
                  </a:gdLst>
                  <a:ahLst/>
                  <a:cxnLst>
                    <a:cxn ang="0">
                      <a:pos x="2" y="0"/>
                    </a:cxn>
                    <a:cxn ang="0">
                      <a:pos x="0" y="0"/>
                    </a:cxn>
                    <a:cxn ang="0">
                      <a:pos x="2" y="19"/>
                    </a:cxn>
                    <a:cxn ang="0">
                      <a:pos x="2" y="0"/>
                    </a:cxn>
                  </a:cxnLst>
                  <a:rect l="txL" t="txT" r="txR" b="txB"/>
                  <a:pathLst>
                    <a:path w="139" h="1183">
                      <a:moveTo>
                        <a:pt x="139" y="0"/>
                      </a:moveTo>
                      <a:lnTo>
                        <a:pt x="0" y="0"/>
                      </a:lnTo>
                      <a:lnTo>
                        <a:pt x="139" y="1183"/>
                      </a:lnTo>
                      <a:lnTo>
                        <a:pt x="139" y="0"/>
                      </a:lnTo>
                      <a:close/>
                    </a:path>
                  </a:pathLst>
                </a:custGeom>
                <a:solidFill>
                  <a:srgbClr val="000000">
                    <a:alpha val="100000"/>
                  </a:srgbClr>
                </a:solidFill>
                <a:ln w="9525">
                  <a:noFill/>
                </a:ln>
              </p:spPr>
              <p:txBody>
                <a:bodyPr/>
                <a:lstStyle/>
                <a:p>
                  <a:endParaRPr lang="zh-CN" altLang="en-US"/>
                </a:p>
              </p:txBody>
            </p:sp>
            <p:sp>
              <p:nvSpPr>
                <p:cNvPr id="37318" name="Freeform 39"/>
                <p:cNvSpPr/>
                <p:nvPr/>
              </p:nvSpPr>
              <p:spPr>
                <a:xfrm>
                  <a:off x="1993" y="1993"/>
                  <a:ext cx="18" cy="148"/>
                </a:xfrm>
                <a:custGeom>
                  <a:avLst/>
                  <a:gdLst>
                    <a:gd name="txL" fmla="*/ 0 w 139"/>
                    <a:gd name="txT" fmla="*/ 0 h 1183"/>
                    <a:gd name="txR" fmla="*/ 139 w 139"/>
                    <a:gd name="txB" fmla="*/ 1183 h 1183"/>
                  </a:gdLst>
                  <a:ahLst/>
                  <a:cxnLst>
                    <a:cxn ang="0">
                      <a:pos x="0" y="0"/>
                    </a:cxn>
                    <a:cxn ang="0">
                      <a:pos x="2" y="19"/>
                    </a:cxn>
                    <a:cxn ang="0">
                      <a:pos x="0" y="19"/>
                    </a:cxn>
                    <a:cxn ang="0">
                      <a:pos x="0" y="0"/>
                    </a:cxn>
                  </a:cxnLst>
                  <a:rect l="txL" t="txT" r="txR" b="txB"/>
                  <a:pathLst>
                    <a:path w="139" h="1183">
                      <a:moveTo>
                        <a:pt x="0" y="0"/>
                      </a:moveTo>
                      <a:lnTo>
                        <a:pt x="139" y="1183"/>
                      </a:lnTo>
                      <a:lnTo>
                        <a:pt x="0" y="1183"/>
                      </a:lnTo>
                      <a:lnTo>
                        <a:pt x="0" y="0"/>
                      </a:lnTo>
                      <a:close/>
                    </a:path>
                  </a:pathLst>
                </a:custGeom>
                <a:solidFill>
                  <a:srgbClr val="000000">
                    <a:alpha val="100000"/>
                  </a:srgbClr>
                </a:solidFill>
                <a:ln w="9525">
                  <a:noFill/>
                </a:ln>
              </p:spPr>
              <p:txBody>
                <a:bodyPr/>
                <a:lstStyle/>
                <a:p>
                  <a:endParaRPr lang="zh-CN" altLang="en-US"/>
                </a:p>
              </p:txBody>
            </p:sp>
            <p:sp>
              <p:nvSpPr>
                <p:cNvPr id="37319" name="Freeform 40"/>
                <p:cNvSpPr/>
                <p:nvPr/>
              </p:nvSpPr>
              <p:spPr>
                <a:xfrm>
                  <a:off x="2005" y="2133"/>
                  <a:ext cx="7" cy="19"/>
                </a:xfrm>
                <a:custGeom>
                  <a:avLst/>
                  <a:gdLst>
                    <a:gd name="txL" fmla="*/ 0 w 56"/>
                    <a:gd name="txT" fmla="*/ 0 h 151"/>
                    <a:gd name="txR" fmla="*/ 56 w 56"/>
                    <a:gd name="txB" fmla="*/ 151 h 151"/>
                  </a:gdLst>
                  <a:ahLst/>
                  <a:cxnLst>
                    <a:cxn ang="0">
                      <a:pos x="1" y="2"/>
                    </a:cxn>
                    <a:cxn ang="0">
                      <a:pos x="1" y="0"/>
                    </a:cxn>
                    <a:cxn ang="0">
                      <a:pos x="0" y="2"/>
                    </a:cxn>
                    <a:cxn ang="0">
                      <a:pos x="1" y="2"/>
                    </a:cxn>
                  </a:cxnLst>
                  <a:rect l="txL" t="txT" r="txR" b="txB"/>
                  <a:pathLst>
                    <a:path w="56" h="151">
                      <a:moveTo>
                        <a:pt x="40" y="151"/>
                      </a:moveTo>
                      <a:lnTo>
                        <a:pt x="56" y="0"/>
                      </a:lnTo>
                      <a:lnTo>
                        <a:pt x="0" y="128"/>
                      </a:lnTo>
                      <a:lnTo>
                        <a:pt x="40" y="151"/>
                      </a:lnTo>
                      <a:close/>
                    </a:path>
                  </a:pathLst>
                </a:custGeom>
                <a:solidFill>
                  <a:schemeClr val="tx1">
                    <a:alpha val="100000"/>
                  </a:schemeClr>
                </a:solidFill>
                <a:ln w="9525">
                  <a:noFill/>
                </a:ln>
              </p:spPr>
              <p:txBody>
                <a:bodyPr/>
                <a:lstStyle/>
                <a:p>
                  <a:endParaRPr lang="zh-CN" altLang="en-US"/>
                </a:p>
              </p:txBody>
            </p:sp>
            <p:sp>
              <p:nvSpPr>
                <p:cNvPr id="37320" name="Freeform 41"/>
                <p:cNvSpPr/>
                <p:nvPr/>
              </p:nvSpPr>
              <p:spPr>
                <a:xfrm>
                  <a:off x="2004" y="2131"/>
                  <a:ext cx="8" cy="18"/>
                </a:xfrm>
                <a:custGeom>
                  <a:avLst/>
                  <a:gdLst>
                    <a:gd name="txL" fmla="*/ 0 w 65"/>
                    <a:gd name="txT" fmla="*/ 0 h 150"/>
                    <a:gd name="txR" fmla="*/ 65 w 65"/>
                    <a:gd name="txB" fmla="*/ 150 h 150"/>
                  </a:gdLst>
                  <a:ahLst/>
                  <a:cxnLst>
                    <a:cxn ang="0">
                      <a:pos x="1" y="0"/>
                    </a:cxn>
                    <a:cxn ang="0">
                      <a:pos x="0" y="2"/>
                    </a:cxn>
                    <a:cxn ang="0">
                      <a:pos x="0" y="0"/>
                    </a:cxn>
                    <a:cxn ang="0">
                      <a:pos x="1" y="0"/>
                    </a:cxn>
                  </a:cxnLst>
                  <a:rect l="txL" t="txT" r="txR" b="txB"/>
                  <a:pathLst>
                    <a:path w="65" h="150">
                      <a:moveTo>
                        <a:pt x="65" y="22"/>
                      </a:moveTo>
                      <a:lnTo>
                        <a:pt x="9" y="150"/>
                      </a:lnTo>
                      <a:lnTo>
                        <a:pt x="0" y="0"/>
                      </a:lnTo>
                      <a:lnTo>
                        <a:pt x="65" y="22"/>
                      </a:lnTo>
                      <a:close/>
                    </a:path>
                  </a:pathLst>
                </a:custGeom>
                <a:solidFill>
                  <a:schemeClr val="tx1">
                    <a:alpha val="100000"/>
                  </a:schemeClr>
                </a:solidFill>
                <a:ln w="9525">
                  <a:noFill/>
                </a:ln>
              </p:spPr>
              <p:txBody>
                <a:bodyPr/>
                <a:lstStyle/>
                <a:p>
                  <a:endParaRPr lang="zh-CN" altLang="en-US"/>
                </a:p>
              </p:txBody>
            </p:sp>
            <p:sp>
              <p:nvSpPr>
                <p:cNvPr id="37321" name="Freeform 42"/>
                <p:cNvSpPr/>
                <p:nvPr/>
              </p:nvSpPr>
              <p:spPr>
                <a:xfrm>
                  <a:off x="2000" y="2131"/>
                  <a:ext cx="5" cy="18"/>
                </a:xfrm>
                <a:custGeom>
                  <a:avLst/>
                  <a:gdLst>
                    <a:gd name="txL" fmla="*/ 0 w 44"/>
                    <a:gd name="txT" fmla="*/ 0 h 150"/>
                    <a:gd name="txR" fmla="*/ 44 w 44"/>
                    <a:gd name="txB" fmla="*/ 150 h 150"/>
                  </a:gdLst>
                  <a:ahLst/>
                  <a:cxnLst>
                    <a:cxn ang="0">
                      <a:pos x="1" y="2"/>
                    </a:cxn>
                    <a:cxn ang="0">
                      <a:pos x="0" y="0"/>
                    </a:cxn>
                    <a:cxn ang="0">
                      <a:pos x="0" y="2"/>
                    </a:cxn>
                    <a:cxn ang="0">
                      <a:pos x="1" y="2"/>
                    </a:cxn>
                  </a:cxnLst>
                  <a:rect l="txL" t="txT" r="txR" b="txB"/>
                  <a:pathLst>
                    <a:path w="44" h="150">
                      <a:moveTo>
                        <a:pt x="44" y="150"/>
                      </a:moveTo>
                      <a:lnTo>
                        <a:pt x="35" y="0"/>
                      </a:lnTo>
                      <a:lnTo>
                        <a:pt x="0" y="135"/>
                      </a:lnTo>
                      <a:lnTo>
                        <a:pt x="44" y="150"/>
                      </a:lnTo>
                      <a:close/>
                    </a:path>
                  </a:pathLst>
                </a:custGeom>
                <a:solidFill>
                  <a:schemeClr val="tx1">
                    <a:alpha val="100000"/>
                  </a:schemeClr>
                </a:solidFill>
                <a:ln w="9525">
                  <a:noFill/>
                </a:ln>
              </p:spPr>
              <p:txBody>
                <a:bodyPr/>
                <a:lstStyle/>
                <a:p>
                  <a:endParaRPr lang="zh-CN" altLang="en-US"/>
                </a:p>
              </p:txBody>
            </p:sp>
            <p:sp>
              <p:nvSpPr>
                <p:cNvPr id="37322" name="Freeform 43"/>
                <p:cNvSpPr/>
                <p:nvPr/>
              </p:nvSpPr>
              <p:spPr>
                <a:xfrm>
                  <a:off x="2222" y="2181"/>
                  <a:ext cx="17" cy="700"/>
                </a:xfrm>
                <a:custGeom>
                  <a:avLst/>
                  <a:gdLst>
                    <a:gd name="txL" fmla="*/ 0 w 139"/>
                    <a:gd name="txT" fmla="*/ 0 h 5601"/>
                    <a:gd name="txR" fmla="*/ 139 w 139"/>
                    <a:gd name="txB" fmla="*/ 5601 h 5601"/>
                  </a:gdLst>
                  <a:ahLst/>
                  <a:cxnLst>
                    <a:cxn ang="0">
                      <a:pos x="2" y="0"/>
                    </a:cxn>
                    <a:cxn ang="0">
                      <a:pos x="0" y="0"/>
                    </a:cxn>
                    <a:cxn ang="0">
                      <a:pos x="2" y="87"/>
                    </a:cxn>
                    <a:cxn ang="0">
                      <a:pos x="2" y="0"/>
                    </a:cxn>
                  </a:cxnLst>
                  <a:rect l="txL" t="txT" r="txR" b="txB"/>
                  <a:pathLst>
                    <a:path w="139" h="5601">
                      <a:moveTo>
                        <a:pt x="139" y="0"/>
                      </a:moveTo>
                      <a:lnTo>
                        <a:pt x="0" y="0"/>
                      </a:lnTo>
                      <a:lnTo>
                        <a:pt x="139" y="5601"/>
                      </a:lnTo>
                      <a:lnTo>
                        <a:pt x="139" y="0"/>
                      </a:lnTo>
                      <a:close/>
                    </a:path>
                  </a:pathLst>
                </a:custGeom>
                <a:solidFill>
                  <a:srgbClr val="000000">
                    <a:alpha val="100000"/>
                  </a:srgbClr>
                </a:solidFill>
                <a:ln w="9525">
                  <a:noFill/>
                </a:ln>
              </p:spPr>
              <p:txBody>
                <a:bodyPr/>
                <a:lstStyle/>
                <a:p>
                  <a:endParaRPr lang="zh-CN" altLang="en-US"/>
                </a:p>
              </p:txBody>
            </p:sp>
            <p:sp>
              <p:nvSpPr>
                <p:cNvPr id="37323" name="Freeform 44"/>
                <p:cNvSpPr/>
                <p:nvPr/>
              </p:nvSpPr>
              <p:spPr>
                <a:xfrm>
                  <a:off x="2222" y="2181"/>
                  <a:ext cx="17" cy="700"/>
                </a:xfrm>
                <a:custGeom>
                  <a:avLst/>
                  <a:gdLst>
                    <a:gd name="txL" fmla="*/ 0 w 139"/>
                    <a:gd name="txT" fmla="*/ 0 h 5601"/>
                    <a:gd name="txR" fmla="*/ 139 w 139"/>
                    <a:gd name="txB" fmla="*/ 5601 h 5601"/>
                  </a:gdLst>
                  <a:ahLst/>
                  <a:cxnLst>
                    <a:cxn ang="0">
                      <a:pos x="0" y="0"/>
                    </a:cxn>
                    <a:cxn ang="0">
                      <a:pos x="2" y="87"/>
                    </a:cxn>
                    <a:cxn ang="0">
                      <a:pos x="0" y="87"/>
                    </a:cxn>
                    <a:cxn ang="0">
                      <a:pos x="0" y="0"/>
                    </a:cxn>
                  </a:cxnLst>
                  <a:rect l="txL" t="txT" r="txR" b="txB"/>
                  <a:pathLst>
                    <a:path w="139" h="5601">
                      <a:moveTo>
                        <a:pt x="0" y="0"/>
                      </a:moveTo>
                      <a:lnTo>
                        <a:pt x="139" y="5601"/>
                      </a:lnTo>
                      <a:lnTo>
                        <a:pt x="0" y="5601"/>
                      </a:lnTo>
                      <a:lnTo>
                        <a:pt x="0" y="0"/>
                      </a:lnTo>
                      <a:close/>
                    </a:path>
                  </a:pathLst>
                </a:custGeom>
                <a:solidFill>
                  <a:srgbClr val="000000">
                    <a:alpha val="100000"/>
                  </a:srgbClr>
                </a:solidFill>
                <a:ln w="9525">
                  <a:noFill/>
                </a:ln>
              </p:spPr>
              <p:txBody>
                <a:bodyPr/>
                <a:lstStyle/>
                <a:p>
                  <a:endParaRPr lang="zh-CN" altLang="en-US"/>
                </a:p>
              </p:txBody>
            </p:sp>
            <p:sp>
              <p:nvSpPr>
                <p:cNvPr id="37324" name="Line 45"/>
                <p:cNvSpPr/>
                <p:nvPr/>
              </p:nvSpPr>
              <p:spPr>
                <a:xfrm flipH="1" flipV="1">
                  <a:off x="2230" y="2748"/>
                  <a:ext cx="174" cy="175"/>
                </a:xfrm>
                <a:prstGeom prst="line">
                  <a:avLst/>
                </a:prstGeom>
                <a:ln w="0" cap="flat" cmpd="sng">
                  <a:solidFill>
                    <a:srgbClr val="000000"/>
                  </a:solidFill>
                  <a:prstDash val="solid"/>
                  <a:headEnd type="none" w="med" len="med"/>
                  <a:tailEnd type="none" w="med" len="med"/>
                </a:ln>
              </p:spPr>
            </p:sp>
            <p:sp>
              <p:nvSpPr>
                <p:cNvPr id="37325" name="Line 46"/>
                <p:cNvSpPr/>
                <p:nvPr/>
              </p:nvSpPr>
              <p:spPr>
                <a:xfrm flipH="1" flipV="1">
                  <a:off x="2230" y="2846"/>
                  <a:ext cx="174" cy="175"/>
                </a:xfrm>
                <a:prstGeom prst="line">
                  <a:avLst/>
                </a:prstGeom>
                <a:ln w="0" cap="flat" cmpd="sng">
                  <a:solidFill>
                    <a:srgbClr val="000000"/>
                  </a:solidFill>
                  <a:prstDash val="solid"/>
                  <a:headEnd type="none" w="med" len="med"/>
                  <a:tailEnd type="none" w="med" len="med"/>
                </a:ln>
              </p:spPr>
            </p:sp>
            <p:sp>
              <p:nvSpPr>
                <p:cNvPr id="37326" name="Freeform 47"/>
                <p:cNvSpPr/>
                <p:nvPr/>
              </p:nvSpPr>
              <p:spPr>
                <a:xfrm>
                  <a:off x="2187" y="2916"/>
                  <a:ext cx="9" cy="18"/>
                </a:xfrm>
                <a:custGeom>
                  <a:avLst/>
                  <a:gdLst>
                    <a:gd name="txL" fmla="*/ 0 w 73"/>
                    <a:gd name="txT" fmla="*/ 0 h 139"/>
                    <a:gd name="txR" fmla="*/ 73 w 73"/>
                    <a:gd name="txB" fmla="*/ 139 h 139"/>
                  </a:gdLst>
                  <a:ahLst/>
                  <a:cxnLst>
                    <a:cxn ang="0">
                      <a:pos x="0" y="2"/>
                    </a:cxn>
                    <a:cxn ang="0">
                      <a:pos x="0" y="0"/>
                    </a:cxn>
                    <a:cxn ang="0">
                      <a:pos x="1" y="2"/>
                    </a:cxn>
                    <a:cxn ang="0">
                      <a:pos x="0" y="2"/>
                    </a:cxn>
                  </a:cxnLst>
                  <a:rect l="txL" t="txT" r="txR" b="txB"/>
                  <a:pathLst>
                    <a:path w="73" h="139">
                      <a:moveTo>
                        <a:pt x="0" y="139"/>
                      </a:moveTo>
                      <a:lnTo>
                        <a:pt x="0" y="0"/>
                      </a:lnTo>
                      <a:lnTo>
                        <a:pt x="73" y="133"/>
                      </a:lnTo>
                      <a:lnTo>
                        <a:pt x="0" y="139"/>
                      </a:lnTo>
                      <a:close/>
                    </a:path>
                  </a:pathLst>
                </a:custGeom>
                <a:solidFill>
                  <a:srgbClr val="000000">
                    <a:alpha val="100000"/>
                  </a:srgbClr>
                </a:solidFill>
                <a:ln w="9525">
                  <a:noFill/>
                </a:ln>
              </p:spPr>
              <p:txBody>
                <a:bodyPr/>
                <a:lstStyle/>
                <a:p>
                  <a:endParaRPr lang="zh-CN" altLang="en-US"/>
                </a:p>
              </p:txBody>
            </p:sp>
            <p:sp>
              <p:nvSpPr>
                <p:cNvPr id="37327" name="Freeform 48"/>
                <p:cNvSpPr/>
                <p:nvPr/>
              </p:nvSpPr>
              <p:spPr>
                <a:xfrm>
                  <a:off x="2187" y="2916"/>
                  <a:ext cx="9" cy="17"/>
                </a:xfrm>
                <a:custGeom>
                  <a:avLst/>
                  <a:gdLst>
                    <a:gd name="txL" fmla="*/ 0 w 73"/>
                    <a:gd name="txT" fmla="*/ 0 h 138"/>
                    <a:gd name="txR" fmla="*/ 73 w 73"/>
                    <a:gd name="txB" fmla="*/ 138 h 138"/>
                  </a:gdLst>
                  <a:ahLst/>
                  <a:cxnLst>
                    <a:cxn ang="0">
                      <a:pos x="0" y="0"/>
                    </a:cxn>
                    <a:cxn ang="0">
                      <a:pos x="1" y="2"/>
                    </a:cxn>
                    <a:cxn ang="0">
                      <a:pos x="1" y="0"/>
                    </a:cxn>
                    <a:cxn ang="0">
                      <a:pos x="0" y="0"/>
                    </a:cxn>
                  </a:cxnLst>
                  <a:rect l="txL" t="txT" r="txR" b="txB"/>
                  <a:pathLst>
                    <a:path w="73" h="138">
                      <a:moveTo>
                        <a:pt x="0" y="5"/>
                      </a:moveTo>
                      <a:lnTo>
                        <a:pt x="73" y="138"/>
                      </a:lnTo>
                      <a:lnTo>
                        <a:pt x="48" y="0"/>
                      </a:lnTo>
                      <a:lnTo>
                        <a:pt x="0" y="5"/>
                      </a:lnTo>
                      <a:close/>
                    </a:path>
                  </a:pathLst>
                </a:custGeom>
                <a:solidFill>
                  <a:srgbClr val="000000">
                    <a:alpha val="100000"/>
                  </a:srgbClr>
                </a:solidFill>
                <a:ln w="9525">
                  <a:noFill/>
                </a:ln>
              </p:spPr>
              <p:txBody>
                <a:bodyPr/>
                <a:lstStyle/>
                <a:p>
                  <a:endParaRPr lang="zh-CN" altLang="en-US"/>
                </a:p>
              </p:txBody>
            </p:sp>
            <p:sp>
              <p:nvSpPr>
                <p:cNvPr id="37328" name="Freeform 49"/>
                <p:cNvSpPr/>
                <p:nvPr/>
              </p:nvSpPr>
              <p:spPr>
                <a:xfrm>
                  <a:off x="2193" y="2916"/>
                  <a:ext cx="12" cy="17"/>
                </a:xfrm>
                <a:custGeom>
                  <a:avLst/>
                  <a:gdLst>
                    <a:gd name="txL" fmla="*/ 0 w 95"/>
                    <a:gd name="txT" fmla="*/ 0 h 138"/>
                    <a:gd name="txR" fmla="*/ 95 w 95"/>
                    <a:gd name="txB" fmla="*/ 138 h 138"/>
                  </a:gdLst>
                  <a:ahLst/>
                  <a:cxnLst>
                    <a:cxn ang="0">
                      <a:pos x="0" y="2"/>
                    </a:cxn>
                    <a:cxn ang="0">
                      <a:pos x="0" y="0"/>
                    </a:cxn>
                    <a:cxn ang="0">
                      <a:pos x="2" y="2"/>
                    </a:cxn>
                    <a:cxn ang="0">
                      <a:pos x="0" y="2"/>
                    </a:cxn>
                  </a:cxnLst>
                  <a:rect l="txL" t="txT" r="txR" b="txB"/>
                  <a:pathLst>
                    <a:path w="95" h="138">
                      <a:moveTo>
                        <a:pt x="25" y="138"/>
                      </a:moveTo>
                      <a:lnTo>
                        <a:pt x="0" y="0"/>
                      </a:lnTo>
                      <a:lnTo>
                        <a:pt x="95" y="119"/>
                      </a:lnTo>
                      <a:lnTo>
                        <a:pt x="25" y="138"/>
                      </a:lnTo>
                      <a:close/>
                    </a:path>
                  </a:pathLst>
                </a:custGeom>
                <a:solidFill>
                  <a:srgbClr val="000000">
                    <a:alpha val="100000"/>
                  </a:srgbClr>
                </a:solidFill>
                <a:ln w="9525">
                  <a:noFill/>
                </a:ln>
              </p:spPr>
              <p:txBody>
                <a:bodyPr/>
                <a:lstStyle/>
                <a:p>
                  <a:endParaRPr lang="zh-CN" altLang="en-US"/>
                </a:p>
              </p:txBody>
            </p:sp>
            <p:sp>
              <p:nvSpPr>
                <p:cNvPr id="37329" name="Freeform 50"/>
                <p:cNvSpPr/>
                <p:nvPr/>
              </p:nvSpPr>
              <p:spPr>
                <a:xfrm>
                  <a:off x="2193" y="2914"/>
                  <a:ext cx="12" cy="17"/>
                </a:xfrm>
                <a:custGeom>
                  <a:avLst/>
                  <a:gdLst>
                    <a:gd name="txL" fmla="*/ 0 w 95"/>
                    <a:gd name="txT" fmla="*/ 0 h 131"/>
                    <a:gd name="txR" fmla="*/ 95 w 95"/>
                    <a:gd name="txB" fmla="*/ 131 h 131"/>
                  </a:gdLst>
                  <a:ahLst/>
                  <a:cxnLst>
                    <a:cxn ang="0">
                      <a:pos x="0" y="0"/>
                    </a:cxn>
                    <a:cxn ang="0">
                      <a:pos x="2" y="2"/>
                    </a:cxn>
                    <a:cxn ang="0">
                      <a:pos x="1" y="0"/>
                    </a:cxn>
                    <a:cxn ang="0">
                      <a:pos x="0" y="0"/>
                    </a:cxn>
                  </a:cxnLst>
                  <a:rect l="txL" t="txT" r="txR" b="txB"/>
                  <a:pathLst>
                    <a:path w="95" h="131">
                      <a:moveTo>
                        <a:pt x="0" y="12"/>
                      </a:moveTo>
                      <a:lnTo>
                        <a:pt x="95" y="131"/>
                      </a:lnTo>
                      <a:lnTo>
                        <a:pt x="47" y="0"/>
                      </a:lnTo>
                      <a:lnTo>
                        <a:pt x="0" y="12"/>
                      </a:lnTo>
                      <a:close/>
                    </a:path>
                  </a:pathLst>
                </a:custGeom>
                <a:solidFill>
                  <a:srgbClr val="000000">
                    <a:alpha val="100000"/>
                  </a:srgbClr>
                </a:solidFill>
                <a:ln w="9525">
                  <a:noFill/>
                </a:ln>
              </p:spPr>
              <p:txBody>
                <a:bodyPr/>
                <a:lstStyle/>
                <a:p>
                  <a:endParaRPr lang="zh-CN" altLang="en-US"/>
                </a:p>
              </p:txBody>
            </p:sp>
            <p:sp>
              <p:nvSpPr>
                <p:cNvPr id="37330" name="Freeform 51"/>
                <p:cNvSpPr/>
                <p:nvPr/>
              </p:nvSpPr>
              <p:spPr>
                <a:xfrm>
                  <a:off x="2199" y="2914"/>
                  <a:ext cx="14" cy="17"/>
                </a:xfrm>
                <a:custGeom>
                  <a:avLst/>
                  <a:gdLst>
                    <a:gd name="txL" fmla="*/ 0 w 114"/>
                    <a:gd name="txT" fmla="*/ 0 h 131"/>
                    <a:gd name="txR" fmla="*/ 114 w 114"/>
                    <a:gd name="txB" fmla="*/ 131 h 131"/>
                  </a:gdLst>
                  <a:ahLst/>
                  <a:cxnLst>
                    <a:cxn ang="0">
                      <a:pos x="1" y="2"/>
                    </a:cxn>
                    <a:cxn ang="0">
                      <a:pos x="0" y="0"/>
                    </a:cxn>
                    <a:cxn ang="0">
                      <a:pos x="2" y="2"/>
                    </a:cxn>
                    <a:cxn ang="0">
                      <a:pos x="1" y="2"/>
                    </a:cxn>
                  </a:cxnLst>
                  <a:rect l="txL" t="txT" r="txR" b="txB"/>
                  <a:pathLst>
                    <a:path w="114" h="131">
                      <a:moveTo>
                        <a:pt x="48" y="131"/>
                      </a:moveTo>
                      <a:lnTo>
                        <a:pt x="0" y="0"/>
                      </a:lnTo>
                      <a:lnTo>
                        <a:pt x="114" y="100"/>
                      </a:lnTo>
                      <a:lnTo>
                        <a:pt x="48" y="131"/>
                      </a:lnTo>
                      <a:close/>
                    </a:path>
                  </a:pathLst>
                </a:custGeom>
                <a:solidFill>
                  <a:srgbClr val="000000">
                    <a:alpha val="100000"/>
                  </a:srgbClr>
                </a:solidFill>
                <a:ln w="9525">
                  <a:noFill/>
                </a:ln>
              </p:spPr>
              <p:txBody>
                <a:bodyPr/>
                <a:lstStyle/>
                <a:p>
                  <a:endParaRPr lang="zh-CN" altLang="en-US"/>
                </a:p>
              </p:txBody>
            </p:sp>
            <p:sp>
              <p:nvSpPr>
                <p:cNvPr id="37331" name="Freeform 52"/>
                <p:cNvSpPr/>
                <p:nvPr/>
              </p:nvSpPr>
              <p:spPr>
                <a:xfrm>
                  <a:off x="2199" y="2912"/>
                  <a:ext cx="14" cy="15"/>
                </a:xfrm>
                <a:custGeom>
                  <a:avLst/>
                  <a:gdLst>
                    <a:gd name="txL" fmla="*/ 0 w 114"/>
                    <a:gd name="txT" fmla="*/ 0 h 121"/>
                    <a:gd name="txR" fmla="*/ 114 w 114"/>
                    <a:gd name="txB" fmla="*/ 121 h 121"/>
                  </a:gdLst>
                  <a:ahLst/>
                  <a:cxnLst>
                    <a:cxn ang="0">
                      <a:pos x="0" y="0"/>
                    </a:cxn>
                    <a:cxn ang="0">
                      <a:pos x="2" y="2"/>
                    </a:cxn>
                    <a:cxn ang="0">
                      <a:pos x="1" y="0"/>
                    </a:cxn>
                    <a:cxn ang="0">
                      <a:pos x="0" y="0"/>
                    </a:cxn>
                  </a:cxnLst>
                  <a:rect l="txL" t="txT" r="txR" b="txB"/>
                  <a:pathLst>
                    <a:path w="114" h="121">
                      <a:moveTo>
                        <a:pt x="0" y="21"/>
                      </a:moveTo>
                      <a:lnTo>
                        <a:pt x="114" y="121"/>
                      </a:lnTo>
                      <a:lnTo>
                        <a:pt x="44" y="0"/>
                      </a:lnTo>
                      <a:lnTo>
                        <a:pt x="0" y="21"/>
                      </a:lnTo>
                      <a:close/>
                    </a:path>
                  </a:pathLst>
                </a:custGeom>
                <a:solidFill>
                  <a:srgbClr val="000000">
                    <a:alpha val="100000"/>
                  </a:srgbClr>
                </a:solidFill>
                <a:ln w="9525">
                  <a:noFill/>
                </a:ln>
              </p:spPr>
              <p:txBody>
                <a:bodyPr/>
                <a:lstStyle/>
                <a:p>
                  <a:endParaRPr lang="zh-CN" altLang="en-US"/>
                </a:p>
              </p:txBody>
            </p:sp>
            <p:sp>
              <p:nvSpPr>
                <p:cNvPr id="37332" name="Freeform 53"/>
                <p:cNvSpPr/>
                <p:nvPr/>
              </p:nvSpPr>
              <p:spPr>
                <a:xfrm>
                  <a:off x="2204" y="2912"/>
                  <a:ext cx="16" cy="15"/>
                </a:xfrm>
                <a:custGeom>
                  <a:avLst/>
                  <a:gdLst>
                    <a:gd name="txL" fmla="*/ 0 w 129"/>
                    <a:gd name="txT" fmla="*/ 0 h 121"/>
                    <a:gd name="txR" fmla="*/ 129 w 129"/>
                    <a:gd name="txB" fmla="*/ 121 h 121"/>
                  </a:gdLst>
                  <a:ahLst/>
                  <a:cxnLst>
                    <a:cxn ang="0">
                      <a:pos x="1" y="2"/>
                    </a:cxn>
                    <a:cxn ang="0">
                      <a:pos x="0" y="0"/>
                    </a:cxn>
                    <a:cxn ang="0">
                      <a:pos x="2" y="1"/>
                    </a:cxn>
                    <a:cxn ang="0">
                      <a:pos x="1" y="2"/>
                    </a:cxn>
                  </a:cxnLst>
                  <a:rect l="txL" t="txT" r="txR" b="txB"/>
                  <a:pathLst>
                    <a:path w="129" h="121">
                      <a:moveTo>
                        <a:pt x="70" y="121"/>
                      </a:moveTo>
                      <a:lnTo>
                        <a:pt x="0" y="0"/>
                      </a:lnTo>
                      <a:lnTo>
                        <a:pt x="129" y="80"/>
                      </a:lnTo>
                      <a:lnTo>
                        <a:pt x="70" y="121"/>
                      </a:lnTo>
                      <a:close/>
                    </a:path>
                  </a:pathLst>
                </a:custGeom>
                <a:solidFill>
                  <a:srgbClr val="000000">
                    <a:alpha val="100000"/>
                  </a:srgbClr>
                </a:solidFill>
                <a:ln w="9525">
                  <a:noFill/>
                </a:ln>
              </p:spPr>
              <p:txBody>
                <a:bodyPr/>
                <a:lstStyle/>
                <a:p>
                  <a:endParaRPr lang="zh-CN" altLang="en-US"/>
                </a:p>
              </p:txBody>
            </p:sp>
            <p:sp>
              <p:nvSpPr>
                <p:cNvPr id="37333" name="Freeform 54"/>
                <p:cNvSpPr/>
                <p:nvPr/>
              </p:nvSpPr>
              <p:spPr>
                <a:xfrm>
                  <a:off x="2204" y="2908"/>
                  <a:ext cx="16" cy="14"/>
                </a:xfrm>
                <a:custGeom>
                  <a:avLst/>
                  <a:gdLst>
                    <a:gd name="txL" fmla="*/ 0 w 129"/>
                    <a:gd name="txT" fmla="*/ 0 h 108"/>
                    <a:gd name="txR" fmla="*/ 129 w 129"/>
                    <a:gd name="txB" fmla="*/ 108 h 108"/>
                  </a:gdLst>
                  <a:ahLst/>
                  <a:cxnLst>
                    <a:cxn ang="0">
                      <a:pos x="0" y="1"/>
                    </a:cxn>
                    <a:cxn ang="0">
                      <a:pos x="2" y="2"/>
                    </a:cxn>
                    <a:cxn ang="0">
                      <a:pos x="1" y="0"/>
                    </a:cxn>
                    <a:cxn ang="0">
                      <a:pos x="0" y="1"/>
                    </a:cxn>
                  </a:cxnLst>
                  <a:rect l="txL" t="txT" r="txR" b="txB"/>
                  <a:pathLst>
                    <a:path w="129" h="108">
                      <a:moveTo>
                        <a:pt x="0" y="28"/>
                      </a:moveTo>
                      <a:lnTo>
                        <a:pt x="129" y="108"/>
                      </a:lnTo>
                      <a:lnTo>
                        <a:pt x="40" y="0"/>
                      </a:lnTo>
                      <a:lnTo>
                        <a:pt x="0" y="28"/>
                      </a:lnTo>
                      <a:close/>
                    </a:path>
                  </a:pathLst>
                </a:custGeom>
                <a:solidFill>
                  <a:srgbClr val="000000">
                    <a:alpha val="100000"/>
                  </a:srgbClr>
                </a:solidFill>
                <a:ln w="9525">
                  <a:noFill/>
                </a:ln>
              </p:spPr>
              <p:txBody>
                <a:bodyPr/>
                <a:lstStyle/>
                <a:p>
                  <a:endParaRPr lang="zh-CN" altLang="en-US"/>
                </a:p>
              </p:txBody>
            </p:sp>
            <p:sp>
              <p:nvSpPr>
                <p:cNvPr id="37334" name="Freeform 55"/>
                <p:cNvSpPr/>
                <p:nvPr/>
              </p:nvSpPr>
              <p:spPr>
                <a:xfrm>
                  <a:off x="2209" y="2908"/>
                  <a:ext cx="18" cy="14"/>
                </a:xfrm>
                <a:custGeom>
                  <a:avLst/>
                  <a:gdLst>
                    <a:gd name="txL" fmla="*/ 0 w 141"/>
                    <a:gd name="txT" fmla="*/ 0 h 108"/>
                    <a:gd name="txR" fmla="*/ 141 w 141"/>
                    <a:gd name="txB" fmla="*/ 108 h 108"/>
                  </a:gdLst>
                  <a:ahLst/>
                  <a:cxnLst>
                    <a:cxn ang="0">
                      <a:pos x="1" y="2"/>
                    </a:cxn>
                    <a:cxn ang="0">
                      <a:pos x="0" y="0"/>
                    </a:cxn>
                    <a:cxn ang="0">
                      <a:pos x="2" y="1"/>
                    </a:cxn>
                    <a:cxn ang="0">
                      <a:pos x="1" y="2"/>
                    </a:cxn>
                  </a:cxnLst>
                  <a:rect l="txL" t="txT" r="txR" b="txB"/>
                  <a:pathLst>
                    <a:path w="141" h="108">
                      <a:moveTo>
                        <a:pt x="89" y="108"/>
                      </a:moveTo>
                      <a:lnTo>
                        <a:pt x="0" y="0"/>
                      </a:lnTo>
                      <a:lnTo>
                        <a:pt x="141" y="56"/>
                      </a:lnTo>
                      <a:lnTo>
                        <a:pt x="89" y="108"/>
                      </a:lnTo>
                      <a:close/>
                    </a:path>
                  </a:pathLst>
                </a:custGeom>
                <a:solidFill>
                  <a:srgbClr val="000000">
                    <a:alpha val="100000"/>
                  </a:srgbClr>
                </a:solidFill>
                <a:ln w="9525">
                  <a:noFill/>
                </a:ln>
              </p:spPr>
              <p:txBody>
                <a:bodyPr/>
                <a:lstStyle/>
                <a:p>
                  <a:endParaRPr lang="zh-CN" altLang="en-US"/>
                </a:p>
              </p:txBody>
            </p:sp>
            <p:sp>
              <p:nvSpPr>
                <p:cNvPr id="37335" name="Freeform 56"/>
                <p:cNvSpPr/>
                <p:nvPr/>
              </p:nvSpPr>
              <p:spPr>
                <a:xfrm>
                  <a:off x="2209" y="2904"/>
                  <a:ext cx="18" cy="11"/>
                </a:xfrm>
                <a:custGeom>
                  <a:avLst/>
                  <a:gdLst>
                    <a:gd name="txL" fmla="*/ 0 w 141"/>
                    <a:gd name="txT" fmla="*/ 0 h 90"/>
                    <a:gd name="txR" fmla="*/ 141 w 141"/>
                    <a:gd name="txB" fmla="*/ 90 h 90"/>
                  </a:gdLst>
                  <a:ahLst/>
                  <a:cxnLst>
                    <a:cxn ang="0">
                      <a:pos x="0" y="0"/>
                    </a:cxn>
                    <a:cxn ang="0">
                      <a:pos x="2" y="1"/>
                    </a:cxn>
                    <a:cxn ang="0">
                      <a:pos x="1" y="0"/>
                    </a:cxn>
                    <a:cxn ang="0">
                      <a:pos x="0" y="0"/>
                    </a:cxn>
                  </a:cxnLst>
                  <a:rect l="txL" t="txT" r="txR" b="txB"/>
                  <a:pathLst>
                    <a:path w="141" h="90">
                      <a:moveTo>
                        <a:pt x="0" y="34"/>
                      </a:moveTo>
                      <a:lnTo>
                        <a:pt x="141" y="90"/>
                      </a:lnTo>
                      <a:lnTo>
                        <a:pt x="34" y="0"/>
                      </a:lnTo>
                      <a:lnTo>
                        <a:pt x="0" y="34"/>
                      </a:lnTo>
                      <a:close/>
                    </a:path>
                  </a:pathLst>
                </a:custGeom>
                <a:solidFill>
                  <a:srgbClr val="000000">
                    <a:alpha val="100000"/>
                  </a:srgbClr>
                </a:solidFill>
                <a:ln w="9525">
                  <a:noFill/>
                </a:ln>
              </p:spPr>
              <p:txBody>
                <a:bodyPr/>
                <a:lstStyle/>
                <a:p>
                  <a:endParaRPr lang="zh-CN" altLang="en-US"/>
                </a:p>
              </p:txBody>
            </p:sp>
            <p:sp>
              <p:nvSpPr>
                <p:cNvPr id="37336" name="Freeform 57"/>
                <p:cNvSpPr/>
                <p:nvPr/>
              </p:nvSpPr>
              <p:spPr>
                <a:xfrm>
                  <a:off x="2214" y="2904"/>
                  <a:ext cx="18" cy="11"/>
                </a:xfrm>
                <a:custGeom>
                  <a:avLst/>
                  <a:gdLst>
                    <a:gd name="txL" fmla="*/ 0 w 149"/>
                    <a:gd name="txT" fmla="*/ 0 h 90"/>
                    <a:gd name="txR" fmla="*/ 149 w 149"/>
                    <a:gd name="txB" fmla="*/ 90 h 90"/>
                  </a:gdLst>
                  <a:ahLst/>
                  <a:cxnLst>
                    <a:cxn ang="0">
                      <a:pos x="2" y="1"/>
                    </a:cxn>
                    <a:cxn ang="0">
                      <a:pos x="0" y="0"/>
                    </a:cxn>
                    <a:cxn ang="0">
                      <a:pos x="2" y="0"/>
                    </a:cxn>
                    <a:cxn ang="0">
                      <a:pos x="2" y="1"/>
                    </a:cxn>
                  </a:cxnLst>
                  <a:rect l="txL" t="txT" r="txR" b="txB"/>
                  <a:pathLst>
                    <a:path w="149" h="90">
                      <a:moveTo>
                        <a:pt x="107" y="90"/>
                      </a:moveTo>
                      <a:lnTo>
                        <a:pt x="0" y="0"/>
                      </a:lnTo>
                      <a:lnTo>
                        <a:pt x="149" y="30"/>
                      </a:lnTo>
                      <a:lnTo>
                        <a:pt x="107" y="90"/>
                      </a:lnTo>
                      <a:close/>
                    </a:path>
                  </a:pathLst>
                </a:custGeom>
                <a:solidFill>
                  <a:srgbClr val="000000">
                    <a:alpha val="100000"/>
                  </a:srgbClr>
                </a:solidFill>
                <a:ln w="9525">
                  <a:noFill/>
                </a:ln>
              </p:spPr>
              <p:txBody>
                <a:bodyPr/>
                <a:lstStyle/>
                <a:p>
                  <a:endParaRPr lang="zh-CN" altLang="en-US"/>
                </a:p>
              </p:txBody>
            </p:sp>
            <p:sp>
              <p:nvSpPr>
                <p:cNvPr id="37337" name="Freeform 58"/>
                <p:cNvSpPr/>
                <p:nvPr/>
              </p:nvSpPr>
              <p:spPr>
                <a:xfrm>
                  <a:off x="2214" y="2899"/>
                  <a:ext cx="18" cy="9"/>
                </a:xfrm>
                <a:custGeom>
                  <a:avLst/>
                  <a:gdLst>
                    <a:gd name="txL" fmla="*/ 0 w 149"/>
                    <a:gd name="txT" fmla="*/ 0 h 71"/>
                    <a:gd name="txR" fmla="*/ 149 w 149"/>
                    <a:gd name="txB" fmla="*/ 71 h 71"/>
                  </a:gdLst>
                  <a:ahLst/>
                  <a:cxnLst>
                    <a:cxn ang="0">
                      <a:pos x="0" y="1"/>
                    </a:cxn>
                    <a:cxn ang="0">
                      <a:pos x="2" y="1"/>
                    </a:cxn>
                    <a:cxn ang="0">
                      <a:pos x="0" y="0"/>
                    </a:cxn>
                    <a:cxn ang="0">
                      <a:pos x="0" y="1"/>
                    </a:cxn>
                  </a:cxnLst>
                  <a:rect l="txL" t="txT" r="txR" b="txB"/>
                  <a:pathLst>
                    <a:path w="149" h="71">
                      <a:moveTo>
                        <a:pt x="0" y="41"/>
                      </a:moveTo>
                      <a:lnTo>
                        <a:pt x="149" y="71"/>
                      </a:lnTo>
                      <a:lnTo>
                        <a:pt x="28" y="0"/>
                      </a:lnTo>
                      <a:lnTo>
                        <a:pt x="0" y="41"/>
                      </a:lnTo>
                      <a:close/>
                    </a:path>
                  </a:pathLst>
                </a:custGeom>
                <a:solidFill>
                  <a:srgbClr val="000000">
                    <a:alpha val="100000"/>
                  </a:srgbClr>
                </a:solidFill>
                <a:ln w="9525">
                  <a:noFill/>
                </a:ln>
              </p:spPr>
              <p:txBody>
                <a:bodyPr/>
                <a:lstStyle/>
                <a:p>
                  <a:endParaRPr lang="zh-CN" altLang="en-US"/>
                </a:p>
              </p:txBody>
            </p:sp>
            <p:sp>
              <p:nvSpPr>
                <p:cNvPr id="37338" name="Freeform 59"/>
                <p:cNvSpPr/>
                <p:nvPr/>
              </p:nvSpPr>
              <p:spPr>
                <a:xfrm>
                  <a:off x="2217" y="2899"/>
                  <a:ext cx="19" cy="9"/>
                </a:xfrm>
                <a:custGeom>
                  <a:avLst/>
                  <a:gdLst>
                    <a:gd name="txL" fmla="*/ 0 w 151"/>
                    <a:gd name="txT" fmla="*/ 0 h 71"/>
                    <a:gd name="txR" fmla="*/ 151 w 151"/>
                    <a:gd name="txB" fmla="*/ 71 h 71"/>
                  </a:gdLst>
                  <a:ahLst/>
                  <a:cxnLst>
                    <a:cxn ang="0">
                      <a:pos x="2" y="1"/>
                    </a:cxn>
                    <a:cxn ang="0">
                      <a:pos x="0" y="0"/>
                    </a:cxn>
                    <a:cxn ang="0">
                      <a:pos x="2" y="0"/>
                    </a:cxn>
                    <a:cxn ang="0">
                      <a:pos x="2" y="1"/>
                    </a:cxn>
                  </a:cxnLst>
                  <a:rect l="txL" t="txT" r="txR" b="txB"/>
                  <a:pathLst>
                    <a:path w="151" h="71">
                      <a:moveTo>
                        <a:pt x="121" y="71"/>
                      </a:moveTo>
                      <a:lnTo>
                        <a:pt x="0" y="0"/>
                      </a:lnTo>
                      <a:lnTo>
                        <a:pt x="151" y="4"/>
                      </a:lnTo>
                      <a:lnTo>
                        <a:pt x="121" y="71"/>
                      </a:lnTo>
                      <a:close/>
                    </a:path>
                  </a:pathLst>
                </a:custGeom>
                <a:solidFill>
                  <a:srgbClr val="000000">
                    <a:alpha val="100000"/>
                  </a:srgbClr>
                </a:solidFill>
                <a:ln w="9525">
                  <a:noFill/>
                </a:ln>
              </p:spPr>
              <p:txBody>
                <a:bodyPr/>
                <a:lstStyle/>
                <a:p>
                  <a:endParaRPr lang="zh-CN" altLang="en-US"/>
                </a:p>
              </p:txBody>
            </p:sp>
            <p:sp>
              <p:nvSpPr>
                <p:cNvPr id="37339" name="Freeform 60"/>
                <p:cNvSpPr/>
                <p:nvPr/>
              </p:nvSpPr>
              <p:spPr>
                <a:xfrm>
                  <a:off x="2217" y="2893"/>
                  <a:ext cx="19" cy="6"/>
                </a:xfrm>
                <a:custGeom>
                  <a:avLst/>
                  <a:gdLst>
                    <a:gd name="txL" fmla="*/ 0 w 151"/>
                    <a:gd name="txT" fmla="*/ 0 h 48"/>
                    <a:gd name="txR" fmla="*/ 151 w 151"/>
                    <a:gd name="txB" fmla="*/ 48 h 48"/>
                  </a:gdLst>
                  <a:ahLst/>
                  <a:cxnLst>
                    <a:cxn ang="0">
                      <a:pos x="0" y="1"/>
                    </a:cxn>
                    <a:cxn ang="0">
                      <a:pos x="2" y="1"/>
                    </a:cxn>
                    <a:cxn ang="0">
                      <a:pos x="0" y="0"/>
                    </a:cxn>
                    <a:cxn ang="0">
                      <a:pos x="0" y="1"/>
                    </a:cxn>
                  </a:cxnLst>
                  <a:rect l="txL" t="txT" r="txR" b="txB"/>
                  <a:pathLst>
                    <a:path w="151" h="48">
                      <a:moveTo>
                        <a:pt x="0" y="44"/>
                      </a:moveTo>
                      <a:lnTo>
                        <a:pt x="151" y="48"/>
                      </a:lnTo>
                      <a:lnTo>
                        <a:pt x="20" y="0"/>
                      </a:lnTo>
                      <a:lnTo>
                        <a:pt x="0" y="44"/>
                      </a:lnTo>
                      <a:close/>
                    </a:path>
                  </a:pathLst>
                </a:custGeom>
                <a:solidFill>
                  <a:srgbClr val="000000">
                    <a:alpha val="100000"/>
                  </a:srgbClr>
                </a:solidFill>
                <a:ln w="9525">
                  <a:noFill/>
                </a:ln>
              </p:spPr>
              <p:txBody>
                <a:bodyPr/>
                <a:lstStyle/>
                <a:p>
                  <a:endParaRPr lang="zh-CN" altLang="en-US"/>
                </a:p>
              </p:txBody>
            </p:sp>
            <p:sp>
              <p:nvSpPr>
                <p:cNvPr id="37340" name="Freeform 61"/>
                <p:cNvSpPr/>
                <p:nvPr/>
              </p:nvSpPr>
              <p:spPr>
                <a:xfrm>
                  <a:off x="2220" y="2891"/>
                  <a:ext cx="18" cy="8"/>
                </a:xfrm>
                <a:custGeom>
                  <a:avLst/>
                  <a:gdLst>
                    <a:gd name="txL" fmla="*/ 0 w 150"/>
                    <a:gd name="txT" fmla="*/ 0 h 70"/>
                    <a:gd name="txR" fmla="*/ 150 w 150"/>
                    <a:gd name="txB" fmla="*/ 70 h 70"/>
                  </a:gdLst>
                  <a:ahLst/>
                  <a:cxnLst>
                    <a:cxn ang="0">
                      <a:pos x="2" y="1"/>
                    </a:cxn>
                    <a:cxn ang="0">
                      <a:pos x="0" y="0"/>
                    </a:cxn>
                    <a:cxn ang="0">
                      <a:pos x="2" y="0"/>
                    </a:cxn>
                    <a:cxn ang="0">
                      <a:pos x="2" y="1"/>
                    </a:cxn>
                  </a:cxnLst>
                  <a:rect l="txL" t="txT" r="txR" b="txB"/>
                  <a:pathLst>
                    <a:path w="150" h="70">
                      <a:moveTo>
                        <a:pt x="131" y="70"/>
                      </a:moveTo>
                      <a:lnTo>
                        <a:pt x="0" y="22"/>
                      </a:lnTo>
                      <a:lnTo>
                        <a:pt x="150" y="0"/>
                      </a:lnTo>
                      <a:lnTo>
                        <a:pt x="131" y="70"/>
                      </a:lnTo>
                      <a:close/>
                    </a:path>
                  </a:pathLst>
                </a:custGeom>
                <a:solidFill>
                  <a:srgbClr val="000000">
                    <a:alpha val="100000"/>
                  </a:srgbClr>
                </a:solidFill>
                <a:ln w="9525">
                  <a:noFill/>
                </a:ln>
              </p:spPr>
              <p:txBody>
                <a:bodyPr/>
                <a:lstStyle/>
                <a:p>
                  <a:endParaRPr lang="zh-CN" altLang="en-US"/>
                </a:p>
              </p:txBody>
            </p:sp>
            <p:sp>
              <p:nvSpPr>
                <p:cNvPr id="37341" name="Freeform 62"/>
                <p:cNvSpPr/>
                <p:nvPr/>
              </p:nvSpPr>
              <p:spPr>
                <a:xfrm>
                  <a:off x="2220" y="2888"/>
                  <a:ext cx="18" cy="5"/>
                </a:xfrm>
                <a:custGeom>
                  <a:avLst/>
                  <a:gdLst>
                    <a:gd name="txL" fmla="*/ 0 w 150"/>
                    <a:gd name="txT" fmla="*/ 0 h 47"/>
                    <a:gd name="txR" fmla="*/ 150 w 150"/>
                    <a:gd name="txB" fmla="*/ 47 h 47"/>
                  </a:gdLst>
                  <a:ahLst/>
                  <a:cxnLst>
                    <a:cxn ang="0">
                      <a:pos x="0" y="1"/>
                    </a:cxn>
                    <a:cxn ang="0">
                      <a:pos x="2" y="0"/>
                    </a:cxn>
                    <a:cxn ang="0">
                      <a:pos x="0" y="0"/>
                    </a:cxn>
                    <a:cxn ang="0">
                      <a:pos x="0" y="1"/>
                    </a:cxn>
                  </a:cxnLst>
                  <a:rect l="txL" t="txT" r="txR" b="txB"/>
                  <a:pathLst>
                    <a:path w="150" h="47">
                      <a:moveTo>
                        <a:pt x="0" y="47"/>
                      </a:moveTo>
                      <a:lnTo>
                        <a:pt x="150" y="25"/>
                      </a:lnTo>
                      <a:lnTo>
                        <a:pt x="13" y="0"/>
                      </a:lnTo>
                      <a:lnTo>
                        <a:pt x="0" y="47"/>
                      </a:lnTo>
                      <a:close/>
                    </a:path>
                  </a:pathLst>
                </a:custGeom>
                <a:solidFill>
                  <a:srgbClr val="000000">
                    <a:alpha val="100000"/>
                  </a:srgbClr>
                </a:solidFill>
                <a:ln w="9525">
                  <a:noFill/>
                </a:ln>
              </p:spPr>
              <p:txBody>
                <a:bodyPr/>
                <a:lstStyle/>
                <a:p>
                  <a:endParaRPr lang="zh-CN" altLang="en-US"/>
                </a:p>
              </p:txBody>
            </p:sp>
            <p:sp>
              <p:nvSpPr>
                <p:cNvPr id="37342" name="Freeform 63"/>
                <p:cNvSpPr/>
                <p:nvPr/>
              </p:nvSpPr>
              <p:spPr>
                <a:xfrm>
                  <a:off x="2221" y="2881"/>
                  <a:ext cx="18" cy="10"/>
                </a:xfrm>
                <a:custGeom>
                  <a:avLst/>
                  <a:gdLst>
                    <a:gd name="txL" fmla="*/ 0 w 143"/>
                    <a:gd name="txT" fmla="*/ 0 h 73"/>
                    <a:gd name="txR" fmla="*/ 143 w 143"/>
                    <a:gd name="txB" fmla="*/ 73 h 73"/>
                  </a:gdLst>
                  <a:ahLst/>
                  <a:cxnLst>
                    <a:cxn ang="0">
                      <a:pos x="2" y="1"/>
                    </a:cxn>
                    <a:cxn ang="0">
                      <a:pos x="0" y="1"/>
                    </a:cxn>
                    <a:cxn ang="0">
                      <a:pos x="2" y="0"/>
                    </a:cxn>
                    <a:cxn ang="0">
                      <a:pos x="2" y="1"/>
                    </a:cxn>
                  </a:cxnLst>
                  <a:rect l="txL" t="txT" r="txR" b="txB"/>
                  <a:pathLst>
                    <a:path w="143" h="73">
                      <a:moveTo>
                        <a:pt x="137" y="73"/>
                      </a:moveTo>
                      <a:lnTo>
                        <a:pt x="0" y="48"/>
                      </a:lnTo>
                      <a:lnTo>
                        <a:pt x="143" y="0"/>
                      </a:lnTo>
                      <a:lnTo>
                        <a:pt x="137" y="73"/>
                      </a:lnTo>
                      <a:close/>
                    </a:path>
                  </a:pathLst>
                </a:custGeom>
                <a:solidFill>
                  <a:srgbClr val="000000">
                    <a:alpha val="100000"/>
                  </a:srgbClr>
                </a:solidFill>
                <a:ln w="9525">
                  <a:noFill/>
                </a:ln>
              </p:spPr>
              <p:txBody>
                <a:bodyPr/>
                <a:lstStyle/>
                <a:p>
                  <a:endParaRPr lang="zh-CN" altLang="en-US"/>
                </a:p>
              </p:txBody>
            </p:sp>
            <p:sp>
              <p:nvSpPr>
                <p:cNvPr id="37343" name="Freeform 64"/>
                <p:cNvSpPr/>
                <p:nvPr/>
              </p:nvSpPr>
              <p:spPr>
                <a:xfrm>
                  <a:off x="2221" y="2881"/>
                  <a:ext cx="18" cy="7"/>
                </a:xfrm>
                <a:custGeom>
                  <a:avLst/>
                  <a:gdLst>
                    <a:gd name="txL" fmla="*/ 0 w 143"/>
                    <a:gd name="txT" fmla="*/ 0 h 48"/>
                    <a:gd name="txR" fmla="*/ 143 w 143"/>
                    <a:gd name="txB" fmla="*/ 48 h 48"/>
                  </a:gdLst>
                  <a:ahLst/>
                  <a:cxnLst>
                    <a:cxn ang="0">
                      <a:pos x="0" y="1"/>
                    </a:cxn>
                    <a:cxn ang="0">
                      <a:pos x="2" y="0"/>
                    </a:cxn>
                    <a:cxn ang="0">
                      <a:pos x="0" y="0"/>
                    </a:cxn>
                    <a:cxn ang="0">
                      <a:pos x="0" y="1"/>
                    </a:cxn>
                  </a:cxnLst>
                  <a:rect l="txL" t="txT" r="txR" b="txB"/>
                  <a:pathLst>
                    <a:path w="143" h="48">
                      <a:moveTo>
                        <a:pt x="0" y="48"/>
                      </a:moveTo>
                      <a:lnTo>
                        <a:pt x="143" y="0"/>
                      </a:lnTo>
                      <a:lnTo>
                        <a:pt x="4" y="0"/>
                      </a:lnTo>
                      <a:lnTo>
                        <a:pt x="0" y="48"/>
                      </a:lnTo>
                      <a:close/>
                    </a:path>
                  </a:pathLst>
                </a:custGeom>
                <a:solidFill>
                  <a:srgbClr val="000000">
                    <a:alpha val="100000"/>
                  </a:srgbClr>
                </a:solidFill>
                <a:ln w="9525">
                  <a:noFill/>
                </a:ln>
              </p:spPr>
              <p:txBody>
                <a:bodyPr/>
                <a:lstStyle/>
                <a:p>
                  <a:endParaRPr lang="zh-CN" altLang="en-US"/>
                </a:p>
              </p:txBody>
            </p:sp>
            <p:sp>
              <p:nvSpPr>
                <p:cNvPr id="37344" name="Line 65"/>
                <p:cNvSpPr/>
                <p:nvPr/>
              </p:nvSpPr>
              <p:spPr>
                <a:xfrm flipH="1" flipV="1">
                  <a:off x="2122" y="2933"/>
                  <a:ext cx="259" cy="261"/>
                </a:xfrm>
                <a:prstGeom prst="line">
                  <a:avLst/>
                </a:prstGeom>
                <a:ln w="0" cap="flat" cmpd="sng">
                  <a:solidFill>
                    <a:srgbClr val="000000"/>
                  </a:solidFill>
                  <a:prstDash val="solid"/>
                  <a:headEnd type="none" w="med" len="med"/>
                  <a:tailEnd type="none" w="med" len="med"/>
                </a:ln>
              </p:spPr>
            </p:sp>
            <p:sp>
              <p:nvSpPr>
                <p:cNvPr id="37345" name="Line 66"/>
                <p:cNvSpPr/>
                <p:nvPr/>
              </p:nvSpPr>
              <p:spPr>
                <a:xfrm flipH="1" flipV="1">
                  <a:off x="2207" y="2920"/>
                  <a:ext cx="197" cy="199"/>
                </a:xfrm>
                <a:prstGeom prst="line">
                  <a:avLst/>
                </a:prstGeom>
                <a:ln w="0" cap="flat" cmpd="sng">
                  <a:solidFill>
                    <a:srgbClr val="000000"/>
                  </a:solidFill>
                  <a:prstDash val="solid"/>
                  <a:headEnd type="none" w="med" len="med"/>
                  <a:tailEnd type="none" w="med" len="med"/>
                </a:ln>
              </p:spPr>
            </p:sp>
            <p:sp>
              <p:nvSpPr>
                <p:cNvPr id="37346" name="Line 67"/>
                <p:cNvSpPr/>
                <p:nvPr/>
              </p:nvSpPr>
              <p:spPr>
                <a:xfrm flipH="1" flipV="1">
                  <a:off x="2018" y="2931"/>
                  <a:ext cx="142" cy="139"/>
                </a:xfrm>
                <a:prstGeom prst="line">
                  <a:avLst/>
                </a:prstGeom>
                <a:ln w="0" cap="flat" cmpd="sng">
                  <a:solidFill>
                    <a:srgbClr val="000000"/>
                  </a:solidFill>
                  <a:prstDash val="solid"/>
                  <a:headEnd type="none" w="med" len="med"/>
                  <a:tailEnd type="none" w="med" len="med"/>
                </a:ln>
              </p:spPr>
            </p:sp>
            <p:sp>
              <p:nvSpPr>
                <p:cNvPr id="37347" name="Line 68"/>
                <p:cNvSpPr/>
                <p:nvPr/>
              </p:nvSpPr>
              <p:spPr>
                <a:xfrm flipH="1" flipV="1">
                  <a:off x="2252" y="3163"/>
                  <a:ext cx="31" cy="31"/>
                </a:xfrm>
                <a:prstGeom prst="line">
                  <a:avLst/>
                </a:prstGeom>
                <a:ln w="0" cap="flat" cmpd="sng">
                  <a:solidFill>
                    <a:srgbClr val="000000"/>
                  </a:solidFill>
                  <a:prstDash val="solid"/>
                  <a:headEnd type="none" w="med" len="med"/>
                  <a:tailEnd type="none" w="med" len="med"/>
                </a:ln>
              </p:spPr>
            </p:sp>
            <p:sp>
              <p:nvSpPr>
                <p:cNvPr id="37348" name="Freeform 69"/>
                <p:cNvSpPr/>
                <p:nvPr/>
              </p:nvSpPr>
              <p:spPr>
                <a:xfrm>
                  <a:off x="2006" y="2916"/>
                  <a:ext cx="193" cy="18"/>
                </a:xfrm>
                <a:custGeom>
                  <a:avLst/>
                  <a:gdLst>
                    <a:gd name="txL" fmla="*/ 0 w 521"/>
                    <a:gd name="txT" fmla="*/ 0 h 139"/>
                    <a:gd name="txR" fmla="*/ 521 w 521"/>
                    <a:gd name="txB" fmla="*/ 139 h 139"/>
                  </a:gdLst>
                  <a:ahLst/>
                  <a:cxnLst>
                    <a:cxn ang="0">
                      <a:pos x="0" y="0"/>
                    </a:cxn>
                    <a:cxn ang="0">
                      <a:pos x="0" y="2"/>
                    </a:cxn>
                    <a:cxn ang="0">
                      <a:pos x="71" y="0"/>
                    </a:cxn>
                    <a:cxn ang="0">
                      <a:pos x="0" y="0"/>
                    </a:cxn>
                  </a:cxnLst>
                  <a:rect l="txL" t="txT" r="txR" b="txB"/>
                  <a:pathLst>
                    <a:path w="521" h="139">
                      <a:moveTo>
                        <a:pt x="0" y="0"/>
                      </a:moveTo>
                      <a:lnTo>
                        <a:pt x="0" y="139"/>
                      </a:lnTo>
                      <a:lnTo>
                        <a:pt x="521" y="0"/>
                      </a:lnTo>
                      <a:lnTo>
                        <a:pt x="0" y="0"/>
                      </a:lnTo>
                      <a:close/>
                    </a:path>
                  </a:pathLst>
                </a:custGeom>
                <a:solidFill>
                  <a:srgbClr val="000000">
                    <a:alpha val="100000"/>
                  </a:srgbClr>
                </a:solidFill>
                <a:ln w="9525">
                  <a:noFill/>
                </a:ln>
              </p:spPr>
              <p:txBody>
                <a:bodyPr/>
                <a:lstStyle/>
                <a:p>
                  <a:endParaRPr lang="zh-CN" altLang="en-US"/>
                </a:p>
              </p:txBody>
            </p:sp>
            <p:sp>
              <p:nvSpPr>
                <p:cNvPr id="37349" name="Freeform 70"/>
                <p:cNvSpPr/>
                <p:nvPr/>
              </p:nvSpPr>
              <p:spPr>
                <a:xfrm>
                  <a:off x="1995" y="2916"/>
                  <a:ext cx="193" cy="18"/>
                </a:xfrm>
                <a:custGeom>
                  <a:avLst/>
                  <a:gdLst>
                    <a:gd name="txL" fmla="*/ 0 w 521"/>
                    <a:gd name="txT" fmla="*/ 0 h 139"/>
                    <a:gd name="txR" fmla="*/ 521 w 521"/>
                    <a:gd name="txB" fmla="*/ 139 h 139"/>
                  </a:gdLst>
                  <a:ahLst/>
                  <a:cxnLst>
                    <a:cxn ang="0">
                      <a:pos x="0" y="2"/>
                    </a:cxn>
                    <a:cxn ang="0">
                      <a:pos x="71" y="0"/>
                    </a:cxn>
                    <a:cxn ang="0">
                      <a:pos x="71" y="2"/>
                    </a:cxn>
                    <a:cxn ang="0">
                      <a:pos x="0" y="2"/>
                    </a:cxn>
                  </a:cxnLst>
                  <a:rect l="txL" t="txT" r="txR" b="txB"/>
                  <a:pathLst>
                    <a:path w="521" h="139">
                      <a:moveTo>
                        <a:pt x="0" y="139"/>
                      </a:moveTo>
                      <a:lnTo>
                        <a:pt x="521" y="0"/>
                      </a:lnTo>
                      <a:lnTo>
                        <a:pt x="521" y="139"/>
                      </a:lnTo>
                      <a:lnTo>
                        <a:pt x="0" y="139"/>
                      </a:lnTo>
                      <a:close/>
                    </a:path>
                  </a:pathLst>
                </a:custGeom>
                <a:solidFill>
                  <a:srgbClr val="000000">
                    <a:alpha val="100000"/>
                  </a:srgbClr>
                </a:solidFill>
                <a:ln w="9525">
                  <a:noFill/>
                </a:ln>
              </p:spPr>
              <p:txBody>
                <a:bodyPr/>
                <a:lstStyle/>
                <a:p>
                  <a:endParaRPr lang="zh-CN" altLang="en-US"/>
                </a:p>
              </p:txBody>
            </p:sp>
            <p:sp>
              <p:nvSpPr>
                <p:cNvPr id="37350" name="Line 71"/>
                <p:cNvSpPr/>
                <p:nvPr/>
              </p:nvSpPr>
              <p:spPr>
                <a:xfrm flipH="1" flipV="1">
                  <a:off x="2381" y="3194"/>
                  <a:ext cx="23" cy="24"/>
                </a:xfrm>
                <a:prstGeom prst="line">
                  <a:avLst/>
                </a:prstGeom>
                <a:ln w="0" cap="flat" cmpd="sng">
                  <a:solidFill>
                    <a:srgbClr val="000000"/>
                  </a:solidFill>
                  <a:prstDash val="solid"/>
                  <a:headEnd type="none" w="med" len="med"/>
                  <a:tailEnd type="none" w="med" len="med"/>
                </a:ln>
              </p:spPr>
            </p:sp>
            <p:sp>
              <p:nvSpPr>
                <p:cNvPr id="37351" name="Freeform 72"/>
                <p:cNvSpPr/>
                <p:nvPr/>
              </p:nvSpPr>
              <p:spPr>
                <a:xfrm>
                  <a:off x="2404" y="1971"/>
                  <a:ext cx="74" cy="18"/>
                </a:xfrm>
                <a:custGeom>
                  <a:avLst/>
                  <a:gdLst>
                    <a:gd name="txL" fmla="*/ 0 w 592"/>
                    <a:gd name="txT" fmla="*/ 0 h 139"/>
                    <a:gd name="txR" fmla="*/ 592 w 592"/>
                    <a:gd name="txB" fmla="*/ 139 h 139"/>
                  </a:gdLst>
                  <a:ahLst/>
                  <a:cxnLst>
                    <a:cxn ang="0">
                      <a:pos x="0" y="0"/>
                    </a:cxn>
                    <a:cxn ang="0">
                      <a:pos x="0" y="2"/>
                    </a:cxn>
                    <a:cxn ang="0">
                      <a:pos x="9" y="0"/>
                    </a:cxn>
                    <a:cxn ang="0">
                      <a:pos x="0" y="0"/>
                    </a:cxn>
                  </a:cxnLst>
                  <a:rect l="txL" t="txT" r="txR" b="txB"/>
                  <a:pathLst>
                    <a:path w="592" h="139">
                      <a:moveTo>
                        <a:pt x="1" y="0"/>
                      </a:moveTo>
                      <a:lnTo>
                        <a:pt x="0" y="139"/>
                      </a:lnTo>
                      <a:lnTo>
                        <a:pt x="592" y="0"/>
                      </a:lnTo>
                      <a:lnTo>
                        <a:pt x="1" y="0"/>
                      </a:lnTo>
                      <a:close/>
                    </a:path>
                  </a:pathLst>
                </a:custGeom>
                <a:solidFill>
                  <a:srgbClr val="000000">
                    <a:alpha val="100000"/>
                  </a:srgbClr>
                </a:solidFill>
                <a:ln w="9525">
                  <a:noFill/>
                </a:ln>
              </p:spPr>
              <p:txBody>
                <a:bodyPr/>
                <a:lstStyle/>
                <a:p>
                  <a:endParaRPr lang="zh-CN" altLang="en-US"/>
                </a:p>
              </p:txBody>
            </p:sp>
            <p:sp>
              <p:nvSpPr>
                <p:cNvPr id="37352" name="Freeform 73"/>
                <p:cNvSpPr/>
                <p:nvPr/>
              </p:nvSpPr>
              <p:spPr>
                <a:xfrm>
                  <a:off x="2404" y="1971"/>
                  <a:ext cx="74" cy="18"/>
                </a:xfrm>
                <a:custGeom>
                  <a:avLst/>
                  <a:gdLst>
                    <a:gd name="txL" fmla="*/ 0 w 592"/>
                    <a:gd name="txT" fmla="*/ 0 h 139"/>
                    <a:gd name="txR" fmla="*/ 592 w 592"/>
                    <a:gd name="txB" fmla="*/ 139 h 139"/>
                  </a:gdLst>
                  <a:ahLst/>
                  <a:cxnLst>
                    <a:cxn ang="0">
                      <a:pos x="0" y="2"/>
                    </a:cxn>
                    <a:cxn ang="0">
                      <a:pos x="9" y="0"/>
                    </a:cxn>
                    <a:cxn ang="0">
                      <a:pos x="9" y="2"/>
                    </a:cxn>
                    <a:cxn ang="0">
                      <a:pos x="0" y="2"/>
                    </a:cxn>
                  </a:cxnLst>
                  <a:rect l="txL" t="txT" r="txR" b="txB"/>
                  <a:pathLst>
                    <a:path w="592" h="139">
                      <a:moveTo>
                        <a:pt x="0" y="139"/>
                      </a:moveTo>
                      <a:lnTo>
                        <a:pt x="592" y="0"/>
                      </a:lnTo>
                      <a:lnTo>
                        <a:pt x="592" y="139"/>
                      </a:lnTo>
                      <a:lnTo>
                        <a:pt x="0" y="139"/>
                      </a:lnTo>
                      <a:close/>
                    </a:path>
                  </a:pathLst>
                </a:custGeom>
                <a:solidFill>
                  <a:srgbClr val="000000">
                    <a:alpha val="100000"/>
                  </a:srgbClr>
                </a:solidFill>
                <a:ln w="9525">
                  <a:noFill/>
                </a:ln>
              </p:spPr>
              <p:txBody>
                <a:bodyPr/>
                <a:lstStyle/>
                <a:p>
                  <a:endParaRPr lang="zh-CN" altLang="en-US"/>
                </a:p>
              </p:txBody>
            </p:sp>
            <p:sp>
              <p:nvSpPr>
                <p:cNvPr id="37353" name="Freeform 74"/>
                <p:cNvSpPr/>
                <p:nvPr/>
              </p:nvSpPr>
              <p:spPr>
                <a:xfrm>
                  <a:off x="2405" y="1912"/>
                  <a:ext cx="73" cy="18"/>
                </a:xfrm>
                <a:custGeom>
                  <a:avLst/>
                  <a:gdLst>
                    <a:gd name="txL" fmla="*/ 0 w 586"/>
                    <a:gd name="txT" fmla="*/ 0 h 140"/>
                    <a:gd name="txR" fmla="*/ 586 w 586"/>
                    <a:gd name="txB" fmla="*/ 140 h 140"/>
                  </a:gdLst>
                  <a:ahLst/>
                  <a:cxnLst>
                    <a:cxn ang="0">
                      <a:pos x="9" y="2"/>
                    </a:cxn>
                    <a:cxn ang="0">
                      <a:pos x="9" y="0"/>
                    </a:cxn>
                    <a:cxn ang="0">
                      <a:pos x="0" y="2"/>
                    </a:cxn>
                    <a:cxn ang="0">
                      <a:pos x="9" y="2"/>
                    </a:cxn>
                  </a:cxnLst>
                  <a:rect l="txL" t="txT" r="txR" b="txB"/>
                  <a:pathLst>
                    <a:path w="586" h="140">
                      <a:moveTo>
                        <a:pt x="586" y="140"/>
                      </a:moveTo>
                      <a:lnTo>
                        <a:pt x="586" y="0"/>
                      </a:lnTo>
                      <a:lnTo>
                        <a:pt x="0" y="140"/>
                      </a:lnTo>
                      <a:lnTo>
                        <a:pt x="586" y="140"/>
                      </a:lnTo>
                      <a:close/>
                    </a:path>
                  </a:pathLst>
                </a:custGeom>
                <a:solidFill>
                  <a:srgbClr val="000000">
                    <a:alpha val="100000"/>
                  </a:srgbClr>
                </a:solidFill>
                <a:ln w="9525">
                  <a:noFill/>
                </a:ln>
              </p:spPr>
              <p:txBody>
                <a:bodyPr/>
                <a:lstStyle/>
                <a:p>
                  <a:endParaRPr lang="zh-CN" altLang="en-US"/>
                </a:p>
              </p:txBody>
            </p:sp>
            <p:sp>
              <p:nvSpPr>
                <p:cNvPr id="37354" name="Freeform 75"/>
                <p:cNvSpPr/>
                <p:nvPr/>
              </p:nvSpPr>
              <p:spPr>
                <a:xfrm>
                  <a:off x="2405" y="1912"/>
                  <a:ext cx="73" cy="18"/>
                </a:xfrm>
                <a:custGeom>
                  <a:avLst/>
                  <a:gdLst>
                    <a:gd name="txL" fmla="*/ 0 w 586"/>
                    <a:gd name="txT" fmla="*/ 0 h 140"/>
                    <a:gd name="txR" fmla="*/ 586 w 586"/>
                    <a:gd name="txB" fmla="*/ 140 h 140"/>
                  </a:gdLst>
                  <a:ahLst/>
                  <a:cxnLst>
                    <a:cxn ang="0">
                      <a:pos x="9" y="0"/>
                    </a:cxn>
                    <a:cxn ang="0">
                      <a:pos x="0" y="2"/>
                    </a:cxn>
                    <a:cxn ang="0">
                      <a:pos x="0" y="0"/>
                    </a:cxn>
                    <a:cxn ang="0">
                      <a:pos x="9" y="0"/>
                    </a:cxn>
                  </a:cxnLst>
                  <a:rect l="txL" t="txT" r="txR" b="txB"/>
                  <a:pathLst>
                    <a:path w="586" h="140">
                      <a:moveTo>
                        <a:pt x="586" y="0"/>
                      </a:moveTo>
                      <a:lnTo>
                        <a:pt x="0" y="140"/>
                      </a:lnTo>
                      <a:lnTo>
                        <a:pt x="0" y="0"/>
                      </a:lnTo>
                      <a:lnTo>
                        <a:pt x="586" y="0"/>
                      </a:lnTo>
                      <a:close/>
                    </a:path>
                  </a:pathLst>
                </a:custGeom>
                <a:solidFill>
                  <a:srgbClr val="000000">
                    <a:alpha val="100000"/>
                  </a:srgbClr>
                </a:solidFill>
                <a:ln w="9525">
                  <a:noFill/>
                </a:ln>
              </p:spPr>
              <p:txBody>
                <a:bodyPr/>
                <a:lstStyle/>
                <a:p>
                  <a:endParaRPr lang="zh-CN" altLang="en-US"/>
                </a:p>
              </p:txBody>
            </p:sp>
            <p:sp>
              <p:nvSpPr>
                <p:cNvPr id="37355" name="Line 76"/>
                <p:cNvSpPr/>
                <p:nvPr/>
              </p:nvSpPr>
              <p:spPr>
                <a:xfrm flipH="1" flipV="1">
                  <a:off x="2164" y="1993"/>
                  <a:ext cx="240" cy="242"/>
                </a:xfrm>
                <a:prstGeom prst="line">
                  <a:avLst/>
                </a:prstGeom>
                <a:ln w="0" cap="flat" cmpd="sng">
                  <a:solidFill>
                    <a:srgbClr val="000000"/>
                  </a:solidFill>
                  <a:prstDash val="solid"/>
                  <a:headEnd type="none" w="med" len="med"/>
                  <a:tailEnd type="none" w="med" len="med"/>
                </a:ln>
              </p:spPr>
            </p:sp>
            <p:sp>
              <p:nvSpPr>
                <p:cNvPr id="37356" name="Line 77"/>
                <p:cNvSpPr/>
                <p:nvPr/>
              </p:nvSpPr>
              <p:spPr>
                <a:xfrm flipH="1" flipV="1">
                  <a:off x="2053" y="1979"/>
                  <a:ext cx="351" cy="355"/>
                </a:xfrm>
                <a:prstGeom prst="line">
                  <a:avLst/>
                </a:prstGeom>
                <a:ln w="0" cap="flat" cmpd="sng">
                  <a:solidFill>
                    <a:srgbClr val="000000"/>
                  </a:solidFill>
                  <a:prstDash val="solid"/>
                  <a:headEnd type="none" w="med" len="med"/>
                  <a:tailEnd type="none" w="med" len="med"/>
                </a:ln>
              </p:spPr>
            </p:sp>
            <p:sp>
              <p:nvSpPr>
                <p:cNvPr id="37357" name="Freeform 78"/>
                <p:cNvSpPr/>
                <p:nvPr/>
              </p:nvSpPr>
              <p:spPr>
                <a:xfrm>
                  <a:off x="2259" y="1946"/>
                  <a:ext cx="145" cy="17"/>
                </a:xfrm>
                <a:custGeom>
                  <a:avLst/>
                  <a:gdLst>
                    <a:gd name="txL" fmla="*/ 0 w 1160"/>
                    <a:gd name="txT" fmla="*/ 0 h 139"/>
                    <a:gd name="txR" fmla="*/ 1160 w 1160"/>
                    <a:gd name="txB" fmla="*/ 139 h 139"/>
                  </a:gdLst>
                  <a:ahLst/>
                  <a:cxnLst>
                    <a:cxn ang="0">
                      <a:pos x="0" y="0"/>
                    </a:cxn>
                    <a:cxn ang="0">
                      <a:pos x="0" y="2"/>
                    </a:cxn>
                    <a:cxn ang="0">
                      <a:pos x="18" y="0"/>
                    </a:cxn>
                    <a:cxn ang="0">
                      <a:pos x="0" y="0"/>
                    </a:cxn>
                  </a:cxnLst>
                  <a:rect l="txL" t="txT" r="txR" b="txB"/>
                  <a:pathLst>
                    <a:path w="1160" h="139">
                      <a:moveTo>
                        <a:pt x="0" y="0"/>
                      </a:moveTo>
                      <a:lnTo>
                        <a:pt x="0" y="139"/>
                      </a:lnTo>
                      <a:lnTo>
                        <a:pt x="1160" y="0"/>
                      </a:lnTo>
                      <a:lnTo>
                        <a:pt x="0" y="0"/>
                      </a:lnTo>
                      <a:close/>
                    </a:path>
                  </a:pathLst>
                </a:custGeom>
                <a:solidFill>
                  <a:srgbClr val="000000">
                    <a:alpha val="100000"/>
                  </a:srgbClr>
                </a:solidFill>
                <a:ln w="9525">
                  <a:noFill/>
                </a:ln>
              </p:spPr>
              <p:txBody>
                <a:bodyPr/>
                <a:lstStyle/>
                <a:p>
                  <a:endParaRPr lang="zh-CN" altLang="en-US"/>
                </a:p>
              </p:txBody>
            </p:sp>
            <p:sp>
              <p:nvSpPr>
                <p:cNvPr id="37358" name="Freeform 79"/>
                <p:cNvSpPr/>
                <p:nvPr/>
              </p:nvSpPr>
              <p:spPr>
                <a:xfrm>
                  <a:off x="2259" y="1946"/>
                  <a:ext cx="145" cy="17"/>
                </a:xfrm>
                <a:custGeom>
                  <a:avLst/>
                  <a:gdLst>
                    <a:gd name="txL" fmla="*/ 0 w 1160"/>
                    <a:gd name="txT" fmla="*/ 0 h 141"/>
                    <a:gd name="txR" fmla="*/ 1160 w 1160"/>
                    <a:gd name="txB" fmla="*/ 141 h 141"/>
                  </a:gdLst>
                  <a:ahLst/>
                  <a:cxnLst>
                    <a:cxn ang="0">
                      <a:pos x="0" y="2"/>
                    </a:cxn>
                    <a:cxn ang="0">
                      <a:pos x="18" y="0"/>
                    </a:cxn>
                    <a:cxn ang="0">
                      <a:pos x="18" y="2"/>
                    </a:cxn>
                    <a:cxn ang="0">
                      <a:pos x="0" y="2"/>
                    </a:cxn>
                  </a:cxnLst>
                  <a:rect l="txL" t="txT" r="txR" b="txB"/>
                  <a:pathLst>
                    <a:path w="1160" h="141">
                      <a:moveTo>
                        <a:pt x="0" y="139"/>
                      </a:moveTo>
                      <a:lnTo>
                        <a:pt x="1160" y="0"/>
                      </a:lnTo>
                      <a:lnTo>
                        <a:pt x="1160" y="141"/>
                      </a:lnTo>
                      <a:lnTo>
                        <a:pt x="0" y="139"/>
                      </a:lnTo>
                      <a:close/>
                    </a:path>
                  </a:pathLst>
                </a:custGeom>
                <a:solidFill>
                  <a:srgbClr val="000000">
                    <a:alpha val="100000"/>
                  </a:srgbClr>
                </a:solidFill>
                <a:ln w="9525">
                  <a:noFill/>
                </a:ln>
              </p:spPr>
              <p:txBody>
                <a:bodyPr/>
                <a:lstStyle/>
                <a:p>
                  <a:endParaRPr lang="zh-CN" altLang="en-US"/>
                </a:p>
              </p:txBody>
            </p:sp>
            <p:sp>
              <p:nvSpPr>
                <p:cNvPr id="37359" name="Line 80"/>
                <p:cNvSpPr/>
                <p:nvPr/>
              </p:nvSpPr>
              <p:spPr>
                <a:xfrm flipH="1" flipV="1">
                  <a:off x="2252" y="1984"/>
                  <a:ext cx="152" cy="153"/>
                </a:xfrm>
                <a:prstGeom prst="line">
                  <a:avLst/>
                </a:prstGeom>
                <a:ln w="0" cap="flat" cmpd="sng">
                  <a:solidFill>
                    <a:srgbClr val="000000"/>
                  </a:solidFill>
                  <a:prstDash val="solid"/>
                  <a:headEnd type="none" w="med" len="med"/>
                  <a:tailEnd type="none" w="med" len="med"/>
                </a:ln>
              </p:spPr>
            </p:sp>
            <p:sp>
              <p:nvSpPr>
                <p:cNvPr id="37360" name="Freeform 81"/>
                <p:cNvSpPr/>
                <p:nvPr/>
              </p:nvSpPr>
              <p:spPr>
                <a:xfrm>
                  <a:off x="2252" y="1912"/>
                  <a:ext cx="154" cy="18"/>
                </a:xfrm>
                <a:custGeom>
                  <a:avLst/>
                  <a:gdLst>
                    <a:gd name="txL" fmla="*/ 0 w 1237"/>
                    <a:gd name="txT" fmla="*/ 0 h 140"/>
                    <a:gd name="txR" fmla="*/ 1237 w 1237"/>
                    <a:gd name="txB" fmla="*/ 140 h 140"/>
                  </a:gdLst>
                  <a:ahLst/>
                  <a:cxnLst>
                    <a:cxn ang="0">
                      <a:pos x="19" y="2"/>
                    </a:cxn>
                    <a:cxn ang="0">
                      <a:pos x="19" y="0"/>
                    </a:cxn>
                    <a:cxn ang="0">
                      <a:pos x="0" y="2"/>
                    </a:cxn>
                    <a:cxn ang="0">
                      <a:pos x="19" y="2"/>
                    </a:cxn>
                  </a:cxnLst>
                  <a:rect l="txL" t="txT" r="txR" b="txB"/>
                  <a:pathLst>
                    <a:path w="1237" h="140">
                      <a:moveTo>
                        <a:pt x="1237" y="140"/>
                      </a:moveTo>
                      <a:lnTo>
                        <a:pt x="1237" y="0"/>
                      </a:lnTo>
                      <a:lnTo>
                        <a:pt x="0" y="140"/>
                      </a:lnTo>
                      <a:lnTo>
                        <a:pt x="1237" y="140"/>
                      </a:lnTo>
                      <a:close/>
                    </a:path>
                  </a:pathLst>
                </a:custGeom>
                <a:solidFill>
                  <a:srgbClr val="000000">
                    <a:alpha val="100000"/>
                  </a:srgbClr>
                </a:solidFill>
                <a:ln w="9525">
                  <a:noFill/>
                </a:ln>
              </p:spPr>
              <p:txBody>
                <a:bodyPr/>
                <a:lstStyle/>
                <a:p>
                  <a:endParaRPr lang="zh-CN" altLang="en-US"/>
                </a:p>
              </p:txBody>
            </p:sp>
            <p:sp>
              <p:nvSpPr>
                <p:cNvPr id="37361" name="Freeform 82"/>
                <p:cNvSpPr/>
                <p:nvPr/>
              </p:nvSpPr>
              <p:spPr>
                <a:xfrm>
                  <a:off x="2252" y="1912"/>
                  <a:ext cx="154" cy="18"/>
                </a:xfrm>
                <a:custGeom>
                  <a:avLst/>
                  <a:gdLst>
                    <a:gd name="txL" fmla="*/ 0 w 1237"/>
                    <a:gd name="txT" fmla="*/ 0 h 140"/>
                    <a:gd name="txR" fmla="*/ 1237 w 1237"/>
                    <a:gd name="txB" fmla="*/ 140 h 140"/>
                  </a:gdLst>
                  <a:ahLst/>
                  <a:cxnLst>
                    <a:cxn ang="0">
                      <a:pos x="19" y="0"/>
                    </a:cxn>
                    <a:cxn ang="0">
                      <a:pos x="0" y="2"/>
                    </a:cxn>
                    <a:cxn ang="0">
                      <a:pos x="0" y="0"/>
                    </a:cxn>
                    <a:cxn ang="0">
                      <a:pos x="19" y="0"/>
                    </a:cxn>
                  </a:cxnLst>
                  <a:rect l="txL" t="txT" r="txR" b="txB"/>
                  <a:pathLst>
                    <a:path w="1237" h="140">
                      <a:moveTo>
                        <a:pt x="1237" y="0"/>
                      </a:moveTo>
                      <a:lnTo>
                        <a:pt x="0" y="140"/>
                      </a:lnTo>
                      <a:lnTo>
                        <a:pt x="0" y="0"/>
                      </a:lnTo>
                      <a:lnTo>
                        <a:pt x="1237" y="0"/>
                      </a:lnTo>
                      <a:close/>
                    </a:path>
                  </a:pathLst>
                </a:custGeom>
                <a:solidFill>
                  <a:srgbClr val="000000">
                    <a:alpha val="100000"/>
                  </a:srgbClr>
                </a:solidFill>
                <a:ln w="9525">
                  <a:noFill/>
                </a:ln>
              </p:spPr>
              <p:txBody>
                <a:bodyPr/>
                <a:lstStyle/>
                <a:p>
                  <a:endParaRPr lang="zh-CN" altLang="en-US"/>
                </a:p>
              </p:txBody>
            </p:sp>
            <p:sp>
              <p:nvSpPr>
                <p:cNvPr id="37362" name="Freeform 83"/>
                <p:cNvSpPr/>
                <p:nvPr/>
              </p:nvSpPr>
              <p:spPr>
                <a:xfrm>
                  <a:off x="2200" y="1924"/>
                  <a:ext cx="17" cy="69"/>
                </a:xfrm>
                <a:custGeom>
                  <a:avLst/>
                  <a:gdLst>
                    <a:gd name="txL" fmla="*/ 0 w 138"/>
                    <a:gd name="txT" fmla="*/ 0 h 554"/>
                    <a:gd name="txR" fmla="*/ 138 w 138"/>
                    <a:gd name="txB" fmla="*/ 554 h 554"/>
                  </a:gdLst>
                  <a:ahLst/>
                  <a:cxnLst>
                    <a:cxn ang="0">
                      <a:pos x="2" y="0"/>
                    </a:cxn>
                    <a:cxn ang="0">
                      <a:pos x="0" y="0"/>
                    </a:cxn>
                    <a:cxn ang="0">
                      <a:pos x="2" y="9"/>
                    </a:cxn>
                    <a:cxn ang="0">
                      <a:pos x="2" y="0"/>
                    </a:cxn>
                  </a:cxnLst>
                  <a:rect l="txL" t="txT" r="txR" b="txB"/>
                  <a:pathLst>
                    <a:path w="138" h="554">
                      <a:moveTo>
                        <a:pt x="138" y="0"/>
                      </a:moveTo>
                      <a:lnTo>
                        <a:pt x="0" y="0"/>
                      </a:lnTo>
                      <a:lnTo>
                        <a:pt x="138" y="554"/>
                      </a:lnTo>
                      <a:lnTo>
                        <a:pt x="138" y="0"/>
                      </a:lnTo>
                      <a:close/>
                    </a:path>
                  </a:pathLst>
                </a:custGeom>
                <a:solidFill>
                  <a:srgbClr val="FF0000">
                    <a:alpha val="100000"/>
                  </a:srgbClr>
                </a:solidFill>
                <a:ln w="9525">
                  <a:noFill/>
                </a:ln>
              </p:spPr>
              <p:txBody>
                <a:bodyPr/>
                <a:lstStyle/>
                <a:p>
                  <a:endParaRPr lang="zh-CN" altLang="en-US"/>
                </a:p>
              </p:txBody>
            </p:sp>
            <p:sp>
              <p:nvSpPr>
                <p:cNvPr id="37363" name="Freeform 84"/>
                <p:cNvSpPr/>
                <p:nvPr/>
              </p:nvSpPr>
              <p:spPr>
                <a:xfrm>
                  <a:off x="2200" y="1924"/>
                  <a:ext cx="17" cy="69"/>
                </a:xfrm>
                <a:custGeom>
                  <a:avLst/>
                  <a:gdLst>
                    <a:gd name="txL" fmla="*/ 0 w 138"/>
                    <a:gd name="txT" fmla="*/ 0 h 554"/>
                    <a:gd name="txR" fmla="*/ 138 w 138"/>
                    <a:gd name="txB" fmla="*/ 554 h 554"/>
                  </a:gdLst>
                  <a:ahLst/>
                  <a:cxnLst>
                    <a:cxn ang="0">
                      <a:pos x="0" y="0"/>
                    </a:cxn>
                    <a:cxn ang="0">
                      <a:pos x="2" y="9"/>
                    </a:cxn>
                    <a:cxn ang="0">
                      <a:pos x="0" y="9"/>
                    </a:cxn>
                    <a:cxn ang="0">
                      <a:pos x="0" y="0"/>
                    </a:cxn>
                  </a:cxnLst>
                  <a:rect l="txL" t="txT" r="txR" b="txB"/>
                  <a:pathLst>
                    <a:path w="138" h="554">
                      <a:moveTo>
                        <a:pt x="0" y="0"/>
                      </a:moveTo>
                      <a:lnTo>
                        <a:pt x="138" y="554"/>
                      </a:lnTo>
                      <a:lnTo>
                        <a:pt x="0" y="554"/>
                      </a:lnTo>
                      <a:lnTo>
                        <a:pt x="0" y="0"/>
                      </a:lnTo>
                      <a:close/>
                    </a:path>
                  </a:pathLst>
                </a:custGeom>
                <a:solidFill>
                  <a:srgbClr val="FF0000">
                    <a:alpha val="100000"/>
                  </a:srgbClr>
                </a:solidFill>
                <a:ln w="9525">
                  <a:noFill/>
                </a:ln>
              </p:spPr>
              <p:txBody>
                <a:bodyPr/>
                <a:lstStyle/>
                <a:p>
                  <a:endParaRPr lang="zh-CN" altLang="en-US"/>
                </a:p>
              </p:txBody>
            </p:sp>
            <p:sp>
              <p:nvSpPr>
                <p:cNvPr id="37364" name="Freeform 85"/>
                <p:cNvSpPr/>
                <p:nvPr/>
              </p:nvSpPr>
              <p:spPr>
                <a:xfrm>
                  <a:off x="2243" y="1928"/>
                  <a:ext cx="18" cy="65"/>
                </a:xfrm>
                <a:custGeom>
                  <a:avLst/>
                  <a:gdLst>
                    <a:gd name="txL" fmla="*/ 0 w 139"/>
                    <a:gd name="txT" fmla="*/ 0 h 526"/>
                    <a:gd name="txR" fmla="*/ 139 w 139"/>
                    <a:gd name="txB" fmla="*/ 526 h 526"/>
                  </a:gdLst>
                  <a:ahLst/>
                  <a:cxnLst>
                    <a:cxn ang="0">
                      <a:pos x="2" y="0"/>
                    </a:cxn>
                    <a:cxn ang="0">
                      <a:pos x="0" y="0"/>
                    </a:cxn>
                    <a:cxn ang="0">
                      <a:pos x="2" y="8"/>
                    </a:cxn>
                    <a:cxn ang="0">
                      <a:pos x="2" y="0"/>
                    </a:cxn>
                  </a:cxnLst>
                  <a:rect l="txL" t="txT" r="txR" b="txB"/>
                  <a:pathLst>
                    <a:path w="139" h="526">
                      <a:moveTo>
                        <a:pt x="139" y="0"/>
                      </a:moveTo>
                      <a:lnTo>
                        <a:pt x="0" y="0"/>
                      </a:lnTo>
                      <a:lnTo>
                        <a:pt x="139" y="526"/>
                      </a:lnTo>
                      <a:lnTo>
                        <a:pt x="139" y="0"/>
                      </a:lnTo>
                      <a:close/>
                    </a:path>
                  </a:pathLst>
                </a:custGeom>
                <a:solidFill>
                  <a:srgbClr val="FF0000">
                    <a:alpha val="100000"/>
                  </a:srgbClr>
                </a:solidFill>
                <a:ln w="9525">
                  <a:noFill/>
                </a:ln>
              </p:spPr>
              <p:txBody>
                <a:bodyPr/>
                <a:lstStyle/>
                <a:p>
                  <a:endParaRPr lang="zh-CN" altLang="en-US"/>
                </a:p>
              </p:txBody>
            </p:sp>
            <p:sp>
              <p:nvSpPr>
                <p:cNvPr id="37365" name="Freeform 86"/>
                <p:cNvSpPr/>
                <p:nvPr/>
              </p:nvSpPr>
              <p:spPr>
                <a:xfrm>
                  <a:off x="2243" y="1928"/>
                  <a:ext cx="18" cy="65"/>
                </a:xfrm>
                <a:custGeom>
                  <a:avLst/>
                  <a:gdLst>
                    <a:gd name="txL" fmla="*/ 0 w 139"/>
                    <a:gd name="txT" fmla="*/ 0 h 526"/>
                    <a:gd name="txR" fmla="*/ 139 w 139"/>
                    <a:gd name="txB" fmla="*/ 526 h 526"/>
                  </a:gdLst>
                  <a:ahLst/>
                  <a:cxnLst>
                    <a:cxn ang="0">
                      <a:pos x="0" y="0"/>
                    </a:cxn>
                    <a:cxn ang="0">
                      <a:pos x="2" y="8"/>
                    </a:cxn>
                    <a:cxn ang="0">
                      <a:pos x="0" y="8"/>
                    </a:cxn>
                    <a:cxn ang="0">
                      <a:pos x="0" y="0"/>
                    </a:cxn>
                  </a:cxnLst>
                  <a:rect l="txL" t="txT" r="txR" b="txB"/>
                  <a:pathLst>
                    <a:path w="139" h="526">
                      <a:moveTo>
                        <a:pt x="0" y="0"/>
                      </a:moveTo>
                      <a:lnTo>
                        <a:pt x="139" y="526"/>
                      </a:lnTo>
                      <a:lnTo>
                        <a:pt x="0" y="526"/>
                      </a:lnTo>
                      <a:lnTo>
                        <a:pt x="0" y="0"/>
                      </a:lnTo>
                      <a:close/>
                    </a:path>
                  </a:pathLst>
                </a:custGeom>
                <a:solidFill>
                  <a:srgbClr val="FF0000">
                    <a:alpha val="100000"/>
                  </a:srgbClr>
                </a:solidFill>
                <a:ln w="9525">
                  <a:noFill/>
                </a:ln>
              </p:spPr>
              <p:txBody>
                <a:bodyPr/>
                <a:lstStyle/>
                <a:p>
                  <a:endParaRPr lang="zh-CN" altLang="en-US"/>
                </a:p>
              </p:txBody>
            </p:sp>
            <p:sp>
              <p:nvSpPr>
                <p:cNvPr id="37366" name="Rectangle 87"/>
                <p:cNvSpPr/>
                <p:nvPr/>
              </p:nvSpPr>
              <p:spPr>
                <a:xfrm>
                  <a:off x="2209" y="1927"/>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367" name="Freeform 88"/>
                <p:cNvSpPr/>
                <p:nvPr/>
              </p:nvSpPr>
              <p:spPr>
                <a:xfrm>
                  <a:off x="2209" y="1927"/>
                  <a:ext cx="43" cy="70"/>
                </a:xfrm>
                <a:custGeom>
                  <a:avLst/>
                  <a:gdLst>
                    <a:gd name="txL" fmla="*/ 0 w 348"/>
                    <a:gd name="txT" fmla="*/ 0 h 563"/>
                    <a:gd name="txR" fmla="*/ 348 w 348"/>
                    <a:gd name="txB" fmla="*/ 563 h 563"/>
                  </a:gdLst>
                  <a:ahLst/>
                  <a:cxnLst>
                    <a:cxn ang="0">
                      <a:pos x="0" y="0"/>
                    </a:cxn>
                    <a:cxn ang="0">
                      <a:pos x="0" y="9"/>
                    </a:cxn>
                    <a:cxn ang="0">
                      <a:pos x="5" y="9"/>
                    </a:cxn>
                    <a:cxn ang="0">
                      <a:pos x="0" y="0"/>
                    </a:cxn>
                  </a:cxnLst>
                  <a:rect l="txL" t="txT" r="txR" b="txB"/>
                  <a:pathLst>
                    <a:path w="348" h="563">
                      <a:moveTo>
                        <a:pt x="0" y="0"/>
                      </a:moveTo>
                      <a:lnTo>
                        <a:pt x="0" y="563"/>
                      </a:lnTo>
                      <a:lnTo>
                        <a:pt x="348" y="563"/>
                      </a:lnTo>
                      <a:lnTo>
                        <a:pt x="0" y="0"/>
                      </a:lnTo>
                      <a:close/>
                    </a:path>
                  </a:pathLst>
                </a:custGeom>
                <a:solidFill>
                  <a:srgbClr val="FF0000">
                    <a:alpha val="100000"/>
                  </a:srgbClr>
                </a:solidFill>
                <a:ln w="9525">
                  <a:noFill/>
                </a:ln>
              </p:spPr>
              <p:txBody>
                <a:bodyPr/>
                <a:lstStyle/>
                <a:p>
                  <a:endParaRPr lang="zh-CN" altLang="en-US"/>
                </a:p>
              </p:txBody>
            </p:sp>
            <p:sp>
              <p:nvSpPr>
                <p:cNvPr id="37368" name="Freeform 89"/>
                <p:cNvSpPr/>
                <p:nvPr/>
              </p:nvSpPr>
              <p:spPr>
                <a:xfrm>
                  <a:off x="2209" y="1927"/>
                  <a:ext cx="43" cy="70"/>
                </a:xfrm>
                <a:custGeom>
                  <a:avLst/>
                  <a:gdLst>
                    <a:gd name="txL" fmla="*/ 0 w 348"/>
                    <a:gd name="txT" fmla="*/ 0 h 563"/>
                    <a:gd name="txR" fmla="*/ 348 w 348"/>
                    <a:gd name="txB" fmla="*/ 563 h 563"/>
                  </a:gdLst>
                  <a:ahLst/>
                  <a:cxnLst>
                    <a:cxn ang="0">
                      <a:pos x="0" y="0"/>
                    </a:cxn>
                    <a:cxn ang="0">
                      <a:pos x="5" y="0"/>
                    </a:cxn>
                    <a:cxn ang="0">
                      <a:pos x="5" y="9"/>
                    </a:cxn>
                    <a:cxn ang="0">
                      <a:pos x="0" y="0"/>
                    </a:cxn>
                  </a:cxnLst>
                  <a:rect l="txL" t="txT" r="txR" b="txB"/>
                  <a:pathLst>
                    <a:path w="348" h="563">
                      <a:moveTo>
                        <a:pt x="0" y="0"/>
                      </a:moveTo>
                      <a:lnTo>
                        <a:pt x="348" y="0"/>
                      </a:lnTo>
                      <a:lnTo>
                        <a:pt x="348" y="563"/>
                      </a:lnTo>
                      <a:lnTo>
                        <a:pt x="0" y="0"/>
                      </a:lnTo>
                      <a:close/>
                    </a:path>
                  </a:pathLst>
                </a:custGeom>
                <a:solidFill>
                  <a:srgbClr val="FF0000">
                    <a:alpha val="100000"/>
                  </a:srgbClr>
                </a:solidFill>
                <a:ln w="9525">
                  <a:noFill/>
                </a:ln>
              </p:spPr>
              <p:txBody>
                <a:bodyPr/>
                <a:lstStyle/>
                <a:p>
                  <a:endParaRPr lang="zh-CN" altLang="en-US"/>
                </a:p>
              </p:txBody>
            </p:sp>
            <p:sp>
              <p:nvSpPr>
                <p:cNvPr id="37369" name="Rectangle 90"/>
                <p:cNvSpPr/>
                <p:nvPr/>
              </p:nvSpPr>
              <p:spPr>
                <a:xfrm>
                  <a:off x="2209" y="1997"/>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370" name="Line 91"/>
                <p:cNvSpPr/>
                <p:nvPr/>
              </p:nvSpPr>
              <p:spPr>
                <a:xfrm>
                  <a:off x="2207" y="1923"/>
                  <a:ext cx="48" cy="1"/>
                </a:xfrm>
                <a:prstGeom prst="line">
                  <a:avLst/>
                </a:prstGeom>
                <a:ln w="0" cap="flat" cmpd="sng">
                  <a:solidFill>
                    <a:srgbClr val="000000"/>
                  </a:solidFill>
                  <a:prstDash val="solid"/>
                  <a:headEnd type="none" w="med" len="med"/>
                  <a:tailEnd type="none" w="med" len="med"/>
                </a:ln>
              </p:spPr>
            </p:sp>
            <p:sp>
              <p:nvSpPr>
                <p:cNvPr id="37371" name="Freeform 92"/>
                <p:cNvSpPr/>
                <p:nvPr/>
              </p:nvSpPr>
              <p:spPr>
                <a:xfrm>
                  <a:off x="2222" y="2172"/>
                  <a:ext cx="17" cy="9"/>
                </a:xfrm>
                <a:custGeom>
                  <a:avLst/>
                  <a:gdLst>
                    <a:gd name="txL" fmla="*/ 0 w 139"/>
                    <a:gd name="txT" fmla="*/ 0 h 73"/>
                    <a:gd name="txR" fmla="*/ 139 w 139"/>
                    <a:gd name="txB" fmla="*/ 73 h 73"/>
                  </a:gdLst>
                  <a:ahLst/>
                  <a:cxnLst>
                    <a:cxn ang="0">
                      <a:pos x="2" y="1"/>
                    </a:cxn>
                    <a:cxn ang="0">
                      <a:pos x="0" y="1"/>
                    </a:cxn>
                    <a:cxn ang="0">
                      <a:pos x="2" y="0"/>
                    </a:cxn>
                    <a:cxn ang="0">
                      <a:pos x="2" y="1"/>
                    </a:cxn>
                  </a:cxnLst>
                  <a:rect l="txL" t="txT" r="txR" b="txB"/>
                  <a:pathLst>
                    <a:path w="139" h="73">
                      <a:moveTo>
                        <a:pt x="139" y="73"/>
                      </a:moveTo>
                      <a:lnTo>
                        <a:pt x="0" y="73"/>
                      </a:lnTo>
                      <a:lnTo>
                        <a:pt x="133" y="0"/>
                      </a:lnTo>
                      <a:lnTo>
                        <a:pt x="139" y="73"/>
                      </a:lnTo>
                      <a:close/>
                    </a:path>
                  </a:pathLst>
                </a:custGeom>
                <a:solidFill>
                  <a:srgbClr val="000000">
                    <a:alpha val="100000"/>
                  </a:srgbClr>
                </a:solidFill>
                <a:ln w="9525">
                  <a:noFill/>
                </a:ln>
              </p:spPr>
              <p:txBody>
                <a:bodyPr/>
                <a:lstStyle/>
                <a:p>
                  <a:endParaRPr lang="zh-CN" altLang="en-US"/>
                </a:p>
              </p:txBody>
            </p:sp>
            <p:sp>
              <p:nvSpPr>
                <p:cNvPr id="37372" name="Freeform 93"/>
                <p:cNvSpPr/>
                <p:nvPr/>
              </p:nvSpPr>
              <p:spPr>
                <a:xfrm>
                  <a:off x="2221" y="2172"/>
                  <a:ext cx="17" cy="9"/>
                </a:xfrm>
                <a:custGeom>
                  <a:avLst/>
                  <a:gdLst>
                    <a:gd name="txL" fmla="*/ 0 w 137"/>
                    <a:gd name="txT" fmla="*/ 0 h 73"/>
                    <a:gd name="txR" fmla="*/ 137 w 137"/>
                    <a:gd name="txB" fmla="*/ 73 h 73"/>
                  </a:gdLst>
                  <a:ahLst/>
                  <a:cxnLst>
                    <a:cxn ang="0">
                      <a:pos x="0" y="1"/>
                    </a:cxn>
                    <a:cxn ang="0">
                      <a:pos x="2" y="0"/>
                    </a:cxn>
                    <a:cxn ang="0">
                      <a:pos x="0" y="0"/>
                    </a:cxn>
                    <a:cxn ang="0">
                      <a:pos x="0" y="1"/>
                    </a:cxn>
                  </a:cxnLst>
                  <a:rect l="txL" t="txT" r="txR" b="txB"/>
                  <a:pathLst>
                    <a:path w="137" h="73">
                      <a:moveTo>
                        <a:pt x="4" y="73"/>
                      </a:moveTo>
                      <a:lnTo>
                        <a:pt x="137" y="0"/>
                      </a:lnTo>
                      <a:lnTo>
                        <a:pt x="0" y="25"/>
                      </a:lnTo>
                      <a:lnTo>
                        <a:pt x="4" y="73"/>
                      </a:lnTo>
                      <a:close/>
                    </a:path>
                  </a:pathLst>
                </a:custGeom>
                <a:solidFill>
                  <a:srgbClr val="000000">
                    <a:alpha val="100000"/>
                  </a:srgbClr>
                </a:solidFill>
                <a:ln w="9525">
                  <a:noFill/>
                </a:ln>
              </p:spPr>
              <p:txBody>
                <a:bodyPr/>
                <a:lstStyle/>
                <a:p>
                  <a:endParaRPr lang="zh-CN" altLang="en-US"/>
                </a:p>
              </p:txBody>
            </p:sp>
            <p:sp>
              <p:nvSpPr>
                <p:cNvPr id="37373" name="Freeform 94"/>
                <p:cNvSpPr/>
                <p:nvPr/>
              </p:nvSpPr>
              <p:spPr>
                <a:xfrm>
                  <a:off x="2221" y="2163"/>
                  <a:ext cx="17" cy="12"/>
                </a:xfrm>
                <a:custGeom>
                  <a:avLst/>
                  <a:gdLst>
                    <a:gd name="txL" fmla="*/ 0 w 137"/>
                    <a:gd name="txT" fmla="*/ 0 h 95"/>
                    <a:gd name="txR" fmla="*/ 137 w 137"/>
                    <a:gd name="txB" fmla="*/ 95 h 95"/>
                  </a:gdLst>
                  <a:ahLst/>
                  <a:cxnLst>
                    <a:cxn ang="0">
                      <a:pos x="2" y="1"/>
                    </a:cxn>
                    <a:cxn ang="0">
                      <a:pos x="0" y="2"/>
                    </a:cxn>
                    <a:cxn ang="0">
                      <a:pos x="2" y="0"/>
                    </a:cxn>
                    <a:cxn ang="0">
                      <a:pos x="2" y="1"/>
                    </a:cxn>
                  </a:cxnLst>
                  <a:rect l="txL" t="txT" r="txR" b="txB"/>
                  <a:pathLst>
                    <a:path w="137" h="95">
                      <a:moveTo>
                        <a:pt x="137" y="70"/>
                      </a:moveTo>
                      <a:lnTo>
                        <a:pt x="0" y="95"/>
                      </a:lnTo>
                      <a:lnTo>
                        <a:pt x="118" y="0"/>
                      </a:lnTo>
                      <a:lnTo>
                        <a:pt x="137" y="70"/>
                      </a:lnTo>
                      <a:close/>
                    </a:path>
                  </a:pathLst>
                </a:custGeom>
                <a:solidFill>
                  <a:srgbClr val="000000">
                    <a:alpha val="100000"/>
                  </a:srgbClr>
                </a:solidFill>
                <a:ln w="9525">
                  <a:noFill/>
                </a:ln>
              </p:spPr>
              <p:txBody>
                <a:bodyPr/>
                <a:lstStyle/>
                <a:p>
                  <a:endParaRPr lang="zh-CN" altLang="en-US"/>
                </a:p>
              </p:txBody>
            </p:sp>
            <p:sp>
              <p:nvSpPr>
                <p:cNvPr id="37374" name="Freeform 95"/>
                <p:cNvSpPr/>
                <p:nvPr/>
              </p:nvSpPr>
              <p:spPr>
                <a:xfrm>
                  <a:off x="2220" y="2163"/>
                  <a:ext cx="16" cy="12"/>
                </a:xfrm>
                <a:custGeom>
                  <a:avLst/>
                  <a:gdLst>
                    <a:gd name="txL" fmla="*/ 0 w 131"/>
                    <a:gd name="txT" fmla="*/ 0 h 95"/>
                    <a:gd name="txR" fmla="*/ 131 w 131"/>
                    <a:gd name="txB" fmla="*/ 95 h 95"/>
                  </a:gdLst>
                  <a:ahLst/>
                  <a:cxnLst>
                    <a:cxn ang="0">
                      <a:pos x="0" y="2"/>
                    </a:cxn>
                    <a:cxn ang="0">
                      <a:pos x="2" y="0"/>
                    </a:cxn>
                    <a:cxn ang="0">
                      <a:pos x="0" y="1"/>
                    </a:cxn>
                    <a:cxn ang="0">
                      <a:pos x="0" y="2"/>
                    </a:cxn>
                  </a:cxnLst>
                  <a:rect l="txL" t="txT" r="txR" b="txB"/>
                  <a:pathLst>
                    <a:path w="131" h="95">
                      <a:moveTo>
                        <a:pt x="13" y="95"/>
                      </a:moveTo>
                      <a:lnTo>
                        <a:pt x="131" y="0"/>
                      </a:lnTo>
                      <a:lnTo>
                        <a:pt x="0" y="48"/>
                      </a:lnTo>
                      <a:lnTo>
                        <a:pt x="13" y="95"/>
                      </a:lnTo>
                      <a:close/>
                    </a:path>
                  </a:pathLst>
                </a:custGeom>
                <a:solidFill>
                  <a:srgbClr val="000000">
                    <a:alpha val="100000"/>
                  </a:srgbClr>
                </a:solidFill>
                <a:ln w="9525">
                  <a:noFill/>
                </a:ln>
              </p:spPr>
              <p:txBody>
                <a:bodyPr/>
                <a:lstStyle/>
                <a:p>
                  <a:endParaRPr lang="zh-CN" altLang="en-US"/>
                </a:p>
              </p:txBody>
            </p:sp>
            <p:sp>
              <p:nvSpPr>
                <p:cNvPr id="37375" name="Freeform 96"/>
                <p:cNvSpPr/>
                <p:nvPr/>
              </p:nvSpPr>
              <p:spPr>
                <a:xfrm>
                  <a:off x="2220" y="2155"/>
                  <a:ext cx="16" cy="14"/>
                </a:xfrm>
                <a:custGeom>
                  <a:avLst/>
                  <a:gdLst>
                    <a:gd name="txL" fmla="*/ 0 w 131"/>
                    <a:gd name="txT" fmla="*/ 0 h 115"/>
                    <a:gd name="txR" fmla="*/ 131 w 131"/>
                    <a:gd name="txB" fmla="*/ 115 h 115"/>
                  </a:gdLst>
                  <a:ahLst/>
                  <a:cxnLst>
                    <a:cxn ang="0">
                      <a:pos x="2" y="1"/>
                    </a:cxn>
                    <a:cxn ang="0">
                      <a:pos x="0" y="2"/>
                    </a:cxn>
                    <a:cxn ang="0">
                      <a:pos x="1" y="0"/>
                    </a:cxn>
                    <a:cxn ang="0">
                      <a:pos x="2" y="1"/>
                    </a:cxn>
                  </a:cxnLst>
                  <a:rect l="txL" t="txT" r="txR" b="txB"/>
                  <a:pathLst>
                    <a:path w="131" h="115">
                      <a:moveTo>
                        <a:pt x="131" y="67"/>
                      </a:moveTo>
                      <a:lnTo>
                        <a:pt x="0" y="115"/>
                      </a:lnTo>
                      <a:lnTo>
                        <a:pt x="101" y="0"/>
                      </a:lnTo>
                      <a:lnTo>
                        <a:pt x="131" y="67"/>
                      </a:lnTo>
                      <a:close/>
                    </a:path>
                  </a:pathLst>
                </a:custGeom>
                <a:solidFill>
                  <a:srgbClr val="000000">
                    <a:alpha val="100000"/>
                  </a:srgbClr>
                </a:solidFill>
                <a:ln w="9525">
                  <a:noFill/>
                </a:ln>
              </p:spPr>
              <p:txBody>
                <a:bodyPr/>
                <a:lstStyle/>
                <a:p>
                  <a:endParaRPr lang="zh-CN" altLang="en-US"/>
                </a:p>
              </p:txBody>
            </p:sp>
            <p:sp>
              <p:nvSpPr>
                <p:cNvPr id="37376" name="Freeform 97"/>
                <p:cNvSpPr/>
                <p:nvPr/>
              </p:nvSpPr>
              <p:spPr>
                <a:xfrm>
                  <a:off x="2217" y="2155"/>
                  <a:ext cx="15" cy="14"/>
                </a:xfrm>
                <a:custGeom>
                  <a:avLst/>
                  <a:gdLst>
                    <a:gd name="txL" fmla="*/ 0 w 121"/>
                    <a:gd name="txT" fmla="*/ 0 h 115"/>
                    <a:gd name="txR" fmla="*/ 121 w 121"/>
                    <a:gd name="txB" fmla="*/ 115 h 115"/>
                  </a:gdLst>
                  <a:ahLst/>
                  <a:cxnLst>
                    <a:cxn ang="0">
                      <a:pos x="0" y="2"/>
                    </a:cxn>
                    <a:cxn ang="0">
                      <a:pos x="2" y="0"/>
                    </a:cxn>
                    <a:cxn ang="0">
                      <a:pos x="0" y="1"/>
                    </a:cxn>
                    <a:cxn ang="0">
                      <a:pos x="0" y="2"/>
                    </a:cxn>
                  </a:cxnLst>
                  <a:rect l="txL" t="txT" r="txR" b="txB"/>
                  <a:pathLst>
                    <a:path w="121" h="115">
                      <a:moveTo>
                        <a:pt x="20" y="115"/>
                      </a:moveTo>
                      <a:lnTo>
                        <a:pt x="121" y="0"/>
                      </a:lnTo>
                      <a:lnTo>
                        <a:pt x="0" y="70"/>
                      </a:lnTo>
                      <a:lnTo>
                        <a:pt x="20" y="115"/>
                      </a:lnTo>
                      <a:close/>
                    </a:path>
                  </a:pathLst>
                </a:custGeom>
                <a:solidFill>
                  <a:srgbClr val="000000">
                    <a:alpha val="100000"/>
                  </a:srgbClr>
                </a:solidFill>
                <a:ln w="9525">
                  <a:noFill/>
                </a:ln>
              </p:spPr>
              <p:txBody>
                <a:bodyPr/>
                <a:lstStyle/>
                <a:p>
                  <a:endParaRPr lang="zh-CN" altLang="en-US"/>
                </a:p>
              </p:txBody>
            </p:sp>
            <p:sp>
              <p:nvSpPr>
                <p:cNvPr id="37377" name="Freeform 98"/>
                <p:cNvSpPr/>
                <p:nvPr/>
              </p:nvSpPr>
              <p:spPr>
                <a:xfrm>
                  <a:off x="2217" y="2148"/>
                  <a:ext cx="15" cy="16"/>
                </a:xfrm>
                <a:custGeom>
                  <a:avLst/>
                  <a:gdLst>
                    <a:gd name="txL" fmla="*/ 0 w 121"/>
                    <a:gd name="txT" fmla="*/ 0 h 130"/>
                    <a:gd name="txR" fmla="*/ 121 w 121"/>
                    <a:gd name="txB" fmla="*/ 130 h 130"/>
                  </a:gdLst>
                  <a:ahLst/>
                  <a:cxnLst>
                    <a:cxn ang="0">
                      <a:pos x="2" y="1"/>
                    </a:cxn>
                    <a:cxn ang="0">
                      <a:pos x="0" y="2"/>
                    </a:cxn>
                    <a:cxn ang="0">
                      <a:pos x="1" y="0"/>
                    </a:cxn>
                    <a:cxn ang="0">
                      <a:pos x="2" y="1"/>
                    </a:cxn>
                  </a:cxnLst>
                  <a:rect l="txL" t="txT" r="txR" b="txB"/>
                  <a:pathLst>
                    <a:path w="121" h="130">
                      <a:moveTo>
                        <a:pt x="121" y="60"/>
                      </a:moveTo>
                      <a:lnTo>
                        <a:pt x="0" y="130"/>
                      </a:lnTo>
                      <a:lnTo>
                        <a:pt x="79" y="0"/>
                      </a:lnTo>
                      <a:lnTo>
                        <a:pt x="121" y="60"/>
                      </a:lnTo>
                      <a:close/>
                    </a:path>
                  </a:pathLst>
                </a:custGeom>
                <a:solidFill>
                  <a:srgbClr val="000000">
                    <a:alpha val="100000"/>
                  </a:srgbClr>
                </a:solidFill>
                <a:ln w="9525">
                  <a:noFill/>
                </a:ln>
              </p:spPr>
              <p:txBody>
                <a:bodyPr/>
                <a:lstStyle/>
                <a:p>
                  <a:endParaRPr lang="zh-CN" altLang="en-US"/>
                </a:p>
              </p:txBody>
            </p:sp>
            <p:sp>
              <p:nvSpPr>
                <p:cNvPr id="37378" name="Freeform 99"/>
                <p:cNvSpPr/>
                <p:nvPr/>
              </p:nvSpPr>
              <p:spPr>
                <a:xfrm>
                  <a:off x="2214" y="2148"/>
                  <a:ext cx="13" cy="16"/>
                </a:xfrm>
                <a:custGeom>
                  <a:avLst/>
                  <a:gdLst>
                    <a:gd name="txL" fmla="*/ 0 w 107"/>
                    <a:gd name="txT" fmla="*/ 0 h 130"/>
                    <a:gd name="txR" fmla="*/ 107 w 107"/>
                    <a:gd name="txB" fmla="*/ 130 h 130"/>
                  </a:gdLst>
                  <a:ahLst/>
                  <a:cxnLst>
                    <a:cxn ang="0">
                      <a:pos x="0" y="2"/>
                    </a:cxn>
                    <a:cxn ang="0">
                      <a:pos x="2" y="0"/>
                    </a:cxn>
                    <a:cxn ang="0">
                      <a:pos x="0" y="1"/>
                    </a:cxn>
                    <a:cxn ang="0">
                      <a:pos x="0" y="2"/>
                    </a:cxn>
                  </a:cxnLst>
                  <a:rect l="txL" t="txT" r="txR" b="txB"/>
                  <a:pathLst>
                    <a:path w="107" h="130">
                      <a:moveTo>
                        <a:pt x="28" y="130"/>
                      </a:moveTo>
                      <a:lnTo>
                        <a:pt x="107" y="0"/>
                      </a:lnTo>
                      <a:lnTo>
                        <a:pt x="0" y="90"/>
                      </a:lnTo>
                      <a:lnTo>
                        <a:pt x="28" y="130"/>
                      </a:lnTo>
                      <a:close/>
                    </a:path>
                  </a:pathLst>
                </a:custGeom>
                <a:solidFill>
                  <a:srgbClr val="000000">
                    <a:alpha val="100000"/>
                  </a:srgbClr>
                </a:solidFill>
                <a:ln w="9525">
                  <a:noFill/>
                </a:ln>
              </p:spPr>
              <p:txBody>
                <a:bodyPr/>
                <a:lstStyle/>
                <a:p>
                  <a:endParaRPr lang="zh-CN" altLang="en-US"/>
                </a:p>
              </p:txBody>
            </p:sp>
            <p:sp>
              <p:nvSpPr>
                <p:cNvPr id="37379" name="Freeform 100"/>
                <p:cNvSpPr/>
                <p:nvPr/>
              </p:nvSpPr>
              <p:spPr>
                <a:xfrm>
                  <a:off x="2214" y="2141"/>
                  <a:ext cx="13" cy="18"/>
                </a:xfrm>
                <a:custGeom>
                  <a:avLst/>
                  <a:gdLst>
                    <a:gd name="txL" fmla="*/ 0 w 107"/>
                    <a:gd name="txT" fmla="*/ 0 h 141"/>
                    <a:gd name="txR" fmla="*/ 107 w 107"/>
                    <a:gd name="txB" fmla="*/ 141 h 141"/>
                  </a:gdLst>
                  <a:ahLst/>
                  <a:cxnLst>
                    <a:cxn ang="0">
                      <a:pos x="2" y="1"/>
                    </a:cxn>
                    <a:cxn ang="0">
                      <a:pos x="0" y="2"/>
                    </a:cxn>
                    <a:cxn ang="0">
                      <a:pos x="1" y="0"/>
                    </a:cxn>
                    <a:cxn ang="0">
                      <a:pos x="2" y="1"/>
                    </a:cxn>
                  </a:cxnLst>
                  <a:rect l="txL" t="txT" r="txR" b="txB"/>
                  <a:pathLst>
                    <a:path w="107" h="141">
                      <a:moveTo>
                        <a:pt x="107" y="51"/>
                      </a:moveTo>
                      <a:lnTo>
                        <a:pt x="0" y="141"/>
                      </a:lnTo>
                      <a:lnTo>
                        <a:pt x="55" y="0"/>
                      </a:lnTo>
                      <a:lnTo>
                        <a:pt x="107" y="51"/>
                      </a:lnTo>
                      <a:close/>
                    </a:path>
                  </a:pathLst>
                </a:custGeom>
                <a:solidFill>
                  <a:srgbClr val="000000">
                    <a:alpha val="100000"/>
                  </a:srgbClr>
                </a:solidFill>
                <a:ln w="9525">
                  <a:noFill/>
                </a:ln>
              </p:spPr>
              <p:txBody>
                <a:bodyPr/>
                <a:lstStyle/>
                <a:p>
                  <a:endParaRPr lang="zh-CN" altLang="en-US"/>
                </a:p>
              </p:txBody>
            </p:sp>
            <p:sp>
              <p:nvSpPr>
                <p:cNvPr id="37380" name="Freeform 101"/>
                <p:cNvSpPr/>
                <p:nvPr/>
              </p:nvSpPr>
              <p:spPr>
                <a:xfrm>
                  <a:off x="2209" y="2141"/>
                  <a:ext cx="11" cy="18"/>
                </a:xfrm>
                <a:custGeom>
                  <a:avLst/>
                  <a:gdLst>
                    <a:gd name="txL" fmla="*/ 0 w 89"/>
                    <a:gd name="txT" fmla="*/ 0 h 141"/>
                    <a:gd name="txR" fmla="*/ 89 w 89"/>
                    <a:gd name="txB" fmla="*/ 141 h 141"/>
                  </a:gdLst>
                  <a:ahLst/>
                  <a:cxnLst>
                    <a:cxn ang="0">
                      <a:pos x="0" y="2"/>
                    </a:cxn>
                    <a:cxn ang="0">
                      <a:pos x="1" y="0"/>
                    </a:cxn>
                    <a:cxn ang="0">
                      <a:pos x="0" y="2"/>
                    </a:cxn>
                    <a:cxn ang="0">
                      <a:pos x="0" y="2"/>
                    </a:cxn>
                  </a:cxnLst>
                  <a:rect l="txL" t="txT" r="txR" b="txB"/>
                  <a:pathLst>
                    <a:path w="89" h="141">
                      <a:moveTo>
                        <a:pt x="34" y="141"/>
                      </a:moveTo>
                      <a:lnTo>
                        <a:pt x="89" y="0"/>
                      </a:lnTo>
                      <a:lnTo>
                        <a:pt x="0" y="107"/>
                      </a:lnTo>
                      <a:lnTo>
                        <a:pt x="34" y="141"/>
                      </a:lnTo>
                      <a:close/>
                    </a:path>
                  </a:pathLst>
                </a:custGeom>
                <a:solidFill>
                  <a:srgbClr val="000000">
                    <a:alpha val="100000"/>
                  </a:srgbClr>
                </a:solidFill>
                <a:ln w="9525">
                  <a:noFill/>
                </a:ln>
              </p:spPr>
              <p:txBody>
                <a:bodyPr/>
                <a:lstStyle/>
                <a:p>
                  <a:endParaRPr lang="zh-CN" altLang="en-US"/>
                </a:p>
              </p:txBody>
            </p:sp>
            <p:sp>
              <p:nvSpPr>
                <p:cNvPr id="37381" name="Freeform 102"/>
                <p:cNvSpPr/>
                <p:nvPr/>
              </p:nvSpPr>
              <p:spPr>
                <a:xfrm>
                  <a:off x="2209" y="2136"/>
                  <a:ext cx="11" cy="19"/>
                </a:xfrm>
                <a:custGeom>
                  <a:avLst/>
                  <a:gdLst>
                    <a:gd name="txL" fmla="*/ 0 w 89"/>
                    <a:gd name="txT" fmla="*/ 0 h 149"/>
                    <a:gd name="txR" fmla="*/ 89 w 89"/>
                    <a:gd name="txB" fmla="*/ 149 h 149"/>
                  </a:gdLst>
                  <a:ahLst/>
                  <a:cxnLst>
                    <a:cxn ang="0">
                      <a:pos x="1" y="1"/>
                    </a:cxn>
                    <a:cxn ang="0">
                      <a:pos x="0" y="2"/>
                    </a:cxn>
                    <a:cxn ang="0">
                      <a:pos x="0" y="0"/>
                    </a:cxn>
                    <a:cxn ang="0">
                      <a:pos x="1" y="1"/>
                    </a:cxn>
                  </a:cxnLst>
                  <a:rect l="txL" t="txT" r="txR" b="txB"/>
                  <a:pathLst>
                    <a:path w="89" h="149">
                      <a:moveTo>
                        <a:pt x="89" y="42"/>
                      </a:moveTo>
                      <a:lnTo>
                        <a:pt x="0" y="149"/>
                      </a:lnTo>
                      <a:lnTo>
                        <a:pt x="30" y="0"/>
                      </a:lnTo>
                      <a:lnTo>
                        <a:pt x="89" y="42"/>
                      </a:lnTo>
                      <a:close/>
                    </a:path>
                  </a:pathLst>
                </a:custGeom>
                <a:solidFill>
                  <a:srgbClr val="000000">
                    <a:alpha val="100000"/>
                  </a:srgbClr>
                </a:solidFill>
                <a:ln w="9525">
                  <a:noFill/>
                </a:ln>
              </p:spPr>
              <p:txBody>
                <a:bodyPr/>
                <a:lstStyle/>
                <a:p>
                  <a:endParaRPr lang="zh-CN" altLang="en-US"/>
                </a:p>
              </p:txBody>
            </p:sp>
            <p:sp>
              <p:nvSpPr>
                <p:cNvPr id="37382" name="Freeform 103"/>
                <p:cNvSpPr/>
                <p:nvPr/>
              </p:nvSpPr>
              <p:spPr>
                <a:xfrm>
                  <a:off x="2204" y="2136"/>
                  <a:ext cx="9" cy="19"/>
                </a:xfrm>
                <a:custGeom>
                  <a:avLst/>
                  <a:gdLst>
                    <a:gd name="txL" fmla="*/ 0 w 70"/>
                    <a:gd name="txT" fmla="*/ 0 h 149"/>
                    <a:gd name="txR" fmla="*/ 70 w 70"/>
                    <a:gd name="txB" fmla="*/ 149 h 149"/>
                  </a:gdLst>
                  <a:ahLst/>
                  <a:cxnLst>
                    <a:cxn ang="0">
                      <a:pos x="1" y="2"/>
                    </a:cxn>
                    <a:cxn ang="0">
                      <a:pos x="1" y="0"/>
                    </a:cxn>
                    <a:cxn ang="0">
                      <a:pos x="0" y="2"/>
                    </a:cxn>
                    <a:cxn ang="0">
                      <a:pos x="1" y="2"/>
                    </a:cxn>
                  </a:cxnLst>
                  <a:rect l="txL" t="txT" r="txR" b="txB"/>
                  <a:pathLst>
                    <a:path w="70" h="149">
                      <a:moveTo>
                        <a:pt x="40" y="149"/>
                      </a:moveTo>
                      <a:lnTo>
                        <a:pt x="70" y="0"/>
                      </a:lnTo>
                      <a:lnTo>
                        <a:pt x="0" y="121"/>
                      </a:lnTo>
                      <a:lnTo>
                        <a:pt x="40" y="149"/>
                      </a:lnTo>
                      <a:close/>
                    </a:path>
                  </a:pathLst>
                </a:custGeom>
                <a:solidFill>
                  <a:srgbClr val="000000">
                    <a:alpha val="100000"/>
                  </a:srgbClr>
                </a:solidFill>
                <a:ln w="9525">
                  <a:noFill/>
                </a:ln>
              </p:spPr>
              <p:txBody>
                <a:bodyPr/>
                <a:lstStyle/>
                <a:p>
                  <a:endParaRPr lang="zh-CN" altLang="en-US"/>
                </a:p>
              </p:txBody>
            </p:sp>
            <p:sp>
              <p:nvSpPr>
                <p:cNvPr id="37383" name="Freeform 104"/>
                <p:cNvSpPr/>
                <p:nvPr/>
              </p:nvSpPr>
              <p:spPr>
                <a:xfrm>
                  <a:off x="2204" y="2132"/>
                  <a:ext cx="9" cy="19"/>
                </a:xfrm>
                <a:custGeom>
                  <a:avLst/>
                  <a:gdLst>
                    <a:gd name="txL" fmla="*/ 0 w 70"/>
                    <a:gd name="txT" fmla="*/ 0 h 152"/>
                    <a:gd name="txR" fmla="*/ 70 w 70"/>
                    <a:gd name="txB" fmla="*/ 152 h 152"/>
                  </a:gdLst>
                  <a:ahLst/>
                  <a:cxnLst>
                    <a:cxn ang="0">
                      <a:pos x="1" y="1"/>
                    </a:cxn>
                    <a:cxn ang="0">
                      <a:pos x="0" y="2"/>
                    </a:cxn>
                    <a:cxn ang="0">
                      <a:pos x="0" y="0"/>
                    </a:cxn>
                    <a:cxn ang="0">
                      <a:pos x="1" y="1"/>
                    </a:cxn>
                  </a:cxnLst>
                  <a:rect l="txL" t="txT" r="txR" b="txB"/>
                  <a:pathLst>
                    <a:path w="70" h="152">
                      <a:moveTo>
                        <a:pt x="70" y="31"/>
                      </a:moveTo>
                      <a:lnTo>
                        <a:pt x="0" y="152"/>
                      </a:lnTo>
                      <a:lnTo>
                        <a:pt x="4" y="0"/>
                      </a:lnTo>
                      <a:lnTo>
                        <a:pt x="70" y="31"/>
                      </a:lnTo>
                      <a:close/>
                    </a:path>
                  </a:pathLst>
                </a:custGeom>
                <a:solidFill>
                  <a:srgbClr val="000000">
                    <a:alpha val="100000"/>
                  </a:srgbClr>
                </a:solidFill>
                <a:ln w="9525">
                  <a:noFill/>
                </a:ln>
              </p:spPr>
              <p:txBody>
                <a:bodyPr/>
                <a:lstStyle/>
                <a:p>
                  <a:endParaRPr lang="zh-CN" altLang="en-US"/>
                </a:p>
              </p:txBody>
            </p:sp>
            <p:sp>
              <p:nvSpPr>
                <p:cNvPr id="37384" name="Freeform 105"/>
                <p:cNvSpPr/>
                <p:nvPr/>
              </p:nvSpPr>
              <p:spPr>
                <a:xfrm>
                  <a:off x="2200" y="2132"/>
                  <a:ext cx="6" cy="19"/>
                </a:xfrm>
                <a:custGeom>
                  <a:avLst/>
                  <a:gdLst>
                    <a:gd name="txL" fmla="*/ 0 w 48"/>
                    <a:gd name="txT" fmla="*/ 0 h 152"/>
                    <a:gd name="txR" fmla="*/ 48 w 48"/>
                    <a:gd name="txB" fmla="*/ 152 h 152"/>
                  </a:gdLst>
                  <a:ahLst/>
                  <a:cxnLst>
                    <a:cxn ang="0">
                      <a:pos x="1" y="2"/>
                    </a:cxn>
                    <a:cxn ang="0">
                      <a:pos x="1" y="0"/>
                    </a:cxn>
                    <a:cxn ang="0">
                      <a:pos x="0" y="2"/>
                    </a:cxn>
                    <a:cxn ang="0">
                      <a:pos x="1" y="2"/>
                    </a:cxn>
                  </a:cxnLst>
                  <a:rect l="txL" t="txT" r="txR" b="txB"/>
                  <a:pathLst>
                    <a:path w="48" h="152">
                      <a:moveTo>
                        <a:pt x="44" y="152"/>
                      </a:moveTo>
                      <a:lnTo>
                        <a:pt x="48" y="0"/>
                      </a:lnTo>
                      <a:lnTo>
                        <a:pt x="0" y="132"/>
                      </a:lnTo>
                      <a:lnTo>
                        <a:pt x="44" y="152"/>
                      </a:lnTo>
                      <a:close/>
                    </a:path>
                  </a:pathLst>
                </a:custGeom>
                <a:solidFill>
                  <a:srgbClr val="000000">
                    <a:alpha val="100000"/>
                  </a:srgbClr>
                </a:solidFill>
                <a:ln w="9525">
                  <a:noFill/>
                </a:ln>
              </p:spPr>
              <p:txBody>
                <a:bodyPr/>
                <a:lstStyle/>
                <a:p>
                  <a:endParaRPr lang="zh-CN" altLang="en-US"/>
                </a:p>
              </p:txBody>
            </p:sp>
            <p:sp>
              <p:nvSpPr>
                <p:cNvPr id="37385" name="Freeform 106"/>
                <p:cNvSpPr/>
                <p:nvPr/>
              </p:nvSpPr>
              <p:spPr>
                <a:xfrm>
                  <a:off x="2197" y="2130"/>
                  <a:ext cx="9" cy="19"/>
                </a:xfrm>
                <a:custGeom>
                  <a:avLst/>
                  <a:gdLst>
                    <a:gd name="txL" fmla="*/ 0 w 70"/>
                    <a:gd name="txT" fmla="*/ 0 h 152"/>
                    <a:gd name="txR" fmla="*/ 70 w 70"/>
                    <a:gd name="txB" fmla="*/ 152 h 152"/>
                  </a:gdLst>
                  <a:ahLst/>
                  <a:cxnLst>
                    <a:cxn ang="0">
                      <a:pos x="1" y="0"/>
                    </a:cxn>
                    <a:cxn ang="0">
                      <a:pos x="0" y="2"/>
                    </a:cxn>
                    <a:cxn ang="0">
                      <a:pos x="0" y="0"/>
                    </a:cxn>
                    <a:cxn ang="0">
                      <a:pos x="1" y="0"/>
                    </a:cxn>
                  </a:cxnLst>
                  <a:rect l="txL" t="txT" r="txR" b="txB"/>
                  <a:pathLst>
                    <a:path w="70" h="152">
                      <a:moveTo>
                        <a:pt x="70" y="20"/>
                      </a:moveTo>
                      <a:lnTo>
                        <a:pt x="22" y="152"/>
                      </a:lnTo>
                      <a:lnTo>
                        <a:pt x="0" y="0"/>
                      </a:lnTo>
                      <a:lnTo>
                        <a:pt x="70" y="20"/>
                      </a:lnTo>
                      <a:close/>
                    </a:path>
                  </a:pathLst>
                </a:custGeom>
                <a:solidFill>
                  <a:srgbClr val="000000">
                    <a:alpha val="100000"/>
                  </a:srgbClr>
                </a:solidFill>
                <a:ln w="9525">
                  <a:noFill/>
                </a:ln>
              </p:spPr>
              <p:txBody>
                <a:bodyPr/>
                <a:lstStyle/>
                <a:p>
                  <a:endParaRPr lang="zh-CN" altLang="en-US"/>
                </a:p>
              </p:txBody>
            </p:sp>
            <p:sp>
              <p:nvSpPr>
                <p:cNvPr id="37386" name="Freeform 107"/>
                <p:cNvSpPr/>
                <p:nvPr/>
              </p:nvSpPr>
              <p:spPr>
                <a:xfrm>
                  <a:off x="2194" y="2130"/>
                  <a:ext cx="6" cy="19"/>
                </a:xfrm>
                <a:custGeom>
                  <a:avLst/>
                  <a:gdLst>
                    <a:gd name="txL" fmla="*/ 0 w 47"/>
                    <a:gd name="txT" fmla="*/ 0 h 152"/>
                    <a:gd name="txR" fmla="*/ 47 w 47"/>
                    <a:gd name="txB" fmla="*/ 152 h 152"/>
                  </a:gdLst>
                  <a:ahLst/>
                  <a:cxnLst>
                    <a:cxn ang="0">
                      <a:pos x="1" y="2"/>
                    </a:cxn>
                    <a:cxn ang="0">
                      <a:pos x="0" y="0"/>
                    </a:cxn>
                    <a:cxn ang="0">
                      <a:pos x="0" y="2"/>
                    </a:cxn>
                    <a:cxn ang="0">
                      <a:pos x="1" y="2"/>
                    </a:cxn>
                  </a:cxnLst>
                  <a:rect l="txL" t="txT" r="txR" b="txB"/>
                  <a:pathLst>
                    <a:path w="47" h="152">
                      <a:moveTo>
                        <a:pt x="47" y="152"/>
                      </a:moveTo>
                      <a:lnTo>
                        <a:pt x="25" y="0"/>
                      </a:lnTo>
                      <a:lnTo>
                        <a:pt x="0" y="139"/>
                      </a:lnTo>
                      <a:lnTo>
                        <a:pt x="47" y="152"/>
                      </a:lnTo>
                      <a:close/>
                    </a:path>
                  </a:pathLst>
                </a:custGeom>
                <a:solidFill>
                  <a:srgbClr val="000000">
                    <a:alpha val="100000"/>
                  </a:srgbClr>
                </a:solidFill>
                <a:ln w="9525">
                  <a:noFill/>
                </a:ln>
              </p:spPr>
              <p:txBody>
                <a:bodyPr/>
                <a:lstStyle/>
                <a:p>
                  <a:endParaRPr lang="zh-CN" altLang="en-US"/>
                </a:p>
              </p:txBody>
            </p:sp>
            <p:sp>
              <p:nvSpPr>
                <p:cNvPr id="37387" name="Freeform 108"/>
                <p:cNvSpPr/>
                <p:nvPr/>
              </p:nvSpPr>
              <p:spPr>
                <a:xfrm>
                  <a:off x="2188" y="2129"/>
                  <a:ext cx="9" cy="18"/>
                </a:xfrm>
                <a:custGeom>
                  <a:avLst/>
                  <a:gdLst>
                    <a:gd name="txL" fmla="*/ 0 w 73"/>
                    <a:gd name="txT" fmla="*/ 0 h 145"/>
                    <a:gd name="txR" fmla="*/ 73 w 73"/>
                    <a:gd name="txB" fmla="*/ 145 h 145"/>
                  </a:gdLst>
                  <a:ahLst/>
                  <a:cxnLst>
                    <a:cxn ang="0">
                      <a:pos x="1" y="0"/>
                    </a:cxn>
                    <a:cxn ang="0">
                      <a:pos x="1" y="2"/>
                    </a:cxn>
                    <a:cxn ang="0">
                      <a:pos x="0" y="0"/>
                    </a:cxn>
                    <a:cxn ang="0">
                      <a:pos x="1" y="0"/>
                    </a:cxn>
                  </a:cxnLst>
                  <a:rect l="txL" t="txT" r="txR" b="txB"/>
                  <a:pathLst>
                    <a:path w="73" h="145">
                      <a:moveTo>
                        <a:pt x="73" y="6"/>
                      </a:moveTo>
                      <a:lnTo>
                        <a:pt x="48" y="145"/>
                      </a:lnTo>
                      <a:lnTo>
                        <a:pt x="0" y="0"/>
                      </a:lnTo>
                      <a:lnTo>
                        <a:pt x="73" y="6"/>
                      </a:lnTo>
                      <a:close/>
                    </a:path>
                  </a:pathLst>
                </a:custGeom>
                <a:solidFill>
                  <a:schemeClr val="tx1">
                    <a:alpha val="100000"/>
                  </a:schemeClr>
                </a:solidFill>
                <a:ln w="9525">
                  <a:noFill/>
                </a:ln>
              </p:spPr>
              <p:txBody>
                <a:bodyPr/>
                <a:lstStyle/>
                <a:p>
                  <a:endParaRPr lang="zh-CN" altLang="en-US"/>
                </a:p>
              </p:txBody>
            </p:sp>
            <p:sp>
              <p:nvSpPr>
                <p:cNvPr id="37388" name="Freeform 109"/>
                <p:cNvSpPr/>
                <p:nvPr/>
              </p:nvSpPr>
              <p:spPr>
                <a:xfrm>
                  <a:off x="2188" y="2129"/>
                  <a:ext cx="6" cy="18"/>
                </a:xfrm>
                <a:custGeom>
                  <a:avLst/>
                  <a:gdLst>
                    <a:gd name="txL" fmla="*/ 0 w 48"/>
                    <a:gd name="txT" fmla="*/ 0 h 145"/>
                    <a:gd name="txR" fmla="*/ 48 w 48"/>
                    <a:gd name="txB" fmla="*/ 145 h 145"/>
                  </a:gdLst>
                  <a:ahLst/>
                  <a:cxnLst>
                    <a:cxn ang="0">
                      <a:pos x="1" y="2"/>
                    </a:cxn>
                    <a:cxn ang="0">
                      <a:pos x="0" y="0"/>
                    </a:cxn>
                    <a:cxn ang="0">
                      <a:pos x="0" y="2"/>
                    </a:cxn>
                    <a:cxn ang="0">
                      <a:pos x="1" y="2"/>
                    </a:cxn>
                  </a:cxnLst>
                  <a:rect l="txL" t="txT" r="txR" b="txB"/>
                  <a:pathLst>
                    <a:path w="48" h="145">
                      <a:moveTo>
                        <a:pt x="48" y="145"/>
                      </a:moveTo>
                      <a:lnTo>
                        <a:pt x="0" y="0"/>
                      </a:lnTo>
                      <a:lnTo>
                        <a:pt x="0" y="140"/>
                      </a:lnTo>
                      <a:lnTo>
                        <a:pt x="48" y="145"/>
                      </a:lnTo>
                      <a:close/>
                    </a:path>
                  </a:pathLst>
                </a:custGeom>
                <a:solidFill>
                  <a:schemeClr val="tx1">
                    <a:alpha val="100000"/>
                  </a:schemeClr>
                </a:solidFill>
                <a:ln w="9525">
                  <a:noFill/>
                </a:ln>
              </p:spPr>
              <p:txBody>
                <a:bodyPr/>
                <a:lstStyle/>
                <a:p>
                  <a:endParaRPr lang="zh-CN" altLang="en-US"/>
                </a:p>
              </p:txBody>
            </p:sp>
            <p:sp>
              <p:nvSpPr>
                <p:cNvPr id="37389" name="Freeform 110"/>
                <p:cNvSpPr/>
                <p:nvPr/>
              </p:nvSpPr>
              <p:spPr>
                <a:xfrm>
                  <a:off x="2009" y="2131"/>
                  <a:ext cx="179" cy="17"/>
                </a:xfrm>
                <a:custGeom>
                  <a:avLst/>
                  <a:gdLst>
                    <a:gd name="txL" fmla="*/ 0 w 521"/>
                    <a:gd name="txT" fmla="*/ 0 h 140"/>
                    <a:gd name="txR" fmla="*/ 521 w 521"/>
                    <a:gd name="txB" fmla="*/ 140 h 140"/>
                  </a:gdLst>
                  <a:ahLst/>
                  <a:cxnLst>
                    <a:cxn ang="0">
                      <a:pos x="0" y="0"/>
                    </a:cxn>
                    <a:cxn ang="0">
                      <a:pos x="0" y="2"/>
                    </a:cxn>
                    <a:cxn ang="0">
                      <a:pos x="61" y="0"/>
                    </a:cxn>
                    <a:cxn ang="0">
                      <a:pos x="0" y="0"/>
                    </a:cxn>
                  </a:cxnLst>
                  <a:rect l="txL" t="txT" r="txR" b="txB"/>
                  <a:pathLst>
                    <a:path w="521" h="140">
                      <a:moveTo>
                        <a:pt x="0" y="0"/>
                      </a:moveTo>
                      <a:lnTo>
                        <a:pt x="0" y="140"/>
                      </a:lnTo>
                      <a:lnTo>
                        <a:pt x="521" y="0"/>
                      </a:lnTo>
                      <a:lnTo>
                        <a:pt x="0" y="0"/>
                      </a:lnTo>
                      <a:close/>
                    </a:path>
                  </a:pathLst>
                </a:custGeom>
                <a:solidFill>
                  <a:schemeClr val="tx1">
                    <a:alpha val="100000"/>
                  </a:schemeClr>
                </a:solidFill>
                <a:ln w="9525">
                  <a:noFill/>
                </a:ln>
              </p:spPr>
              <p:txBody>
                <a:bodyPr/>
                <a:lstStyle/>
                <a:p>
                  <a:endParaRPr lang="zh-CN" altLang="en-US"/>
                </a:p>
              </p:txBody>
            </p:sp>
            <p:sp>
              <p:nvSpPr>
                <p:cNvPr id="37390" name="Freeform 111"/>
                <p:cNvSpPr/>
                <p:nvPr/>
              </p:nvSpPr>
              <p:spPr>
                <a:xfrm>
                  <a:off x="2004" y="2129"/>
                  <a:ext cx="193" cy="17"/>
                </a:xfrm>
                <a:custGeom>
                  <a:avLst/>
                  <a:gdLst>
                    <a:gd name="txL" fmla="*/ 0 w 521"/>
                    <a:gd name="txT" fmla="*/ 0 h 140"/>
                    <a:gd name="txR" fmla="*/ 521 w 521"/>
                    <a:gd name="txB" fmla="*/ 140 h 140"/>
                  </a:gdLst>
                  <a:ahLst/>
                  <a:cxnLst>
                    <a:cxn ang="0">
                      <a:pos x="0" y="2"/>
                    </a:cxn>
                    <a:cxn ang="0">
                      <a:pos x="71" y="0"/>
                    </a:cxn>
                    <a:cxn ang="0">
                      <a:pos x="71" y="2"/>
                    </a:cxn>
                    <a:cxn ang="0">
                      <a:pos x="0" y="2"/>
                    </a:cxn>
                  </a:cxnLst>
                  <a:rect l="txL" t="txT" r="txR" b="txB"/>
                  <a:pathLst>
                    <a:path w="521" h="140">
                      <a:moveTo>
                        <a:pt x="0" y="140"/>
                      </a:moveTo>
                      <a:lnTo>
                        <a:pt x="521" y="0"/>
                      </a:lnTo>
                      <a:lnTo>
                        <a:pt x="521" y="140"/>
                      </a:lnTo>
                      <a:lnTo>
                        <a:pt x="0" y="140"/>
                      </a:lnTo>
                      <a:close/>
                    </a:path>
                  </a:pathLst>
                </a:custGeom>
                <a:solidFill>
                  <a:schemeClr val="tx1">
                    <a:alpha val="100000"/>
                  </a:schemeClr>
                </a:solidFill>
                <a:ln w="9525">
                  <a:noFill/>
                </a:ln>
              </p:spPr>
              <p:txBody>
                <a:bodyPr/>
                <a:lstStyle/>
                <a:p>
                  <a:endParaRPr lang="zh-CN" altLang="en-US"/>
                </a:p>
              </p:txBody>
            </p:sp>
            <p:sp>
              <p:nvSpPr>
                <p:cNvPr id="37391" name="Freeform 112"/>
                <p:cNvSpPr/>
                <p:nvPr/>
              </p:nvSpPr>
              <p:spPr>
                <a:xfrm>
                  <a:off x="2395" y="1952"/>
                  <a:ext cx="18" cy="28"/>
                </a:xfrm>
                <a:custGeom>
                  <a:avLst/>
                  <a:gdLst>
                    <a:gd name="txL" fmla="*/ 0 w 140"/>
                    <a:gd name="txT" fmla="*/ 0 h 223"/>
                    <a:gd name="txR" fmla="*/ 140 w 140"/>
                    <a:gd name="txB" fmla="*/ 223 h 223"/>
                  </a:gdLst>
                  <a:ahLst/>
                  <a:cxnLst>
                    <a:cxn ang="0">
                      <a:pos x="2" y="0"/>
                    </a:cxn>
                    <a:cxn ang="0">
                      <a:pos x="0" y="0"/>
                    </a:cxn>
                    <a:cxn ang="0">
                      <a:pos x="2" y="4"/>
                    </a:cxn>
                    <a:cxn ang="0">
                      <a:pos x="2" y="0"/>
                    </a:cxn>
                  </a:cxnLst>
                  <a:rect l="txL" t="txT" r="txR" b="txB"/>
                  <a:pathLst>
                    <a:path w="140" h="223">
                      <a:moveTo>
                        <a:pt x="140" y="0"/>
                      </a:moveTo>
                      <a:lnTo>
                        <a:pt x="0" y="0"/>
                      </a:lnTo>
                      <a:lnTo>
                        <a:pt x="140" y="223"/>
                      </a:lnTo>
                      <a:lnTo>
                        <a:pt x="140" y="0"/>
                      </a:lnTo>
                      <a:close/>
                    </a:path>
                  </a:pathLst>
                </a:custGeom>
                <a:solidFill>
                  <a:srgbClr val="000000">
                    <a:alpha val="100000"/>
                  </a:srgbClr>
                </a:solidFill>
                <a:ln w="9525">
                  <a:noFill/>
                </a:ln>
              </p:spPr>
              <p:txBody>
                <a:bodyPr/>
                <a:lstStyle/>
                <a:p>
                  <a:endParaRPr lang="zh-CN" altLang="en-US"/>
                </a:p>
              </p:txBody>
            </p:sp>
            <p:sp>
              <p:nvSpPr>
                <p:cNvPr id="37392" name="Freeform 113"/>
                <p:cNvSpPr/>
                <p:nvPr/>
              </p:nvSpPr>
              <p:spPr>
                <a:xfrm>
                  <a:off x="2395" y="1952"/>
                  <a:ext cx="18" cy="28"/>
                </a:xfrm>
                <a:custGeom>
                  <a:avLst/>
                  <a:gdLst>
                    <a:gd name="txL" fmla="*/ 0 w 140"/>
                    <a:gd name="txT" fmla="*/ 0 h 223"/>
                    <a:gd name="txR" fmla="*/ 140 w 140"/>
                    <a:gd name="txB" fmla="*/ 223 h 223"/>
                  </a:gdLst>
                  <a:ahLst/>
                  <a:cxnLst>
                    <a:cxn ang="0">
                      <a:pos x="0" y="0"/>
                    </a:cxn>
                    <a:cxn ang="0">
                      <a:pos x="2" y="4"/>
                    </a:cxn>
                    <a:cxn ang="0">
                      <a:pos x="0" y="4"/>
                    </a:cxn>
                    <a:cxn ang="0">
                      <a:pos x="0" y="0"/>
                    </a:cxn>
                  </a:cxnLst>
                  <a:rect l="txL" t="txT" r="txR" b="txB"/>
                  <a:pathLst>
                    <a:path w="140" h="223">
                      <a:moveTo>
                        <a:pt x="0" y="0"/>
                      </a:moveTo>
                      <a:lnTo>
                        <a:pt x="140" y="223"/>
                      </a:lnTo>
                      <a:lnTo>
                        <a:pt x="0" y="223"/>
                      </a:lnTo>
                      <a:lnTo>
                        <a:pt x="0" y="0"/>
                      </a:lnTo>
                      <a:close/>
                    </a:path>
                  </a:pathLst>
                </a:custGeom>
                <a:solidFill>
                  <a:srgbClr val="000000">
                    <a:alpha val="100000"/>
                  </a:srgbClr>
                </a:solidFill>
                <a:ln w="9525">
                  <a:noFill/>
                </a:ln>
              </p:spPr>
              <p:txBody>
                <a:bodyPr/>
                <a:lstStyle/>
                <a:p>
                  <a:endParaRPr lang="zh-CN" altLang="en-US"/>
                </a:p>
              </p:txBody>
            </p:sp>
            <p:sp>
              <p:nvSpPr>
                <p:cNvPr id="37393" name="Line 114"/>
                <p:cNvSpPr/>
                <p:nvPr/>
              </p:nvSpPr>
              <p:spPr>
                <a:xfrm flipH="1" flipV="1">
                  <a:off x="2315" y="1949"/>
                  <a:ext cx="89" cy="90"/>
                </a:xfrm>
                <a:prstGeom prst="line">
                  <a:avLst/>
                </a:prstGeom>
                <a:ln w="0" cap="flat" cmpd="sng">
                  <a:solidFill>
                    <a:srgbClr val="000000"/>
                  </a:solidFill>
                  <a:prstDash val="solid"/>
                  <a:headEnd type="none" w="med" len="med"/>
                  <a:tailEnd type="none" w="med" len="med"/>
                </a:ln>
              </p:spPr>
            </p:sp>
            <p:sp>
              <p:nvSpPr>
                <p:cNvPr id="37394" name="Freeform 115"/>
                <p:cNvSpPr/>
                <p:nvPr/>
              </p:nvSpPr>
              <p:spPr>
                <a:xfrm>
                  <a:off x="2011" y="1807"/>
                  <a:ext cx="244" cy="18"/>
                </a:xfrm>
                <a:custGeom>
                  <a:avLst/>
                  <a:gdLst>
                    <a:gd name="txL" fmla="*/ 0 w 1953"/>
                    <a:gd name="txT" fmla="*/ 0 h 140"/>
                    <a:gd name="txR" fmla="*/ 1953 w 1953"/>
                    <a:gd name="txB" fmla="*/ 140 h 140"/>
                  </a:gdLst>
                  <a:ahLst/>
                  <a:cxnLst>
                    <a:cxn ang="0">
                      <a:pos x="30" y="2"/>
                    </a:cxn>
                    <a:cxn ang="0">
                      <a:pos x="30" y="0"/>
                    </a:cxn>
                    <a:cxn ang="0">
                      <a:pos x="0" y="2"/>
                    </a:cxn>
                    <a:cxn ang="0">
                      <a:pos x="30" y="2"/>
                    </a:cxn>
                  </a:cxnLst>
                  <a:rect l="txL" t="txT" r="txR" b="txB"/>
                  <a:pathLst>
                    <a:path w="1953" h="140">
                      <a:moveTo>
                        <a:pt x="1953" y="140"/>
                      </a:moveTo>
                      <a:lnTo>
                        <a:pt x="1953" y="0"/>
                      </a:lnTo>
                      <a:lnTo>
                        <a:pt x="0" y="140"/>
                      </a:lnTo>
                      <a:lnTo>
                        <a:pt x="1953" y="140"/>
                      </a:lnTo>
                      <a:close/>
                    </a:path>
                  </a:pathLst>
                </a:custGeom>
                <a:solidFill>
                  <a:srgbClr val="000000">
                    <a:alpha val="100000"/>
                  </a:srgbClr>
                </a:solidFill>
                <a:ln w="9525">
                  <a:noFill/>
                </a:ln>
              </p:spPr>
              <p:txBody>
                <a:bodyPr/>
                <a:lstStyle/>
                <a:p>
                  <a:endParaRPr lang="zh-CN" altLang="en-US"/>
                </a:p>
              </p:txBody>
            </p:sp>
            <p:sp>
              <p:nvSpPr>
                <p:cNvPr id="37395" name="Freeform 116"/>
                <p:cNvSpPr/>
                <p:nvPr/>
              </p:nvSpPr>
              <p:spPr>
                <a:xfrm>
                  <a:off x="2011" y="1807"/>
                  <a:ext cx="244" cy="18"/>
                </a:xfrm>
                <a:custGeom>
                  <a:avLst/>
                  <a:gdLst>
                    <a:gd name="txL" fmla="*/ 0 w 1953"/>
                    <a:gd name="txT" fmla="*/ 0 h 140"/>
                    <a:gd name="txR" fmla="*/ 1953 w 1953"/>
                    <a:gd name="txB" fmla="*/ 140 h 140"/>
                  </a:gdLst>
                  <a:ahLst/>
                  <a:cxnLst>
                    <a:cxn ang="0">
                      <a:pos x="30" y="0"/>
                    </a:cxn>
                    <a:cxn ang="0">
                      <a:pos x="0" y="2"/>
                    </a:cxn>
                    <a:cxn ang="0">
                      <a:pos x="0" y="0"/>
                    </a:cxn>
                    <a:cxn ang="0">
                      <a:pos x="30" y="0"/>
                    </a:cxn>
                  </a:cxnLst>
                  <a:rect l="txL" t="txT" r="txR" b="txB"/>
                  <a:pathLst>
                    <a:path w="1953" h="140">
                      <a:moveTo>
                        <a:pt x="1953" y="0"/>
                      </a:moveTo>
                      <a:lnTo>
                        <a:pt x="0" y="140"/>
                      </a:lnTo>
                      <a:lnTo>
                        <a:pt x="0" y="0"/>
                      </a:lnTo>
                      <a:lnTo>
                        <a:pt x="1953" y="0"/>
                      </a:lnTo>
                      <a:close/>
                    </a:path>
                  </a:pathLst>
                </a:custGeom>
                <a:solidFill>
                  <a:srgbClr val="000000">
                    <a:alpha val="100000"/>
                  </a:srgbClr>
                </a:solidFill>
                <a:ln w="9525">
                  <a:noFill/>
                </a:ln>
              </p:spPr>
              <p:txBody>
                <a:bodyPr/>
                <a:lstStyle/>
                <a:p>
                  <a:endParaRPr lang="zh-CN" altLang="en-US"/>
                </a:p>
              </p:txBody>
            </p:sp>
            <p:sp>
              <p:nvSpPr>
                <p:cNvPr id="37396" name="Line 117"/>
                <p:cNvSpPr/>
                <p:nvPr/>
              </p:nvSpPr>
              <p:spPr>
                <a:xfrm flipH="1">
                  <a:off x="1990" y="1843"/>
                  <a:ext cx="420" cy="1"/>
                </a:xfrm>
                <a:prstGeom prst="line">
                  <a:avLst/>
                </a:prstGeom>
                <a:ln w="0" cap="flat" cmpd="sng">
                  <a:solidFill>
                    <a:srgbClr val="000000"/>
                  </a:solidFill>
                  <a:prstDash val="solid"/>
                  <a:headEnd type="none" w="med" len="med"/>
                  <a:tailEnd type="none" w="med" len="med"/>
                </a:ln>
              </p:spPr>
            </p:sp>
            <p:sp>
              <p:nvSpPr>
                <p:cNvPr id="37397" name="Freeform 118"/>
                <p:cNvSpPr/>
                <p:nvPr/>
              </p:nvSpPr>
              <p:spPr>
                <a:xfrm>
                  <a:off x="1926" y="1735"/>
                  <a:ext cx="478" cy="18"/>
                </a:xfrm>
                <a:custGeom>
                  <a:avLst/>
                  <a:gdLst>
                    <a:gd name="txL" fmla="*/ 0 w 3826"/>
                    <a:gd name="txT" fmla="*/ 0 h 141"/>
                    <a:gd name="txR" fmla="*/ 3826 w 3826"/>
                    <a:gd name="txB" fmla="*/ 141 h 141"/>
                  </a:gdLst>
                  <a:ahLst/>
                  <a:cxnLst>
                    <a:cxn ang="0">
                      <a:pos x="0" y="0"/>
                    </a:cxn>
                    <a:cxn ang="0">
                      <a:pos x="0" y="2"/>
                    </a:cxn>
                    <a:cxn ang="0">
                      <a:pos x="60" y="0"/>
                    </a:cxn>
                    <a:cxn ang="0">
                      <a:pos x="0" y="0"/>
                    </a:cxn>
                  </a:cxnLst>
                  <a:rect l="txL" t="txT" r="txR" b="txB"/>
                  <a:pathLst>
                    <a:path w="3826" h="141">
                      <a:moveTo>
                        <a:pt x="0" y="0"/>
                      </a:moveTo>
                      <a:lnTo>
                        <a:pt x="0" y="141"/>
                      </a:lnTo>
                      <a:lnTo>
                        <a:pt x="3826" y="0"/>
                      </a:lnTo>
                      <a:lnTo>
                        <a:pt x="0" y="0"/>
                      </a:lnTo>
                      <a:close/>
                    </a:path>
                  </a:pathLst>
                </a:custGeom>
                <a:solidFill>
                  <a:srgbClr val="000000">
                    <a:alpha val="100000"/>
                  </a:srgbClr>
                </a:solidFill>
                <a:ln w="9525">
                  <a:noFill/>
                </a:ln>
              </p:spPr>
              <p:txBody>
                <a:bodyPr/>
                <a:lstStyle/>
                <a:p>
                  <a:endParaRPr lang="zh-CN" altLang="en-US"/>
                </a:p>
              </p:txBody>
            </p:sp>
            <p:sp>
              <p:nvSpPr>
                <p:cNvPr id="37398" name="Freeform 119"/>
                <p:cNvSpPr/>
                <p:nvPr/>
              </p:nvSpPr>
              <p:spPr>
                <a:xfrm>
                  <a:off x="1926" y="1735"/>
                  <a:ext cx="478" cy="18"/>
                </a:xfrm>
                <a:custGeom>
                  <a:avLst/>
                  <a:gdLst>
                    <a:gd name="txL" fmla="*/ 0 w 3826"/>
                    <a:gd name="txT" fmla="*/ 0 h 141"/>
                    <a:gd name="txR" fmla="*/ 3826 w 3826"/>
                    <a:gd name="txB" fmla="*/ 141 h 141"/>
                  </a:gdLst>
                  <a:ahLst/>
                  <a:cxnLst>
                    <a:cxn ang="0">
                      <a:pos x="0" y="2"/>
                    </a:cxn>
                    <a:cxn ang="0">
                      <a:pos x="60" y="0"/>
                    </a:cxn>
                    <a:cxn ang="0">
                      <a:pos x="60" y="2"/>
                    </a:cxn>
                    <a:cxn ang="0">
                      <a:pos x="0" y="2"/>
                    </a:cxn>
                  </a:cxnLst>
                  <a:rect l="txL" t="txT" r="txR" b="txB"/>
                  <a:pathLst>
                    <a:path w="3826" h="141">
                      <a:moveTo>
                        <a:pt x="0" y="141"/>
                      </a:moveTo>
                      <a:lnTo>
                        <a:pt x="3826" y="0"/>
                      </a:lnTo>
                      <a:lnTo>
                        <a:pt x="3826" y="141"/>
                      </a:lnTo>
                      <a:lnTo>
                        <a:pt x="0" y="141"/>
                      </a:lnTo>
                      <a:close/>
                    </a:path>
                  </a:pathLst>
                </a:custGeom>
                <a:solidFill>
                  <a:srgbClr val="000000">
                    <a:alpha val="100000"/>
                  </a:srgbClr>
                </a:solidFill>
                <a:ln w="9525">
                  <a:noFill/>
                </a:ln>
              </p:spPr>
              <p:txBody>
                <a:bodyPr/>
                <a:lstStyle/>
                <a:p>
                  <a:endParaRPr lang="zh-CN" altLang="en-US"/>
                </a:p>
              </p:txBody>
            </p:sp>
            <p:sp>
              <p:nvSpPr>
                <p:cNvPr id="37399" name="Line 120"/>
                <p:cNvSpPr/>
                <p:nvPr/>
              </p:nvSpPr>
              <p:spPr>
                <a:xfrm>
                  <a:off x="1849" y="1869"/>
                  <a:ext cx="258" cy="1"/>
                </a:xfrm>
                <a:prstGeom prst="line">
                  <a:avLst/>
                </a:prstGeom>
                <a:ln w="0" cap="flat" cmpd="sng">
                  <a:solidFill>
                    <a:srgbClr val="000000"/>
                  </a:solidFill>
                  <a:prstDash val="solid"/>
                  <a:headEnd type="none" w="med" len="med"/>
                  <a:tailEnd type="none" w="med" len="med"/>
                </a:ln>
              </p:spPr>
            </p:sp>
            <p:sp>
              <p:nvSpPr>
                <p:cNvPr id="37400" name="Line 121"/>
                <p:cNvSpPr/>
                <p:nvPr/>
              </p:nvSpPr>
              <p:spPr>
                <a:xfrm>
                  <a:off x="2162" y="1869"/>
                  <a:ext cx="55" cy="1"/>
                </a:xfrm>
                <a:prstGeom prst="line">
                  <a:avLst/>
                </a:prstGeom>
                <a:ln w="0" cap="flat" cmpd="sng">
                  <a:solidFill>
                    <a:srgbClr val="000000"/>
                  </a:solidFill>
                  <a:prstDash val="solid"/>
                  <a:headEnd type="none" w="med" len="med"/>
                  <a:tailEnd type="none" w="med" len="med"/>
                </a:ln>
              </p:spPr>
            </p:sp>
            <p:sp>
              <p:nvSpPr>
                <p:cNvPr id="37401" name="Line 122"/>
                <p:cNvSpPr/>
                <p:nvPr/>
              </p:nvSpPr>
              <p:spPr>
                <a:xfrm>
                  <a:off x="2273" y="1869"/>
                  <a:ext cx="258" cy="1"/>
                </a:xfrm>
                <a:prstGeom prst="line">
                  <a:avLst/>
                </a:prstGeom>
                <a:ln w="0" cap="flat" cmpd="sng">
                  <a:solidFill>
                    <a:srgbClr val="000000"/>
                  </a:solidFill>
                  <a:prstDash val="solid"/>
                  <a:headEnd type="none" w="med" len="med"/>
                  <a:tailEnd type="none" w="med" len="med"/>
                </a:ln>
              </p:spPr>
            </p:sp>
            <p:sp>
              <p:nvSpPr>
                <p:cNvPr id="37402" name="Line 123"/>
                <p:cNvSpPr/>
                <p:nvPr/>
              </p:nvSpPr>
              <p:spPr>
                <a:xfrm flipH="1" flipV="1">
                  <a:off x="1989" y="1894"/>
                  <a:ext cx="421" cy="1"/>
                </a:xfrm>
                <a:prstGeom prst="line">
                  <a:avLst/>
                </a:prstGeom>
                <a:ln w="0" cap="flat" cmpd="sng">
                  <a:solidFill>
                    <a:srgbClr val="000000"/>
                  </a:solidFill>
                  <a:prstDash val="solid"/>
                  <a:headEnd type="none" w="med" len="med"/>
                  <a:tailEnd type="none" w="med" len="med"/>
                </a:ln>
              </p:spPr>
            </p:sp>
            <p:sp>
              <p:nvSpPr>
                <p:cNvPr id="37403" name="Freeform 124"/>
                <p:cNvSpPr/>
                <p:nvPr/>
              </p:nvSpPr>
              <p:spPr>
                <a:xfrm>
                  <a:off x="1830" y="1556"/>
                  <a:ext cx="18" cy="100"/>
                </a:xfrm>
                <a:custGeom>
                  <a:avLst/>
                  <a:gdLst>
                    <a:gd name="txL" fmla="*/ 0 w 139"/>
                    <a:gd name="txT" fmla="*/ 0 h 800"/>
                    <a:gd name="txR" fmla="*/ 139 w 139"/>
                    <a:gd name="txB" fmla="*/ 800 h 800"/>
                  </a:gdLst>
                  <a:ahLst/>
                  <a:cxnLst>
                    <a:cxn ang="0">
                      <a:pos x="2" y="0"/>
                    </a:cxn>
                    <a:cxn ang="0">
                      <a:pos x="0" y="0"/>
                    </a:cxn>
                    <a:cxn ang="0">
                      <a:pos x="2" y="13"/>
                    </a:cxn>
                    <a:cxn ang="0">
                      <a:pos x="2" y="0"/>
                    </a:cxn>
                  </a:cxnLst>
                  <a:rect l="txL" t="txT" r="txR" b="txB"/>
                  <a:pathLst>
                    <a:path w="139" h="800">
                      <a:moveTo>
                        <a:pt x="139" y="0"/>
                      </a:moveTo>
                      <a:lnTo>
                        <a:pt x="0" y="0"/>
                      </a:lnTo>
                      <a:lnTo>
                        <a:pt x="139" y="800"/>
                      </a:lnTo>
                      <a:lnTo>
                        <a:pt x="139" y="0"/>
                      </a:lnTo>
                      <a:close/>
                    </a:path>
                  </a:pathLst>
                </a:custGeom>
                <a:solidFill>
                  <a:srgbClr val="000000">
                    <a:alpha val="100000"/>
                  </a:srgbClr>
                </a:solidFill>
                <a:ln w="9525">
                  <a:noFill/>
                </a:ln>
              </p:spPr>
              <p:txBody>
                <a:bodyPr/>
                <a:lstStyle/>
                <a:p>
                  <a:endParaRPr lang="zh-CN" altLang="en-US"/>
                </a:p>
              </p:txBody>
            </p:sp>
            <p:sp>
              <p:nvSpPr>
                <p:cNvPr id="37404" name="Freeform 125"/>
                <p:cNvSpPr/>
                <p:nvPr/>
              </p:nvSpPr>
              <p:spPr>
                <a:xfrm>
                  <a:off x="1830" y="1556"/>
                  <a:ext cx="18" cy="100"/>
                </a:xfrm>
                <a:custGeom>
                  <a:avLst/>
                  <a:gdLst>
                    <a:gd name="txL" fmla="*/ 0 w 139"/>
                    <a:gd name="txT" fmla="*/ 0 h 800"/>
                    <a:gd name="txR" fmla="*/ 139 w 139"/>
                    <a:gd name="txB" fmla="*/ 800 h 800"/>
                  </a:gdLst>
                  <a:ahLst/>
                  <a:cxnLst>
                    <a:cxn ang="0">
                      <a:pos x="0" y="0"/>
                    </a:cxn>
                    <a:cxn ang="0">
                      <a:pos x="2" y="13"/>
                    </a:cxn>
                    <a:cxn ang="0">
                      <a:pos x="0" y="13"/>
                    </a:cxn>
                    <a:cxn ang="0">
                      <a:pos x="0" y="0"/>
                    </a:cxn>
                  </a:cxnLst>
                  <a:rect l="txL" t="txT" r="txR" b="txB"/>
                  <a:pathLst>
                    <a:path w="139" h="800">
                      <a:moveTo>
                        <a:pt x="0" y="0"/>
                      </a:moveTo>
                      <a:lnTo>
                        <a:pt x="139" y="800"/>
                      </a:lnTo>
                      <a:lnTo>
                        <a:pt x="0" y="800"/>
                      </a:lnTo>
                      <a:lnTo>
                        <a:pt x="0" y="0"/>
                      </a:lnTo>
                      <a:close/>
                    </a:path>
                  </a:pathLst>
                </a:custGeom>
                <a:solidFill>
                  <a:srgbClr val="000000">
                    <a:alpha val="100000"/>
                  </a:srgbClr>
                </a:solidFill>
                <a:ln w="9525">
                  <a:noFill/>
                </a:ln>
              </p:spPr>
              <p:txBody>
                <a:bodyPr/>
                <a:lstStyle/>
                <a:p>
                  <a:endParaRPr lang="zh-CN" altLang="en-US"/>
                </a:p>
              </p:txBody>
            </p:sp>
            <p:sp>
              <p:nvSpPr>
                <p:cNvPr id="37405" name="Line 126"/>
                <p:cNvSpPr/>
                <p:nvPr/>
              </p:nvSpPr>
              <p:spPr>
                <a:xfrm flipH="1">
                  <a:off x="1906" y="1818"/>
                  <a:ext cx="99" cy="1"/>
                </a:xfrm>
                <a:prstGeom prst="line">
                  <a:avLst/>
                </a:prstGeom>
                <a:ln w="9525" cap="flat" cmpd="sng">
                  <a:solidFill>
                    <a:srgbClr val="000000"/>
                  </a:solidFill>
                  <a:prstDash val="solid"/>
                  <a:headEnd type="none" w="med" len="med"/>
                  <a:tailEnd type="none" w="med" len="med"/>
                </a:ln>
              </p:spPr>
            </p:sp>
            <p:sp>
              <p:nvSpPr>
                <p:cNvPr id="37406" name="Freeform 127"/>
                <p:cNvSpPr/>
                <p:nvPr/>
              </p:nvSpPr>
              <p:spPr>
                <a:xfrm>
                  <a:off x="1912" y="1833"/>
                  <a:ext cx="85" cy="17"/>
                </a:xfrm>
                <a:custGeom>
                  <a:avLst/>
                  <a:gdLst>
                    <a:gd name="txL" fmla="*/ 0 w 680"/>
                    <a:gd name="txT" fmla="*/ 0 h 140"/>
                    <a:gd name="txR" fmla="*/ 680 w 680"/>
                    <a:gd name="txB" fmla="*/ 140 h 140"/>
                  </a:gdLst>
                  <a:ahLst/>
                  <a:cxnLst>
                    <a:cxn ang="0">
                      <a:pos x="11" y="2"/>
                    </a:cxn>
                    <a:cxn ang="0">
                      <a:pos x="11" y="0"/>
                    </a:cxn>
                    <a:cxn ang="0">
                      <a:pos x="0" y="2"/>
                    </a:cxn>
                    <a:cxn ang="0">
                      <a:pos x="11" y="2"/>
                    </a:cxn>
                  </a:cxnLst>
                  <a:rect l="txL" t="txT" r="txR" b="txB"/>
                  <a:pathLst>
                    <a:path w="680" h="140">
                      <a:moveTo>
                        <a:pt x="680" y="140"/>
                      </a:moveTo>
                      <a:lnTo>
                        <a:pt x="680" y="0"/>
                      </a:lnTo>
                      <a:lnTo>
                        <a:pt x="0" y="140"/>
                      </a:lnTo>
                      <a:lnTo>
                        <a:pt x="680" y="140"/>
                      </a:lnTo>
                      <a:close/>
                    </a:path>
                  </a:pathLst>
                </a:custGeom>
                <a:solidFill>
                  <a:srgbClr val="000000">
                    <a:alpha val="100000"/>
                  </a:srgbClr>
                </a:solidFill>
                <a:ln w="9525">
                  <a:noFill/>
                </a:ln>
              </p:spPr>
              <p:txBody>
                <a:bodyPr/>
                <a:lstStyle/>
                <a:p>
                  <a:endParaRPr lang="zh-CN" altLang="en-US"/>
                </a:p>
              </p:txBody>
            </p:sp>
            <p:sp>
              <p:nvSpPr>
                <p:cNvPr id="37407" name="Freeform 128"/>
                <p:cNvSpPr/>
                <p:nvPr/>
              </p:nvSpPr>
              <p:spPr>
                <a:xfrm>
                  <a:off x="1912" y="1833"/>
                  <a:ext cx="85" cy="17"/>
                </a:xfrm>
                <a:custGeom>
                  <a:avLst/>
                  <a:gdLst>
                    <a:gd name="txL" fmla="*/ 0 w 680"/>
                    <a:gd name="txT" fmla="*/ 0 h 140"/>
                    <a:gd name="txR" fmla="*/ 680 w 680"/>
                    <a:gd name="txB" fmla="*/ 140 h 140"/>
                  </a:gdLst>
                  <a:ahLst/>
                  <a:cxnLst>
                    <a:cxn ang="0">
                      <a:pos x="11" y="0"/>
                    </a:cxn>
                    <a:cxn ang="0">
                      <a:pos x="0" y="2"/>
                    </a:cxn>
                    <a:cxn ang="0">
                      <a:pos x="0" y="0"/>
                    </a:cxn>
                    <a:cxn ang="0">
                      <a:pos x="11" y="0"/>
                    </a:cxn>
                  </a:cxnLst>
                  <a:rect l="txL" t="txT" r="txR" b="txB"/>
                  <a:pathLst>
                    <a:path w="680" h="140">
                      <a:moveTo>
                        <a:pt x="680" y="0"/>
                      </a:moveTo>
                      <a:lnTo>
                        <a:pt x="0" y="140"/>
                      </a:lnTo>
                      <a:lnTo>
                        <a:pt x="0" y="0"/>
                      </a:lnTo>
                      <a:lnTo>
                        <a:pt x="680" y="0"/>
                      </a:lnTo>
                      <a:close/>
                    </a:path>
                  </a:pathLst>
                </a:custGeom>
                <a:solidFill>
                  <a:srgbClr val="000000">
                    <a:alpha val="100000"/>
                  </a:srgbClr>
                </a:solidFill>
                <a:ln w="9525">
                  <a:noFill/>
                </a:ln>
              </p:spPr>
              <p:txBody>
                <a:bodyPr/>
                <a:lstStyle/>
                <a:p>
                  <a:endParaRPr lang="zh-CN" altLang="en-US"/>
                </a:p>
              </p:txBody>
            </p:sp>
            <p:sp>
              <p:nvSpPr>
                <p:cNvPr id="37408" name="Freeform 129"/>
                <p:cNvSpPr/>
                <p:nvPr/>
              </p:nvSpPr>
              <p:spPr>
                <a:xfrm>
                  <a:off x="1830" y="1656"/>
                  <a:ext cx="18" cy="13"/>
                </a:xfrm>
                <a:custGeom>
                  <a:avLst/>
                  <a:gdLst>
                    <a:gd name="txL" fmla="*/ 0 w 139"/>
                    <a:gd name="txT" fmla="*/ 0 h 99"/>
                    <a:gd name="txR" fmla="*/ 139 w 139"/>
                    <a:gd name="txB" fmla="*/ 99 h 99"/>
                  </a:gdLst>
                  <a:ahLst/>
                  <a:cxnLst>
                    <a:cxn ang="0">
                      <a:pos x="0" y="0"/>
                    </a:cxn>
                    <a:cxn ang="0">
                      <a:pos x="2" y="0"/>
                    </a:cxn>
                    <a:cxn ang="0">
                      <a:pos x="0" y="2"/>
                    </a:cxn>
                    <a:cxn ang="0">
                      <a:pos x="0" y="0"/>
                    </a:cxn>
                  </a:cxnLst>
                  <a:rect l="txL" t="txT" r="txR" b="txB"/>
                  <a:pathLst>
                    <a:path w="139" h="99">
                      <a:moveTo>
                        <a:pt x="0" y="0"/>
                      </a:moveTo>
                      <a:lnTo>
                        <a:pt x="139" y="0"/>
                      </a:lnTo>
                      <a:lnTo>
                        <a:pt x="6" y="99"/>
                      </a:lnTo>
                      <a:lnTo>
                        <a:pt x="0" y="0"/>
                      </a:lnTo>
                      <a:close/>
                    </a:path>
                  </a:pathLst>
                </a:custGeom>
                <a:solidFill>
                  <a:srgbClr val="000000">
                    <a:alpha val="100000"/>
                  </a:srgbClr>
                </a:solidFill>
                <a:ln w="9525">
                  <a:noFill/>
                </a:ln>
              </p:spPr>
              <p:txBody>
                <a:bodyPr/>
                <a:lstStyle/>
                <a:p>
                  <a:endParaRPr lang="zh-CN" altLang="en-US"/>
                </a:p>
              </p:txBody>
            </p:sp>
            <p:sp>
              <p:nvSpPr>
                <p:cNvPr id="37409" name="Freeform 130"/>
                <p:cNvSpPr/>
                <p:nvPr/>
              </p:nvSpPr>
              <p:spPr>
                <a:xfrm>
                  <a:off x="1831" y="1656"/>
                  <a:ext cx="17" cy="13"/>
                </a:xfrm>
                <a:custGeom>
                  <a:avLst/>
                  <a:gdLst>
                    <a:gd name="txL" fmla="*/ 0 w 139"/>
                    <a:gd name="txT" fmla="*/ 0 h 99"/>
                    <a:gd name="txR" fmla="*/ 139 w 139"/>
                    <a:gd name="txB" fmla="*/ 99 h 99"/>
                  </a:gdLst>
                  <a:ahLst/>
                  <a:cxnLst>
                    <a:cxn ang="0">
                      <a:pos x="2" y="0"/>
                    </a:cxn>
                    <a:cxn ang="0">
                      <a:pos x="0" y="2"/>
                    </a:cxn>
                    <a:cxn ang="0">
                      <a:pos x="2" y="1"/>
                    </a:cxn>
                    <a:cxn ang="0">
                      <a:pos x="2" y="0"/>
                    </a:cxn>
                  </a:cxnLst>
                  <a:rect l="txL" t="txT" r="txR" b="txB"/>
                  <a:pathLst>
                    <a:path w="139" h="99">
                      <a:moveTo>
                        <a:pt x="133" y="0"/>
                      </a:moveTo>
                      <a:lnTo>
                        <a:pt x="0" y="99"/>
                      </a:lnTo>
                      <a:lnTo>
                        <a:pt x="139" y="81"/>
                      </a:lnTo>
                      <a:lnTo>
                        <a:pt x="133" y="0"/>
                      </a:lnTo>
                      <a:close/>
                    </a:path>
                  </a:pathLst>
                </a:custGeom>
                <a:solidFill>
                  <a:srgbClr val="000000">
                    <a:alpha val="100000"/>
                  </a:srgbClr>
                </a:solidFill>
                <a:ln w="9525">
                  <a:noFill/>
                </a:ln>
              </p:spPr>
              <p:txBody>
                <a:bodyPr/>
                <a:lstStyle/>
                <a:p>
                  <a:endParaRPr lang="zh-CN" altLang="en-US"/>
                </a:p>
              </p:txBody>
            </p:sp>
            <p:sp>
              <p:nvSpPr>
                <p:cNvPr id="37410" name="Freeform 131"/>
                <p:cNvSpPr/>
                <p:nvPr/>
              </p:nvSpPr>
              <p:spPr>
                <a:xfrm>
                  <a:off x="1831" y="1667"/>
                  <a:ext cx="17" cy="14"/>
                </a:xfrm>
                <a:custGeom>
                  <a:avLst/>
                  <a:gdLst>
                    <a:gd name="txL" fmla="*/ 0 w 139"/>
                    <a:gd name="txT" fmla="*/ 0 h 117"/>
                    <a:gd name="txR" fmla="*/ 139 w 139"/>
                    <a:gd name="txB" fmla="*/ 117 h 117"/>
                  </a:gdLst>
                  <a:ahLst/>
                  <a:cxnLst>
                    <a:cxn ang="0">
                      <a:pos x="0" y="0"/>
                    </a:cxn>
                    <a:cxn ang="0">
                      <a:pos x="2" y="0"/>
                    </a:cxn>
                    <a:cxn ang="0">
                      <a:pos x="0" y="2"/>
                    </a:cxn>
                    <a:cxn ang="0">
                      <a:pos x="0" y="0"/>
                    </a:cxn>
                  </a:cxnLst>
                  <a:rect l="txL" t="txT" r="txR" b="txB"/>
                  <a:pathLst>
                    <a:path w="139" h="117">
                      <a:moveTo>
                        <a:pt x="0" y="18"/>
                      </a:moveTo>
                      <a:lnTo>
                        <a:pt x="139" y="0"/>
                      </a:lnTo>
                      <a:lnTo>
                        <a:pt x="20" y="117"/>
                      </a:lnTo>
                      <a:lnTo>
                        <a:pt x="0" y="18"/>
                      </a:lnTo>
                      <a:close/>
                    </a:path>
                  </a:pathLst>
                </a:custGeom>
                <a:solidFill>
                  <a:srgbClr val="000000">
                    <a:alpha val="100000"/>
                  </a:srgbClr>
                </a:solidFill>
                <a:ln w="9525">
                  <a:noFill/>
                </a:ln>
              </p:spPr>
              <p:txBody>
                <a:bodyPr/>
                <a:lstStyle/>
                <a:p>
                  <a:endParaRPr lang="zh-CN" altLang="en-US"/>
                </a:p>
              </p:txBody>
            </p:sp>
            <p:sp>
              <p:nvSpPr>
                <p:cNvPr id="37411" name="Freeform 132"/>
                <p:cNvSpPr/>
                <p:nvPr/>
              </p:nvSpPr>
              <p:spPr>
                <a:xfrm>
                  <a:off x="1834" y="1667"/>
                  <a:ext cx="16" cy="14"/>
                </a:xfrm>
                <a:custGeom>
                  <a:avLst/>
                  <a:gdLst>
                    <a:gd name="txL" fmla="*/ 0 w 135"/>
                    <a:gd name="txT" fmla="*/ 0 h 117"/>
                    <a:gd name="txR" fmla="*/ 135 w 135"/>
                    <a:gd name="txB" fmla="*/ 117 h 117"/>
                  </a:gdLst>
                  <a:ahLst/>
                  <a:cxnLst>
                    <a:cxn ang="0">
                      <a:pos x="2" y="0"/>
                    </a:cxn>
                    <a:cxn ang="0">
                      <a:pos x="0" y="2"/>
                    </a:cxn>
                    <a:cxn ang="0">
                      <a:pos x="2" y="1"/>
                    </a:cxn>
                    <a:cxn ang="0">
                      <a:pos x="2" y="0"/>
                    </a:cxn>
                  </a:cxnLst>
                  <a:rect l="txL" t="txT" r="txR" b="txB"/>
                  <a:pathLst>
                    <a:path w="135" h="117">
                      <a:moveTo>
                        <a:pt x="119" y="0"/>
                      </a:moveTo>
                      <a:lnTo>
                        <a:pt x="0" y="117"/>
                      </a:lnTo>
                      <a:lnTo>
                        <a:pt x="135" y="82"/>
                      </a:lnTo>
                      <a:lnTo>
                        <a:pt x="119" y="0"/>
                      </a:lnTo>
                      <a:close/>
                    </a:path>
                  </a:pathLst>
                </a:custGeom>
                <a:solidFill>
                  <a:srgbClr val="000000">
                    <a:alpha val="100000"/>
                  </a:srgbClr>
                </a:solidFill>
                <a:ln w="9525">
                  <a:noFill/>
                </a:ln>
              </p:spPr>
              <p:txBody>
                <a:bodyPr/>
                <a:lstStyle/>
                <a:p>
                  <a:endParaRPr lang="zh-CN" altLang="en-US"/>
                </a:p>
              </p:txBody>
            </p:sp>
            <p:sp>
              <p:nvSpPr>
                <p:cNvPr id="37412" name="Freeform 133"/>
                <p:cNvSpPr/>
                <p:nvPr/>
              </p:nvSpPr>
              <p:spPr>
                <a:xfrm>
                  <a:off x="1834" y="1677"/>
                  <a:ext cx="16" cy="16"/>
                </a:xfrm>
                <a:custGeom>
                  <a:avLst/>
                  <a:gdLst>
                    <a:gd name="txL" fmla="*/ 0 w 135"/>
                    <a:gd name="txT" fmla="*/ 0 h 130"/>
                    <a:gd name="txR" fmla="*/ 135 w 135"/>
                    <a:gd name="txB" fmla="*/ 130 h 130"/>
                  </a:gdLst>
                  <a:ahLst/>
                  <a:cxnLst>
                    <a:cxn ang="0">
                      <a:pos x="0" y="0"/>
                    </a:cxn>
                    <a:cxn ang="0">
                      <a:pos x="2" y="0"/>
                    </a:cxn>
                    <a:cxn ang="0">
                      <a:pos x="0" y="2"/>
                    </a:cxn>
                    <a:cxn ang="0">
                      <a:pos x="0" y="0"/>
                    </a:cxn>
                  </a:cxnLst>
                  <a:rect l="txL" t="txT" r="txR" b="txB"/>
                  <a:pathLst>
                    <a:path w="135" h="130">
                      <a:moveTo>
                        <a:pt x="0" y="35"/>
                      </a:moveTo>
                      <a:lnTo>
                        <a:pt x="135" y="0"/>
                      </a:lnTo>
                      <a:lnTo>
                        <a:pt x="32" y="130"/>
                      </a:lnTo>
                      <a:lnTo>
                        <a:pt x="0" y="35"/>
                      </a:lnTo>
                      <a:close/>
                    </a:path>
                  </a:pathLst>
                </a:custGeom>
                <a:solidFill>
                  <a:srgbClr val="000000">
                    <a:alpha val="100000"/>
                  </a:srgbClr>
                </a:solidFill>
                <a:ln w="9525">
                  <a:noFill/>
                </a:ln>
              </p:spPr>
              <p:txBody>
                <a:bodyPr/>
                <a:lstStyle/>
                <a:p>
                  <a:endParaRPr lang="zh-CN" altLang="en-US"/>
                </a:p>
              </p:txBody>
            </p:sp>
            <p:sp>
              <p:nvSpPr>
                <p:cNvPr id="37413" name="Freeform 134"/>
                <p:cNvSpPr/>
                <p:nvPr/>
              </p:nvSpPr>
              <p:spPr>
                <a:xfrm>
                  <a:off x="1838" y="1677"/>
                  <a:ext cx="16" cy="16"/>
                </a:xfrm>
                <a:custGeom>
                  <a:avLst/>
                  <a:gdLst>
                    <a:gd name="txL" fmla="*/ 0 w 128"/>
                    <a:gd name="txT" fmla="*/ 0 h 130"/>
                    <a:gd name="txR" fmla="*/ 128 w 128"/>
                    <a:gd name="txB" fmla="*/ 130 h 130"/>
                  </a:gdLst>
                  <a:ahLst/>
                  <a:cxnLst>
                    <a:cxn ang="0">
                      <a:pos x="2" y="0"/>
                    </a:cxn>
                    <a:cxn ang="0">
                      <a:pos x="0" y="2"/>
                    </a:cxn>
                    <a:cxn ang="0">
                      <a:pos x="2" y="1"/>
                    </a:cxn>
                    <a:cxn ang="0">
                      <a:pos x="2" y="0"/>
                    </a:cxn>
                  </a:cxnLst>
                  <a:rect l="txL" t="txT" r="txR" b="txB"/>
                  <a:pathLst>
                    <a:path w="128" h="130">
                      <a:moveTo>
                        <a:pt x="103" y="0"/>
                      </a:moveTo>
                      <a:lnTo>
                        <a:pt x="0" y="130"/>
                      </a:lnTo>
                      <a:lnTo>
                        <a:pt x="128" y="77"/>
                      </a:lnTo>
                      <a:lnTo>
                        <a:pt x="103" y="0"/>
                      </a:lnTo>
                      <a:close/>
                    </a:path>
                  </a:pathLst>
                </a:custGeom>
                <a:solidFill>
                  <a:srgbClr val="000000">
                    <a:alpha val="100000"/>
                  </a:srgbClr>
                </a:solidFill>
                <a:ln w="9525">
                  <a:noFill/>
                </a:ln>
              </p:spPr>
              <p:txBody>
                <a:bodyPr/>
                <a:lstStyle/>
                <a:p>
                  <a:endParaRPr lang="zh-CN" altLang="en-US"/>
                </a:p>
              </p:txBody>
            </p:sp>
            <p:sp>
              <p:nvSpPr>
                <p:cNvPr id="37414" name="Freeform 135"/>
                <p:cNvSpPr/>
                <p:nvPr/>
              </p:nvSpPr>
              <p:spPr>
                <a:xfrm>
                  <a:off x="1838" y="1686"/>
                  <a:ext cx="16" cy="19"/>
                </a:xfrm>
                <a:custGeom>
                  <a:avLst/>
                  <a:gdLst>
                    <a:gd name="txL" fmla="*/ 0 w 128"/>
                    <a:gd name="txT" fmla="*/ 0 h 145"/>
                    <a:gd name="txR" fmla="*/ 128 w 128"/>
                    <a:gd name="txB" fmla="*/ 145 h 145"/>
                  </a:gdLst>
                  <a:ahLst/>
                  <a:cxnLst>
                    <a:cxn ang="0">
                      <a:pos x="0" y="1"/>
                    </a:cxn>
                    <a:cxn ang="0">
                      <a:pos x="2" y="0"/>
                    </a:cxn>
                    <a:cxn ang="0">
                      <a:pos x="1" y="2"/>
                    </a:cxn>
                    <a:cxn ang="0">
                      <a:pos x="0" y="1"/>
                    </a:cxn>
                  </a:cxnLst>
                  <a:rect l="txL" t="txT" r="txR" b="txB"/>
                  <a:pathLst>
                    <a:path w="128" h="145">
                      <a:moveTo>
                        <a:pt x="0" y="53"/>
                      </a:moveTo>
                      <a:lnTo>
                        <a:pt x="128" y="0"/>
                      </a:lnTo>
                      <a:lnTo>
                        <a:pt x="44" y="145"/>
                      </a:lnTo>
                      <a:lnTo>
                        <a:pt x="0" y="53"/>
                      </a:lnTo>
                      <a:close/>
                    </a:path>
                  </a:pathLst>
                </a:custGeom>
                <a:solidFill>
                  <a:srgbClr val="000000">
                    <a:alpha val="100000"/>
                  </a:srgbClr>
                </a:solidFill>
                <a:ln w="9525">
                  <a:noFill/>
                </a:ln>
              </p:spPr>
              <p:txBody>
                <a:bodyPr/>
                <a:lstStyle/>
                <a:p>
                  <a:endParaRPr lang="zh-CN" altLang="en-US"/>
                </a:p>
              </p:txBody>
            </p:sp>
            <p:sp>
              <p:nvSpPr>
                <p:cNvPr id="37415" name="Freeform 136"/>
                <p:cNvSpPr/>
                <p:nvPr/>
              </p:nvSpPr>
              <p:spPr>
                <a:xfrm>
                  <a:off x="1843" y="1686"/>
                  <a:ext cx="15" cy="19"/>
                </a:xfrm>
                <a:custGeom>
                  <a:avLst/>
                  <a:gdLst>
                    <a:gd name="txL" fmla="*/ 0 w 120"/>
                    <a:gd name="txT" fmla="*/ 0 h 145"/>
                    <a:gd name="txR" fmla="*/ 120 w 120"/>
                    <a:gd name="txB" fmla="*/ 145 h 145"/>
                  </a:gdLst>
                  <a:ahLst/>
                  <a:cxnLst>
                    <a:cxn ang="0">
                      <a:pos x="1" y="0"/>
                    </a:cxn>
                    <a:cxn ang="0">
                      <a:pos x="0" y="2"/>
                    </a:cxn>
                    <a:cxn ang="0">
                      <a:pos x="2" y="1"/>
                    </a:cxn>
                    <a:cxn ang="0">
                      <a:pos x="1" y="0"/>
                    </a:cxn>
                  </a:cxnLst>
                  <a:rect l="txL" t="txT" r="txR" b="txB"/>
                  <a:pathLst>
                    <a:path w="120" h="145">
                      <a:moveTo>
                        <a:pt x="84" y="0"/>
                      </a:moveTo>
                      <a:lnTo>
                        <a:pt x="0" y="145"/>
                      </a:lnTo>
                      <a:lnTo>
                        <a:pt x="120" y="74"/>
                      </a:lnTo>
                      <a:lnTo>
                        <a:pt x="84" y="0"/>
                      </a:lnTo>
                      <a:close/>
                    </a:path>
                  </a:pathLst>
                </a:custGeom>
                <a:solidFill>
                  <a:srgbClr val="000000">
                    <a:alpha val="100000"/>
                  </a:srgbClr>
                </a:solidFill>
                <a:ln w="9525">
                  <a:noFill/>
                </a:ln>
              </p:spPr>
              <p:txBody>
                <a:bodyPr/>
                <a:lstStyle/>
                <a:p>
                  <a:endParaRPr lang="zh-CN" altLang="en-US"/>
                </a:p>
              </p:txBody>
            </p:sp>
            <p:sp>
              <p:nvSpPr>
                <p:cNvPr id="37416" name="Freeform 137"/>
                <p:cNvSpPr/>
                <p:nvPr/>
              </p:nvSpPr>
              <p:spPr>
                <a:xfrm>
                  <a:off x="1843" y="1696"/>
                  <a:ext cx="15" cy="19"/>
                </a:xfrm>
                <a:custGeom>
                  <a:avLst/>
                  <a:gdLst>
                    <a:gd name="txL" fmla="*/ 0 w 120"/>
                    <a:gd name="txT" fmla="*/ 0 h 154"/>
                    <a:gd name="txR" fmla="*/ 120 w 120"/>
                    <a:gd name="txB" fmla="*/ 154 h 154"/>
                  </a:gdLst>
                  <a:ahLst/>
                  <a:cxnLst>
                    <a:cxn ang="0">
                      <a:pos x="0" y="1"/>
                    </a:cxn>
                    <a:cxn ang="0">
                      <a:pos x="2" y="0"/>
                    </a:cxn>
                    <a:cxn ang="0">
                      <a:pos x="1" y="2"/>
                    </a:cxn>
                    <a:cxn ang="0">
                      <a:pos x="0" y="1"/>
                    </a:cxn>
                  </a:cxnLst>
                  <a:rect l="txL" t="txT" r="txR" b="txB"/>
                  <a:pathLst>
                    <a:path w="120" h="154">
                      <a:moveTo>
                        <a:pt x="0" y="71"/>
                      </a:moveTo>
                      <a:lnTo>
                        <a:pt x="120" y="0"/>
                      </a:lnTo>
                      <a:lnTo>
                        <a:pt x="56" y="154"/>
                      </a:lnTo>
                      <a:lnTo>
                        <a:pt x="0" y="71"/>
                      </a:lnTo>
                      <a:close/>
                    </a:path>
                  </a:pathLst>
                </a:custGeom>
                <a:solidFill>
                  <a:srgbClr val="000000">
                    <a:alpha val="100000"/>
                  </a:srgbClr>
                </a:solidFill>
                <a:ln w="9525">
                  <a:noFill/>
                </a:ln>
              </p:spPr>
              <p:txBody>
                <a:bodyPr/>
                <a:lstStyle/>
                <a:p>
                  <a:endParaRPr lang="zh-CN" altLang="en-US"/>
                </a:p>
              </p:txBody>
            </p:sp>
            <p:sp>
              <p:nvSpPr>
                <p:cNvPr id="37417" name="Freeform 138"/>
                <p:cNvSpPr/>
                <p:nvPr/>
              </p:nvSpPr>
              <p:spPr>
                <a:xfrm>
                  <a:off x="1850" y="1696"/>
                  <a:ext cx="14" cy="19"/>
                </a:xfrm>
                <a:custGeom>
                  <a:avLst/>
                  <a:gdLst>
                    <a:gd name="txL" fmla="*/ 0 w 110"/>
                    <a:gd name="txT" fmla="*/ 0 h 154"/>
                    <a:gd name="txR" fmla="*/ 110 w 110"/>
                    <a:gd name="txB" fmla="*/ 154 h 154"/>
                  </a:gdLst>
                  <a:ahLst/>
                  <a:cxnLst>
                    <a:cxn ang="0">
                      <a:pos x="1" y="0"/>
                    </a:cxn>
                    <a:cxn ang="0">
                      <a:pos x="0" y="2"/>
                    </a:cxn>
                    <a:cxn ang="0">
                      <a:pos x="2" y="1"/>
                    </a:cxn>
                    <a:cxn ang="0">
                      <a:pos x="1" y="0"/>
                    </a:cxn>
                  </a:cxnLst>
                  <a:rect l="txL" t="txT" r="txR" b="txB"/>
                  <a:pathLst>
                    <a:path w="110" h="154">
                      <a:moveTo>
                        <a:pt x="64" y="0"/>
                      </a:moveTo>
                      <a:lnTo>
                        <a:pt x="0" y="154"/>
                      </a:lnTo>
                      <a:lnTo>
                        <a:pt x="110" y="68"/>
                      </a:lnTo>
                      <a:lnTo>
                        <a:pt x="64" y="0"/>
                      </a:lnTo>
                      <a:close/>
                    </a:path>
                  </a:pathLst>
                </a:custGeom>
                <a:solidFill>
                  <a:srgbClr val="000000">
                    <a:alpha val="100000"/>
                  </a:srgbClr>
                </a:solidFill>
                <a:ln w="9525">
                  <a:noFill/>
                </a:ln>
              </p:spPr>
              <p:txBody>
                <a:bodyPr/>
                <a:lstStyle/>
                <a:p>
                  <a:endParaRPr lang="zh-CN" altLang="en-US"/>
                </a:p>
              </p:txBody>
            </p:sp>
            <p:sp>
              <p:nvSpPr>
                <p:cNvPr id="37418" name="Freeform 139"/>
                <p:cNvSpPr/>
                <p:nvPr/>
              </p:nvSpPr>
              <p:spPr>
                <a:xfrm>
                  <a:off x="1850" y="1704"/>
                  <a:ext cx="14" cy="20"/>
                </a:xfrm>
                <a:custGeom>
                  <a:avLst/>
                  <a:gdLst>
                    <a:gd name="txL" fmla="*/ 0 w 110"/>
                    <a:gd name="txT" fmla="*/ 0 h 161"/>
                    <a:gd name="txR" fmla="*/ 110 w 110"/>
                    <a:gd name="txB" fmla="*/ 161 h 161"/>
                  </a:gdLst>
                  <a:ahLst/>
                  <a:cxnLst>
                    <a:cxn ang="0">
                      <a:pos x="0" y="1"/>
                    </a:cxn>
                    <a:cxn ang="0">
                      <a:pos x="2" y="0"/>
                    </a:cxn>
                    <a:cxn ang="0">
                      <a:pos x="1" y="2"/>
                    </a:cxn>
                    <a:cxn ang="0">
                      <a:pos x="0" y="1"/>
                    </a:cxn>
                  </a:cxnLst>
                  <a:rect l="txL" t="txT" r="txR" b="txB"/>
                  <a:pathLst>
                    <a:path w="110" h="161">
                      <a:moveTo>
                        <a:pt x="0" y="86"/>
                      </a:moveTo>
                      <a:lnTo>
                        <a:pt x="110" y="0"/>
                      </a:lnTo>
                      <a:lnTo>
                        <a:pt x="65" y="161"/>
                      </a:lnTo>
                      <a:lnTo>
                        <a:pt x="0" y="86"/>
                      </a:lnTo>
                      <a:close/>
                    </a:path>
                  </a:pathLst>
                </a:custGeom>
                <a:solidFill>
                  <a:srgbClr val="000000">
                    <a:alpha val="100000"/>
                  </a:srgbClr>
                </a:solidFill>
                <a:ln w="9525">
                  <a:noFill/>
                </a:ln>
              </p:spPr>
              <p:txBody>
                <a:bodyPr/>
                <a:lstStyle/>
                <a:p>
                  <a:endParaRPr lang="zh-CN" altLang="en-US"/>
                </a:p>
              </p:txBody>
            </p:sp>
            <p:sp>
              <p:nvSpPr>
                <p:cNvPr id="37419" name="Freeform 140"/>
                <p:cNvSpPr/>
                <p:nvPr/>
              </p:nvSpPr>
              <p:spPr>
                <a:xfrm>
                  <a:off x="1858" y="1704"/>
                  <a:ext cx="13" cy="20"/>
                </a:xfrm>
                <a:custGeom>
                  <a:avLst/>
                  <a:gdLst>
                    <a:gd name="txL" fmla="*/ 0 w 100"/>
                    <a:gd name="txT" fmla="*/ 0 h 161"/>
                    <a:gd name="txR" fmla="*/ 100 w 100"/>
                    <a:gd name="txB" fmla="*/ 161 h 161"/>
                  </a:gdLst>
                  <a:ahLst/>
                  <a:cxnLst>
                    <a:cxn ang="0">
                      <a:pos x="1" y="0"/>
                    </a:cxn>
                    <a:cxn ang="0">
                      <a:pos x="0" y="2"/>
                    </a:cxn>
                    <a:cxn ang="0">
                      <a:pos x="2" y="1"/>
                    </a:cxn>
                    <a:cxn ang="0">
                      <a:pos x="1" y="0"/>
                    </a:cxn>
                  </a:cxnLst>
                  <a:rect l="txL" t="txT" r="txR" b="txB"/>
                  <a:pathLst>
                    <a:path w="100" h="161">
                      <a:moveTo>
                        <a:pt x="45" y="0"/>
                      </a:moveTo>
                      <a:lnTo>
                        <a:pt x="0" y="161"/>
                      </a:lnTo>
                      <a:lnTo>
                        <a:pt x="100" y="63"/>
                      </a:lnTo>
                      <a:lnTo>
                        <a:pt x="45" y="0"/>
                      </a:lnTo>
                      <a:close/>
                    </a:path>
                  </a:pathLst>
                </a:custGeom>
                <a:solidFill>
                  <a:srgbClr val="000000">
                    <a:alpha val="100000"/>
                  </a:srgbClr>
                </a:solidFill>
                <a:ln w="9525">
                  <a:noFill/>
                </a:ln>
              </p:spPr>
              <p:txBody>
                <a:bodyPr/>
                <a:lstStyle/>
                <a:p>
                  <a:endParaRPr lang="zh-CN" altLang="en-US"/>
                </a:p>
              </p:txBody>
            </p:sp>
            <p:sp>
              <p:nvSpPr>
                <p:cNvPr id="37420" name="Freeform 141"/>
                <p:cNvSpPr/>
                <p:nvPr/>
              </p:nvSpPr>
              <p:spPr>
                <a:xfrm>
                  <a:off x="1858" y="1712"/>
                  <a:ext cx="13" cy="21"/>
                </a:xfrm>
                <a:custGeom>
                  <a:avLst/>
                  <a:gdLst>
                    <a:gd name="txL" fmla="*/ 0 w 100"/>
                    <a:gd name="txT" fmla="*/ 0 h 165"/>
                    <a:gd name="txR" fmla="*/ 100 w 100"/>
                    <a:gd name="txB" fmla="*/ 165 h 165"/>
                  </a:gdLst>
                  <a:ahLst/>
                  <a:cxnLst>
                    <a:cxn ang="0">
                      <a:pos x="0" y="2"/>
                    </a:cxn>
                    <a:cxn ang="0">
                      <a:pos x="2" y="0"/>
                    </a:cxn>
                    <a:cxn ang="0">
                      <a:pos x="1" y="3"/>
                    </a:cxn>
                    <a:cxn ang="0">
                      <a:pos x="0" y="2"/>
                    </a:cxn>
                  </a:cxnLst>
                  <a:rect l="txL" t="txT" r="txR" b="txB"/>
                  <a:pathLst>
                    <a:path w="100" h="165">
                      <a:moveTo>
                        <a:pt x="0" y="98"/>
                      </a:moveTo>
                      <a:lnTo>
                        <a:pt x="100" y="0"/>
                      </a:lnTo>
                      <a:lnTo>
                        <a:pt x="76" y="165"/>
                      </a:lnTo>
                      <a:lnTo>
                        <a:pt x="0" y="98"/>
                      </a:lnTo>
                      <a:close/>
                    </a:path>
                  </a:pathLst>
                </a:custGeom>
                <a:solidFill>
                  <a:srgbClr val="000000">
                    <a:alpha val="100000"/>
                  </a:srgbClr>
                </a:solidFill>
                <a:ln w="9525">
                  <a:noFill/>
                </a:ln>
              </p:spPr>
              <p:txBody>
                <a:bodyPr/>
                <a:lstStyle/>
                <a:p>
                  <a:endParaRPr lang="zh-CN" altLang="en-US"/>
                </a:p>
              </p:txBody>
            </p:sp>
            <p:sp>
              <p:nvSpPr>
                <p:cNvPr id="37421" name="Freeform 142"/>
                <p:cNvSpPr/>
                <p:nvPr/>
              </p:nvSpPr>
              <p:spPr>
                <a:xfrm>
                  <a:off x="1868" y="1712"/>
                  <a:ext cx="10" cy="21"/>
                </a:xfrm>
                <a:custGeom>
                  <a:avLst/>
                  <a:gdLst>
                    <a:gd name="txL" fmla="*/ 0 w 84"/>
                    <a:gd name="txT" fmla="*/ 0 h 165"/>
                    <a:gd name="txR" fmla="*/ 84 w 84"/>
                    <a:gd name="txB" fmla="*/ 165 h 165"/>
                  </a:gdLst>
                  <a:ahLst/>
                  <a:cxnLst>
                    <a:cxn ang="0">
                      <a:pos x="0" y="0"/>
                    </a:cxn>
                    <a:cxn ang="0">
                      <a:pos x="0" y="3"/>
                    </a:cxn>
                    <a:cxn ang="0">
                      <a:pos x="1" y="1"/>
                    </a:cxn>
                    <a:cxn ang="0">
                      <a:pos x="0" y="0"/>
                    </a:cxn>
                  </a:cxnLst>
                  <a:rect l="txL" t="txT" r="txR" b="txB"/>
                  <a:pathLst>
                    <a:path w="84" h="165">
                      <a:moveTo>
                        <a:pt x="24" y="0"/>
                      </a:moveTo>
                      <a:lnTo>
                        <a:pt x="0" y="165"/>
                      </a:lnTo>
                      <a:lnTo>
                        <a:pt x="84" y="54"/>
                      </a:lnTo>
                      <a:lnTo>
                        <a:pt x="24" y="0"/>
                      </a:lnTo>
                      <a:close/>
                    </a:path>
                  </a:pathLst>
                </a:custGeom>
                <a:solidFill>
                  <a:srgbClr val="000000">
                    <a:alpha val="100000"/>
                  </a:srgbClr>
                </a:solidFill>
                <a:ln w="9525">
                  <a:noFill/>
                </a:ln>
              </p:spPr>
              <p:txBody>
                <a:bodyPr/>
                <a:lstStyle/>
                <a:p>
                  <a:endParaRPr lang="zh-CN" altLang="en-US"/>
                </a:p>
              </p:txBody>
            </p:sp>
            <p:sp>
              <p:nvSpPr>
                <p:cNvPr id="37422" name="Freeform 143"/>
                <p:cNvSpPr/>
                <p:nvPr/>
              </p:nvSpPr>
              <p:spPr>
                <a:xfrm>
                  <a:off x="1868" y="1719"/>
                  <a:ext cx="10" cy="21"/>
                </a:xfrm>
                <a:custGeom>
                  <a:avLst/>
                  <a:gdLst>
                    <a:gd name="txL" fmla="*/ 0 w 84"/>
                    <a:gd name="txT" fmla="*/ 0 h 167"/>
                    <a:gd name="txR" fmla="*/ 84 w 84"/>
                    <a:gd name="txB" fmla="*/ 167 h 167"/>
                  </a:gdLst>
                  <a:ahLst/>
                  <a:cxnLst>
                    <a:cxn ang="0">
                      <a:pos x="0" y="2"/>
                    </a:cxn>
                    <a:cxn ang="0">
                      <a:pos x="1" y="0"/>
                    </a:cxn>
                    <a:cxn ang="0">
                      <a:pos x="1" y="3"/>
                    </a:cxn>
                    <a:cxn ang="0">
                      <a:pos x="0" y="2"/>
                    </a:cxn>
                  </a:cxnLst>
                  <a:rect l="txL" t="txT" r="txR" b="txB"/>
                  <a:pathLst>
                    <a:path w="84" h="167">
                      <a:moveTo>
                        <a:pt x="0" y="111"/>
                      </a:moveTo>
                      <a:lnTo>
                        <a:pt x="84" y="0"/>
                      </a:lnTo>
                      <a:lnTo>
                        <a:pt x="83" y="167"/>
                      </a:lnTo>
                      <a:lnTo>
                        <a:pt x="0" y="111"/>
                      </a:lnTo>
                      <a:close/>
                    </a:path>
                  </a:pathLst>
                </a:custGeom>
                <a:solidFill>
                  <a:srgbClr val="000000">
                    <a:alpha val="100000"/>
                  </a:srgbClr>
                </a:solidFill>
                <a:ln w="9525">
                  <a:noFill/>
                </a:ln>
              </p:spPr>
              <p:txBody>
                <a:bodyPr/>
                <a:lstStyle/>
                <a:p>
                  <a:endParaRPr lang="zh-CN" altLang="en-US"/>
                </a:p>
              </p:txBody>
            </p:sp>
            <p:sp>
              <p:nvSpPr>
                <p:cNvPr id="37423" name="Freeform 144"/>
                <p:cNvSpPr/>
                <p:nvPr/>
              </p:nvSpPr>
              <p:spPr>
                <a:xfrm>
                  <a:off x="1878" y="1719"/>
                  <a:ext cx="9" cy="21"/>
                </a:xfrm>
                <a:custGeom>
                  <a:avLst/>
                  <a:gdLst>
                    <a:gd name="txL" fmla="*/ 0 w 70"/>
                    <a:gd name="txT" fmla="*/ 0 h 167"/>
                    <a:gd name="txR" fmla="*/ 70 w 70"/>
                    <a:gd name="txB" fmla="*/ 167 h 167"/>
                  </a:gdLst>
                  <a:ahLst/>
                  <a:cxnLst>
                    <a:cxn ang="0">
                      <a:pos x="0" y="0"/>
                    </a:cxn>
                    <a:cxn ang="0">
                      <a:pos x="0" y="3"/>
                    </a:cxn>
                    <a:cxn ang="0">
                      <a:pos x="1" y="1"/>
                    </a:cxn>
                    <a:cxn ang="0">
                      <a:pos x="0" y="0"/>
                    </a:cxn>
                  </a:cxnLst>
                  <a:rect l="txL" t="txT" r="txR" b="txB"/>
                  <a:pathLst>
                    <a:path w="70" h="167">
                      <a:moveTo>
                        <a:pt x="1" y="0"/>
                      </a:moveTo>
                      <a:lnTo>
                        <a:pt x="0" y="167"/>
                      </a:lnTo>
                      <a:lnTo>
                        <a:pt x="70" y="45"/>
                      </a:lnTo>
                      <a:lnTo>
                        <a:pt x="1" y="0"/>
                      </a:lnTo>
                      <a:close/>
                    </a:path>
                  </a:pathLst>
                </a:custGeom>
                <a:solidFill>
                  <a:srgbClr val="000000">
                    <a:alpha val="100000"/>
                  </a:srgbClr>
                </a:solidFill>
                <a:ln w="9525">
                  <a:noFill/>
                </a:ln>
              </p:spPr>
              <p:txBody>
                <a:bodyPr/>
                <a:lstStyle/>
                <a:p>
                  <a:endParaRPr lang="zh-CN" altLang="en-US"/>
                </a:p>
              </p:txBody>
            </p:sp>
            <p:sp>
              <p:nvSpPr>
                <p:cNvPr id="37424" name="Freeform 145"/>
                <p:cNvSpPr/>
                <p:nvPr/>
              </p:nvSpPr>
              <p:spPr>
                <a:xfrm>
                  <a:off x="1878" y="1725"/>
                  <a:ext cx="11" cy="20"/>
                </a:xfrm>
                <a:custGeom>
                  <a:avLst/>
                  <a:gdLst>
                    <a:gd name="txL" fmla="*/ 0 w 90"/>
                    <a:gd name="txT" fmla="*/ 0 h 167"/>
                    <a:gd name="txR" fmla="*/ 90 w 90"/>
                    <a:gd name="txB" fmla="*/ 167 h 167"/>
                  </a:gdLst>
                  <a:ahLst/>
                  <a:cxnLst>
                    <a:cxn ang="0">
                      <a:pos x="0" y="2"/>
                    </a:cxn>
                    <a:cxn ang="0">
                      <a:pos x="1" y="0"/>
                    </a:cxn>
                    <a:cxn ang="0">
                      <a:pos x="1" y="2"/>
                    </a:cxn>
                    <a:cxn ang="0">
                      <a:pos x="0" y="2"/>
                    </a:cxn>
                  </a:cxnLst>
                  <a:rect l="txL" t="txT" r="txR" b="txB"/>
                  <a:pathLst>
                    <a:path w="90" h="167">
                      <a:moveTo>
                        <a:pt x="0" y="122"/>
                      </a:moveTo>
                      <a:lnTo>
                        <a:pt x="70" y="0"/>
                      </a:lnTo>
                      <a:lnTo>
                        <a:pt x="90" y="167"/>
                      </a:lnTo>
                      <a:lnTo>
                        <a:pt x="0" y="122"/>
                      </a:lnTo>
                      <a:close/>
                    </a:path>
                  </a:pathLst>
                </a:custGeom>
                <a:solidFill>
                  <a:srgbClr val="000000">
                    <a:alpha val="100000"/>
                  </a:srgbClr>
                </a:solidFill>
                <a:ln w="9525">
                  <a:noFill/>
                </a:ln>
              </p:spPr>
              <p:txBody>
                <a:bodyPr/>
                <a:lstStyle/>
                <a:p>
                  <a:endParaRPr lang="zh-CN" altLang="en-US"/>
                </a:p>
              </p:txBody>
            </p:sp>
            <p:sp>
              <p:nvSpPr>
                <p:cNvPr id="37425" name="Freeform 146"/>
                <p:cNvSpPr/>
                <p:nvPr/>
              </p:nvSpPr>
              <p:spPr>
                <a:xfrm>
                  <a:off x="1887" y="1725"/>
                  <a:ext cx="9" cy="20"/>
                </a:xfrm>
                <a:custGeom>
                  <a:avLst/>
                  <a:gdLst>
                    <a:gd name="txL" fmla="*/ 0 w 73"/>
                    <a:gd name="txT" fmla="*/ 0 h 167"/>
                    <a:gd name="txR" fmla="*/ 73 w 73"/>
                    <a:gd name="txB" fmla="*/ 167 h 167"/>
                  </a:gdLst>
                  <a:ahLst/>
                  <a:cxnLst>
                    <a:cxn ang="0">
                      <a:pos x="0" y="0"/>
                    </a:cxn>
                    <a:cxn ang="0">
                      <a:pos x="0" y="2"/>
                    </a:cxn>
                    <a:cxn ang="0">
                      <a:pos x="1" y="0"/>
                    </a:cxn>
                    <a:cxn ang="0">
                      <a:pos x="0" y="0"/>
                    </a:cxn>
                  </a:cxnLst>
                  <a:rect l="txL" t="txT" r="txR" b="txB"/>
                  <a:pathLst>
                    <a:path w="73" h="167">
                      <a:moveTo>
                        <a:pt x="0" y="0"/>
                      </a:moveTo>
                      <a:lnTo>
                        <a:pt x="20" y="167"/>
                      </a:lnTo>
                      <a:lnTo>
                        <a:pt x="73" y="37"/>
                      </a:lnTo>
                      <a:lnTo>
                        <a:pt x="0" y="0"/>
                      </a:lnTo>
                      <a:close/>
                    </a:path>
                  </a:pathLst>
                </a:custGeom>
                <a:solidFill>
                  <a:srgbClr val="000000">
                    <a:alpha val="100000"/>
                  </a:srgbClr>
                </a:solidFill>
                <a:ln w="9525">
                  <a:noFill/>
                </a:ln>
              </p:spPr>
              <p:txBody>
                <a:bodyPr/>
                <a:lstStyle/>
                <a:p>
                  <a:endParaRPr lang="zh-CN" altLang="en-US"/>
                </a:p>
              </p:txBody>
            </p:sp>
            <p:sp>
              <p:nvSpPr>
                <p:cNvPr id="37426" name="Freeform 147"/>
                <p:cNvSpPr/>
                <p:nvPr/>
              </p:nvSpPr>
              <p:spPr>
                <a:xfrm>
                  <a:off x="1889" y="1729"/>
                  <a:ext cx="12" cy="20"/>
                </a:xfrm>
                <a:custGeom>
                  <a:avLst/>
                  <a:gdLst>
                    <a:gd name="txL" fmla="*/ 0 w 95"/>
                    <a:gd name="txT" fmla="*/ 0 h 162"/>
                    <a:gd name="txR" fmla="*/ 95 w 95"/>
                    <a:gd name="txB" fmla="*/ 162 h 162"/>
                  </a:gdLst>
                  <a:ahLst/>
                  <a:cxnLst>
                    <a:cxn ang="0">
                      <a:pos x="0" y="2"/>
                    </a:cxn>
                    <a:cxn ang="0">
                      <a:pos x="1" y="0"/>
                    </a:cxn>
                    <a:cxn ang="0">
                      <a:pos x="2" y="2"/>
                    </a:cxn>
                    <a:cxn ang="0">
                      <a:pos x="0" y="2"/>
                    </a:cxn>
                  </a:cxnLst>
                  <a:rect l="txL" t="txT" r="txR" b="txB"/>
                  <a:pathLst>
                    <a:path w="95" h="162">
                      <a:moveTo>
                        <a:pt x="0" y="130"/>
                      </a:moveTo>
                      <a:lnTo>
                        <a:pt x="53" y="0"/>
                      </a:lnTo>
                      <a:lnTo>
                        <a:pt x="95" y="162"/>
                      </a:lnTo>
                      <a:lnTo>
                        <a:pt x="0" y="130"/>
                      </a:lnTo>
                      <a:close/>
                    </a:path>
                  </a:pathLst>
                </a:custGeom>
                <a:solidFill>
                  <a:srgbClr val="000000">
                    <a:alpha val="100000"/>
                  </a:srgbClr>
                </a:solidFill>
                <a:ln w="9525">
                  <a:noFill/>
                </a:ln>
              </p:spPr>
              <p:txBody>
                <a:bodyPr/>
                <a:lstStyle/>
                <a:p>
                  <a:endParaRPr lang="zh-CN" altLang="en-US"/>
                </a:p>
              </p:txBody>
            </p:sp>
            <p:sp>
              <p:nvSpPr>
                <p:cNvPr id="37427" name="Freeform 148"/>
                <p:cNvSpPr/>
                <p:nvPr/>
              </p:nvSpPr>
              <p:spPr>
                <a:xfrm>
                  <a:off x="1896" y="1729"/>
                  <a:ext cx="10" cy="20"/>
                </a:xfrm>
                <a:custGeom>
                  <a:avLst/>
                  <a:gdLst>
                    <a:gd name="txL" fmla="*/ 0 w 78"/>
                    <a:gd name="txT" fmla="*/ 0 h 162"/>
                    <a:gd name="txR" fmla="*/ 78 w 78"/>
                    <a:gd name="txB" fmla="*/ 162 h 162"/>
                  </a:gdLst>
                  <a:ahLst/>
                  <a:cxnLst>
                    <a:cxn ang="0">
                      <a:pos x="0" y="0"/>
                    </a:cxn>
                    <a:cxn ang="0">
                      <a:pos x="1" y="2"/>
                    </a:cxn>
                    <a:cxn ang="0">
                      <a:pos x="1" y="0"/>
                    </a:cxn>
                    <a:cxn ang="0">
                      <a:pos x="0" y="0"/>
                    </a:cxn>
                  </a:cxnLst>
                  <a:rect l="txL" t="txT" r="txR" b="txB"/>
                  <a:pathLst>
                    <a:path w="78" h="162">
                      <a:moveTo>
                        <a:pt x="0" y="0"/>
                      </a:moveTo>
                      <a:lnTo>
                        <a:pt x="42" y="162"/>
                      </a:lnTo>
                      <a:lnTo>
                        <a:pt x="78" y="27"/>
                      </a:lnTo>
                      <a:lnTo>
                        <a:pt x="0" y="0"/>
                      </a:lnTo>
                      <a:close/>
                    </a:path>
                  </a:pathLst>
                </a:custGeom>
                <a:solidFill>
                  <a:srgbClr val="000000">
                    <a:alpha val="100000"/>
                  </a:srgbClr>
                </a:solidFill>
                <a:ln w="9525">
                  <a:noFill/>
                </a:ln>
              </p:spPr>
              <p:txBody>
                <a:bodyPr/>
                <a:lstStyle/>
                <a:p>
                  <a:endParaRPr lang="zh-CN" altLang="en-US"/>
                </a:p>
              </p:txBody>
            </p:sp>
            <p:sp>
              <p:nvSpPr>
                <p:cNvPr id="37428" name="Freeform 149"/>
                <p:cNvSpPr/>
                <p:nvPr/>
              </p:nvSpPr>
              <p:spPr>
                <a:xfrm>
                  <a:off x="1901" y="1732"/>
                  <a:ext cx="12" cy="20"/>
                </a:xfrm>
                <a:custGeom>
                  <a:avLst/>
                  <a:gdLst>
                    <a:gd name="txL" fmla="*/ 0 w 98"/>
                    <a:gd name="txT" fmla="*/ 0 h 154"/>
                    <a:gd name="txR" fmla="*/ 98 w 98"/>
                    <a:gd name="txB" fmla="*/ 154 h 154"/>
                  </a:gdLst>
                  <a:ahLst/>
                  <a:cxnLst>
                    <a:cxn ang="0">
                      <a:pos x="0" y="2"/>
                    </a:cxn>
                    <a:cxn ang="0">
                      <a:pos x="0" y="0"/>
                    </a:cxn>
                    <a:cxn ang="0">
                      <a:pos x="1" y="3"/>
                    </a:cxn>
                    <a:cxn ang="0">
                      <a:pos x="0" y="2"/>
                    </a:cxn>
                  </a:cxnLst>
                  <a:rect l="txL" t="txT" r="txR" b="txB"/>
                  <a:pathLst>
                    <a:path w="98" h="154">
                      <a:moveTo>
                        <a:pt x="0" y="135"/>
                      </a:moveTo>
                      <a:lnTo>
                        <a:pt x="36" y="0"/>
                      </a:lnTo>
                      <a:lnTo>
                        <a:pt x="98" y="154"/>
                      </a:lnTo>
                      <a:lnTo>
                        <a:pt x="0" y="135"/>
                      </a:lnTo>
                      <a:close/>
                    </a:path>
                  </a:pathLst>
                </a:custGeom>
                <a:solidFill>
                  <a:srgbClr val="000000">
                    <a:alpha val="100000"/>
                  </a:srgbClr>
                </a:solidFill>
                <a:ln w="9525">
                  <a:noFill/>
                </a:ln>
              </p:spPr>
              <p:txBody>
                <a:bodyPr/>
                <a:lstStyle/>
                <a:p>
                  <a:endParaRPr lang="zh-CN" altLang="en-US"/>
                </a:p>
              </p:txBody>
            </p:sp>
            <p:sp>
              <p:nvSpPr>
                <p:cNvPr id="37429" name="Freeform 150"/>
                <p:cNvSpPr/>
                <p:nvPr/>
              </p:nvSpPr>
              <p:spPr>
                <a:xfrm>
                  <a:off x="1906" y="1732"/>
                  <a:ext cx="10" cy="20"/>
                </a:xfrm>
                <a:custGeom>
                  <a:avLst/>
                  <a:gdLst>
                    <a:gd name="txL" fmla="*/ 0 w 80"/>
                    <a:gd name="txT" fmla="*/ 0 h 154"/>
                    <a:gd name="txR" fmla="*/ 80 w 80"/>
                    <a:gd name="txB" fmla="*/ 154 h 154"/>
                  </a:gdLst>
                  <a:ahLst/>
                  <a:cxnLst>
                    <a:cxn ang="0">
                      <a:pos x="0" y="0"/>
                    </a:cxn>
                    <a:cxn ang="0">
                      <a:pos x="1" y="3"/>
                    </a:cxn>
                    <a:cxn ang="0">
                      <a:pos x="1" y="0"/>
                    </a:cxn>
                    <a:cxn ang="0">
                      <a:pos x="0" y="0"/>
                    </a:cxn>
                  </a:cxnLst>
                  <a:rect l="txL" t="txT" r="txR" b="txB"/>
                  <a:pathLst>
                    <a:path w="80" h="154">
                      <a:moveTo>
                        <a:pt x="0" y="0"/>
                      </a:moveTo>
                      <a:lnTo>
                        <a:pt x="62" y="154"/>
                      </a:lnTo>
                      <a:lnTo>
                        <a:pt x="80" y="16"/>
                      </a:lnTo>
                      <a:lnTo>
                        <a:pt x="0" y="0"/>
                      </a:lnTo>
                      <a:close/>
                    </a:path>
                  </a:pathLst>
                </a:custGeom>
                <a:solidFill>
                  <a:srgbClr val="000000">
                    <a:alpha val="100000"/>
                  </a:srgbClr>
                </a:solidFill>
                <a:ln w="9525">
                  <a:noFill/>
                </a:ln>
              </p:spPr>
              <p:txBody>
                <a:bodyPr/>
                <a:lstStyle/>
                <a:p>
                  <a:endParaRPr lang="zh-CN" altLang="en-US"/>
                </a:p>
              </p:txBody>
            </p:sp>
            <p:sp>
              <p:nvSpPr>
                <p:cNvPr id="37430" name="Freeform 151"/>
                <p:cNvSpPr/>
                <p:nvPr/>
              </p:nvSpPr>
              <p:spPr>
                <a:xfrm>
                  <a:off x="1913" y="1734"/>
                  <a:ext cx="13" cy="19"/>
                </a:xfrm>
                <a:custGeom>
                  <a:avLst/>
                  <a:gdLst>
                    <a:gd name="txL" fmla="*/ 0 w 100"/>
                    <a:gd name="txT" fmla="*/ 0 h 146"/>
                    <a:gd name="txR" fmla="*/ 100 w 100"/>
                    <a:gd name="txB" fmla="*/ 146 h 146"/>
                  </a:gdLst>
                  <a:ahLst/>
                  <a:cxnLst>
                    <a:cxn ang="0">
                      <a:pos x="0" y="2"/>
                    </a:cxn>
                    <a:cxn ang="0">
                      <a:pos x="0" y="0"/>
                    </a:cxn>
                    <a:cxn ang="0">
                      <a:pos x="2" y="2"/>
                    </a:cxn>
                    <a:cxn ang="0">
                      <a:pos x="0" y="2"/>
                    </a:cxn>
                  </a:cxnLst>
                  <a:rect l="txL" t="txT" r="txR" b="txB"/>
                  <a:pathLst>
                    <a:path w="100" h="146">
                      <a:moveTo>
                        <a:pt x="0" y="138"/>
                      </a:moveTo>
                      <a:lnTo>
                        <a:pt x="18" y="0"/>
                      </a:lnTo>
                      <a:lnTo>
                        <a:pt x="100" y="146"/>
                      </a:lnTo>
                      <a:lnTo>
                        <a:pt x="0" y="138"/>
                      </a:lnTo>
                      <a:close/>
                    </a:path>
                  </a:pathLst>
                </a:custGeom>
                <a:solidFill>
                  <a:srgbClr val="000000">
                    <a:alpha val="100000"/>
                  </a:srgbClr>
                </a:solidFill>
                <a:ln w="9525">
                  <a:noFill/>
                </a:ln>
              </p:spPr>
              <p:txBody>
                <a:bodyPr/>
                <a:lstStyle/>
                <a:p>
                  <a:endParaRPr lang="zh-CN" altLang="en-US"/>
                </a:p>
              </p:txBody>
            </p:sp>
            <p:sp>
              <p:nvSpPr>
                <p:cNvPr id="37431" name="Freeform 152"/>
                <p:cNvSpPr/>
                <p:nvPr/>
              </p:nvSpPr>
              <p:spPr>
                <a:xfrm>
                  <a:off x="1916" y="1734"/>
                  <a:ext cx="10" cy="19"/>
                </a:xfrm>
                <a:custGeom>
                  <a:avLst/>
                  <a:gdLst>
                    <a:gd name="txL" fmla="*/ 0 w 82"/>
                    <a:gd name="txT" fmla="*/ 0 h 146"/>
                    <a:gd name="txR" fmla="*/ 82 w 82"/>
                    <a:gd name="txB" fmla="*/ 146 h 146"/>
                  </a:gdLst>
                  <a:ahLst/>
                  <a:cxnLst>
                    <a:cxn ang="0">
                      <a:pos x="0" y="0"/>
                    </a:cxn>
                    <a:cxn ang="0">
                      <a:pos x="1" y="2"/>
                    </a:cxn>
                    <a:cxn ang="0">
                      <a:pos x="1" y="0"/>
                    </a:cxn>
                    <a:cxn ang="0">
                      <a:pos x="0" y="0"/>
                    </a:cxn>
                  </a:cxnLst>
                  <a:rect l="txL" t="txT" r="txR" b="txB"/>
                  <a:pathLst>
                    <a:path w="82" h="146">
                      <a:moveTo>
                        <a:pt x="0" y="0"/>
                      </a:moveTo>
                      <a:lnTo>
                        <a:pt x="82" y="146"/>
                      </a:lnTo>
                      <a:lnTo>
                        <a:pt x="82" y="5"/>
                      </a:lnTo>
                      <a:lnTo>
                        <a:pt x="0" y="0"/>
                      </a:lnTo>
                      <a:close/>
                    </a:path>
                  </a:pathLst>
                </a:custGeom>
                <a:solidFill>
                  <a:srgbClr val="000000">
                    <a:alpha val="100000"/>
                  </a:srgbClr>
                </a:solidFill>
                <a:ln w="9525">
                  <a:noFill/>
                </a:ln>
              </p:spPr>
              <p:txBody>
                <a:bodyPr/>
                <a:lstStyle/>
                <a:p>
                  <a:endParaRPr lang="zh-CN" altLang="en-US"/>
                </a:p>
              </p:txBody>
            </p:sp>
            <p:sp>
              <p:nvSpPr>
                <p:cNvPr id="37432" name="Freeform 153"/>
                <p:cNvSpPr/>
                <p:nvPr/>
              </p:nvSpPr>
              <p:spPr>
                <a:xfrm>
                  <a:off x="1876" y="1830"/>
                  <a:ext cx="32" cy="45"/>
                </a:xfrm>
                <a:custGeom>
                  <a:avLst/>
                  <a:gdLst>
                    <a:gd name="txL" fmla="*/ 0 w 258"/>
                    <a:gd name="txT" fmla="*/ 0 h 362"/>
                    <a:gd name="txR" fmla="*/ 258 w 258"/>
                    <a:gd name="txB" fmla="*/ 362 h 362"/>
                  </a:gdLst>
                  <a:ahLst/>
                  <a:cxnLst>
                    <a:cxn ang="0">
                      <a:pos x="0" y="4"/>
                    </a:cxn>
                    <a:cxn ang="0">
                      <a:pos x="1" y="6"/>
                    </a:cxn>
                    <a:cxn ang="0">
                      <a:pos x="4" y="0"/>
                    </a:cxn>
                    <a:cxn ang="0">
                      <a:pos x="0" y="4"/>
                    </a:cxn>
                  </a:cxnLst>
                  <a:rect l="txL" t="txT" r="txR" b="txB"/>
                  <a:pathLst>
                    <a:path w="258" h="362">
                      <a:moveTo>
                        <a:pt x="0" y="263"/>
                      </a:moveTo>
                      <a:lnTo>
                        <a:pt x="100" y="362"/>
                      </a:lnTo>
                      <a:lnTo>
                        <a:pt x="258" y="0"/>
                      </a:lnTo>
                      <a:lnTo>
                        <a:pt x="0" y="263"/>
                      </a:lnTo>
                      <a:close/>
                    </a:path>
                  </a:pathLst>
                </a:custGeom>
                <a:solidFill>
                  <a:srgbClr val="000000">
                    <a:alpha val="100000"/>
                  </a:srgbClr>
                </a:solidFill>
                <a:ln w="9525">
                  <a:noFill/>
                </a:ln>
              </p:spPr>
              <p:txBody>
                <a:bodyPr/>
                <a:lstStyle/>
                <a:p>
                  <a:endParaRPr lang="zh-CN" altLang="en-US"/>
                </a:p>
              </p:txBody>
            </p:sp>
            <p:sp>
              <p:nvSpPr>
                <p:cNvPr id="37433" name="Freeform 154"/>
                <p:cNvSpPr/>
                <p:nvPr/>
              </p:nvSpPr>
              <p:spPr>
                <a:xfrm>
                  <a:off x="1889" y="1830"/>
                  <a:ext cx="32" cy="45"/>
                </a:xfrm>
                <a:custGeom>
                  <a:avLst/>
                  <a:gdLst>
                    <a:gd name="txL" fmla="*/ 0 w 258"/>
                    <a:gd name="txT" fmla="*/ 0 h 362"/>
                    <a:gd name="txR" fmla="*/ 258 w 258"/>
                    <a:gd name="txB" fmla="*/ 362 h 362"/>
                  </a:gdLst>
                  <a:ahLst/>
                  <a:cxnLst>
                    <a:cxn ang="0">
                      <a:pos x="0" y="6"/>
                    </a:cxn>
                    <a:cxn ang="0">
                      <a:pos x="2" y="0"/>
                    </a:cxn>
                    <a:cxn ang="0">
                      <a:pos x="4" y="1"/>
                    </a:cxn>
                    <a:cxn ang="0">
                      <a:pos x="0" y="6"/>
                    </a:cxn>
                  </a:cxnLst>
                  <a:rect l="txL" t="txT" r="txR" b="txB"/>
                  <a:pathLst>
                    <a:path w="258" h="362">
                      <a:moveTo>
                        <a:pt x="0" y="362"/>
                      </a:moveTo>
                      <a:lnTo>
                        <a:pt x="158" y="0"/>
                      </a:lnTo>
                      <a:lnTo>
                        <a:pt x="258" y="99"/>
                      </a:lnTo>
                      <a:lnTo>
                        <a:pt x="0" y="362"/>
                      </a:lnTo>
                      <a:close/>
                    </a:path>
                  </a:pathLst>
                </a:custGeom>
                <a:solidFill>
                  <a:srgbClr val="000000">
                    <a:alpha val="100000"/>
                  </a:srgbClr>
                </a:solidFill>
                <a:ln w="9525">
                  <a:noFill/>
                </a:ln>
              </p:spPr>
              <p:txBody>
                <a:bodyPr/>
                <a:lstStyle/>
                <a:p>
                  <a:endParaRPr lang="zh-CN" altLang="en-US"/>
                </a:p>
              </p:txBody>
            </p:sp>
            <p:sp>
              <p:nvSpPr>
                <p:cNvPr id="37434" name="Freeform 155"/>
                <p:cNvSpPr/>
                <p:nvPr/>
              </p:nvSpPr>
              <p:spPr>
                <a:xfrm>
                  <a:off x="1982" y="1807"/>
                  <a:ext cx="26" cy="35"/>
                </a:xfrm>
                <a:custGeom>
                  <a:avLst/>
                  <a:gdLst>
                    <a:gd name="txL" fmla="*/ 0 w 209"/>
                    <a:gd name="txT" fmla="*/ 0 h 280"/>
                    <a:gd name="txR" fmla="*/ 209 w 209"/>
                    <a:gd name="txB" fmla="*/ 280 h 280"/>
                  </a:gdLst>
                  <a:ahLst/>
                  <a:cxnLst>
                    <a:cxn ang="0">
                      <a:pos x="0" y="3"/>
                    </a:cxn>
                    <a:cxn ang="0">
                      <a:pos x="1" y="4"/>
                    </a:cxn>
                    <a:cxn ang="0">
                      <a:pos x="3" y="0"/>
                    </a:cxn>
                    <a:cxn ang="0">
                      <a:pos x="0" y="3"/>
                    </a:cxn>
                  </a:cxnLst>
                  <a:rect l="txL" t="txT" r="txR" b="txB"/>
                  <a:pathLst>
                    <a:path w="209" h="280">
                      <a:moveTo>
                        <a:pt x="0" y="172"/>
                      </a:moveTo>
                      <a:lnTo>
                        <a:pt x="89" y="280"/>
                      </a:lnTo>
                      <a:lnTo>
                        <a:pt x="209" y="0"/>
                      </a:lnTo>
                      <a:lnTo>
                        <a:pt x="0" y="172"/>
                      </a:lnTo>
                      <a:close/>
                    </a:path>
                  </a:pathLst>
                </a:custGeom>
                <a:solidFill>
                  <a:srgbClr val="000000">
                    <a:alpha val="100000"/>
                  </a:srgbClr>
                </a:solidFill>
                <a:ln w="9525">
                  <a:noFill/>
                </a:ln>
              </p:spPr>
              <p:txBody>
                <a:bodyPr/>
                <a:lstStyle/>
                <a:p>
                  <a:endParaRPr lang="zh-CN" altLang="en-US"/>
                </a:p>
              </p:txBody>
            </p:sp>
            <p:sp>
              <p:nvSpPr>
                <p:cNvPr id="37435" name="Freeform 156"/>
                <p:cNvSpPr/>
                <p:nvPr/>
              </p:nvSpPr>
              <p:spPr>
                <a:xfrm>
                  <a:off x="1993" y="1807"/>
                  <a:ext cx="26" cy="35"/>
                </a:xfrm>
                <a:custGeom>
                  <a:avLst/>
                  <a:gdLst>
                    <a:gd name="txL" fmla="*/ 0 w 209"/>
                    <a:gd name="txT" fmla="*/ 0 h 280"/>
                    <a:gd name="txR" fmla="*/ 209 w 209"/>
                    <a:gd name="txB" fmla="*/ 280 h 280"/>
                  </a:gdLst>
                  <a:ahLst/>
                  <a:cxnLst>
                    <a:cxn ang="0">
                      <a:pos x="0" y="4"/>
                    </a:cxn>
                    <a:cxn ang="0">
                      <a:pos x="2" y="0"/>
                    </a:cxn>
                    <a:cxn ang="0">
                      <a:pos x="3" y="2"/>
                    </a:cxn>
                    <a:cxn ang="0">
                      <a:pos x="0" y="4"/>
                    </a:cxn>
                  </a:cxnLst>
                  <a:rect l="txL" t="txT" r="txR" b="txB"/>
                  <a:pathLst>
                    <a:path w="209" h="280">
                      <a:moveTo>
                        <a:pt x="0" y="280"/>
                      </a:moveTo>
                      <a:lnTo>
                        <a:pt x="120" y="0"/>
                      </a:lnTo>
                      <a:lnTo>
                        <a:pt x="209" y="108"/>
                      </a:lnTo>
                      <a:lnTo>
                        <a:pt x="0" y="280"/>
                      </a:lnTo>
                      <a:close/>
                    </a:path>
                  </a:pathLst>
                </a:custGeom>
                <a:solidFill>
                  <a:srgbClr val="000000">
                    <a:alpha val="100000"/>
                  </a:srgbClr>
                </a:solidFill>
                <a:ln w="9525">
                  <a:noFill/>
                </a:ln>
              </p:spPr>
              <p:txBody>
                <a:bodyPr/>
                <a:lstStyle/>
                <a:p>
                  <a:endParaRPr lang="zh-CN" altLang="en-US"/>
                </a:p>
              </p:txBody>
            </p:sp>
            <p:sp>
              <p:nvSpPr>
                <p:cNvPr id="37436" name="Freeform 157"/>
                <p:cNvSpPr/>
                <p:nvPr/>
              </p:nvSpPr>
              <p:spPr>
                <a:xfrm>
                  <a:off x="2403" y="1807"/>
                  <a:ext cx="75" cy="18"/>
                </a:xfrm>
                <a:custGeom>
                  <a:avLst/>
                  <a:gdLst>
                    <a:gd name="txL" fmla="*/ 0 w 599"/>
                    <a:gd name="txT" fmla="*/ 0 h 140"/>
                    <a:gd name="txR" fmla="*/ 599 w 599"/>
                    <a:gd name="txB" fmla="*/ 140 h 140"/>
                  </a:gdLst>
                  <a:ahLst/>
                  <a:cxnLst>
                    <a:cxn ang="0">
                      <a:pos x="9" y="2"/>
                    </a:cxn>
                    <a:cxn ang="0">
                      <a:pos x="9" y="0"/>
                    </a:cxn>
                    <a:cxn ang="0">
                      <a:pos x="0" y="2"/>
                    </a:cxn>
                    <a:cxn ang="0">
                      <a:pos x="9" y="2"/>
                    </a:cxn>
                  </a:cxnLst>
                  <a:rect l="txL" t="txT" r="txR" b="txB"/>
                  <a:pathLst>
                    <a:path w="599" h="140">
                      <a:moveTo>
                        <a:pt x="599" y="140"/>
                      </a:moveTo>
                      <a:lnTo>
                        <a:pt x="599" y="0"/>
                      </a:lnTo>
                      <a:lnTo>
                        <a:pt x="0" y="140"/>
                      </a:lnTo>
                      <a:lnTo>
                        <a:pt x="599" y="140"/>
                      </a:lnTo>
                      <a:close/>
                    </a:path>
                  </a:pathLst>
                </a:custGeom>
                <a:solidFill>
                  <a:srgbClr val="000000">
                    <a:alpha val="100000"/>
                  </a:srgbClr>
                </a:solidFill>
                <a:ln w="9525">
                  <a:noFill/>
                </a:ln>
              </p:spPr>
              <p:txBody>
                <a:bodyPr/>
                <a:lstStyle/>
                <a:p>
                  <a:endParaRPr lang="zh-CN" altLang="en-US"/>
                </a:p>
              </p:txBody>
            </p:sp>
            <p:sp>
              <p:nvSpPr>
                <p:cNvPr id="37437" name="Freeform 158"/>
                <p:cNvSpPr/>
                <p:nvPr/>
              </p:nvSpPr>
              <p:spPr>
                <a:xfrm>
                  <a:off x="2403" y="1807"/>
                  <a:ext cx="75" cy="18"/>
                </a:xfrm>
                <a:custGeom>
                  <a:avLst/>
                  <a:gdLst>
                    <a:gd name="txL" fmla="*/ 0 w 599"/>
                    <a:gd name="txT" fmla="*/ 0 h 140"/>
                    <a:gd name="txR" fmla="*/ 599 w 599"/>
                    <a:gd name="txB" fmla="*/ 140 h 140"/>
                  </a:gdLst>
                  <a:ahLst/>
                  <a:cxnLst>
                    <a:cxn ang="0">
                      <a:pos x="9" y="0"/>
                    </a:cxn>
                    <a:cxn ang="0">
                      <a:pos x="0" y="2"/>
                    </a:cxn>
                    <a:cxn ang="0">
                      <a:pos x="0" y="0"/>
                    </a:cxn>
                    <a:cxn ang="0">
                      <a:pos x="9" y="0"/>
                    </a:cxn>
                  </a:cxnLst>
                  <a:rect l="txL" t="txT" r="txR" b="txB"/>
                  <a:pathLst>
                    <a:path w="599" h="140">
                      <a:moveTo>
                        <a:pt x="599" y="0"/>
                      </a:moveTo>
                      <a:lnTo>
                        <a:pt x="0" y="140"/>
                      </a:lnTo>
                      <a:lnTo>
                        <a:pt x="0" y="0"/>
                      </a:lnTo>
                      <a:lnTo>
                        <a:pt x="599" y="0"/>
                      </a:lnTo>
                      <a:close/>
                    </a:path>
                  </a:pathLst>
                </a:custGeom>
                <a:solidFill>
                  <a:srgbClr val="000000">
                    <a:alpha val="100000"/>
                  </a:srgbClr>
                </a:solidFill>
                <a:ln w="9525">
                  <a:noFill/>
                </a:ln>
              </p:spPr>
              <p:txBody>
                <a:bodyPr/>
                <a:lstStyle/>
                <a:p>
                  <a:endParaRPr lang="zh-CN" altLang="en-US"/>
                </a:p>
              </p:txBody>
            </p:sp>
            <p:sp>
              <p:nvSpPr>
                <p:cNvPr id="37438" name="Freeform 159"/>
                <p:cNvSpPr/>
                <p:nvPr/>
              </p:nvSpPr>
              <p:spPr>
                <a:xfrm>
                  <a:off x="2404" y="1749"/>
                  <a:ext cx="74" cy="17"/>
                </a:xfrm>
                <a:custGeom>
                  <a:avLst/>
                  <a:gdLst>
                    <a:gd name="txL" fmla="*/ 0 w 591"/>
                    <a:gd name="txT" fmla="*/ 0 h 141"/>
                    <a:gd name="txR" fmla="*/ 591 w 591"/>
                    <a:gd name="txB" fmla="*/ 141 h 141"/>
                  </a:gdLst>
                  <a:ahLst/>
                  <a:cxnLst>
                    <a:cxn ang="0">
                      <a:pos x="0" y="0"/>
                    </a:cxn>
                    <a:cxn ang="0">
                      <a:pos x="0" y="2"/>
                    </a:cxn>
                    <a:cxn ang="0">
                      <a:pos x="9" y="0"/>
                    </a:cxn>
                    <a:cxn ang="0">
                      <a:pos x="0" y="0"/>
                    </a:cxn>
                  </a:cxnLst>
                  <a:rect l="txL" t="txT" r="txR" b="txB"/>
                  <a:pathLst>
                    <a:path w="591" h="141">
                      <a:moveTo>
                        <a:pt x="0" y="0"/>
                      </a:moveTo>
                      <a:lnTo>
                        <a:pt x="0" y="141"/>
                      </a:lnTo>
                      <a:lnTo>
                        <a:pt x="591" y="0"/>
                      </a:lnTo>
                      <a:lnTo>
                        <a:pt x="0" y="0"/>
                      </a:lnTo>
                      <a:close/>
                    </a:path>
                  </a:pathLst>
                </a:custGeom>
                <a:solidFill>
                  <a:srgbClr val="000000">
                    <a:alpha val="100000"/>
                  </a:srgbClr>
                </a:solidFill>
                <a:ln w="9525">
                  <a:noFill/>
                </a:ln>
              </p:spPr>
              <p:txBody>
                <a:bodyPr/>
                <a:lstStyle/>
                <a:p>
                  <a:endParaRPr lang="zh-CN" altLang="en-US"/>
                </a:p>
              </p:txBody>
            </p:sp>
            <p:sp>
              <p:nvSpPr>
                <p:cNvPr id="37439" name="Freeform 160"/>
                <p:cNvSpPr/>
                <p:nvPr/>
              </p:nvSpPr>
              <p:spPr>
                <a:xfrm>
                  <a:off x="2404" y="1749"/>
                  <a:ext cx="74" cy="17"/>
                </a:xfrm>
                <a:custGeom>
                  <a:avLst/>
                  <a:gdLst>
                    <a:gd name="txL" fmla="*/ 0 w 591"/>
                    <a:gd name="txT" fmla="*/ 0 h 141"/>
                    <a:gd name="txR" fmla="*/ 591 w 591"/>
                    <a:gd name="txB" fmla="*/ 141 h 141"/>
                  </a:gdLst>
                  <a:ahLst/>
                  <a:cxnLst>
                    <a:cxn ang="0">
                      <a:pos x="0" y="2"/>
                    </a:cxn>
                    <a:cxn ang="0">
                      <a:pos x="9" y="0"/>
                    </a:cxn>
                    <a:cxn ang="0">
                      <a:pos x="9" y="2"/>
                    </a:cxn>
                    <a:cxn ang="0">
                      <a:pos x="0" y="2"/>
                    </a:cxn>
                  </a:cxnLst>
                  <a:rect l="txL" t="txT" r="txR" b="txB"/>
                  <a:pathLst>
                    <a:path w="591" h="141">
                      <a:moveTo>
                        <a:pt x="0" y="141"/>
                      </a:moveTo>
                      <a:lnTo>
                        <a:pt x="591" y="0"/>
                      </a:lnTo>
                      <a:lnTo>
                        <a:pt x="591" y="141"/>
                      </a:lnTo>
                      <a:lnTo>
                        <a:pt x="0" y="141"/>
                      </a:lnTo>
                      <a:close/>
                    </a:path>
                  </a:pathLst>
                </a:custGeom>
                <a:solidFill>
                  <a:srgbClr val="000000">
                    <a:alpha val="100000"/>
                  </a:srgbClr>
                </a:solidFill>
                <a:ln w="9525">
                  <a:noFill/>
                </a:ln>
              </p:spPr>
              <p:txBody>
                <a:bodyPr/>
                <a:lstStyle/>
                <a:p>
                  <a:endParaRPr lang="zh-CN" altLang="en-US"/>
                </a:p>
              </p:txBody>
            </p:sp>
            <p:sp>
              <p:nvSpPr>
                <p:cNvPr id="37440" name="Freeform 161"/>
                <p:cNvSpPr/>
                <p:nvPr/>
              </p:nvSpPr>
              <p:spPr>
                <a:xfrm>
                  <a:off x="2252" y="1774"/>
                  <a:ext cx="152" cy="17"/>
                </a:xfrm>
                <a:custGeom>
                  <a:avLst/>
                  <a:gdLst>
                    <a:gd name="txL" fmla="*/ 0 w 1217"/>
                    <a:gd name="txT" fmla="*/ 0 h 140"/>
                    <a:gd name="txR" fmla="*/ 1217 w 1217"/>
                    <a:gd name="txB" fmla="*/ 140 h 140"/>
                  </a:gdLst>
                  <a:ahLst/>
                  <a:cxnLst>
                    <a:cxn ang="0">
                      <a:pos x="0" y="0"/>
                    </a:cxn>
                    <a:cxn ang="0">
                      <a:pos x="0" y="2"/>
                    </a:cxn>
                    <a:cxn ang="0">
                      <a:pos x="19" y="0"/>
                    </a:cxn>
                    <a:cxn ang="0">
                      <a:pos x="0" y="0"/>
                    </a:cxn>
                  </a:cxnLst>
                  <a:rect l="txL" t="txT" r="txR" b="txB"/>
                  <a:pathLst>
                    <a:path w="1217" h="140">
                      <a:moveTo>
                        <a:pt x="0" y="0"/>
                      </a:moveTo>
                      <a:lnTo>
                        <a:pt x="0" y="140"/>
                      </a:lnTo>
                      <a:lnTo>
                        <a:pt x="1217" y="0"/>
                      </a:lnTo>
                      <a:lnTo>
                        <a:pt x="0" y="0"/>
                      </a:lnTo>
                      <a:close/>
                    </a:path>
                  </a:pathLst>
                </a:custGeom>
                <a:solidFill>
                  <a:srgbClr val="000000">
                    <a:alpha val="100000"/>
                  </a:srgbClr>
                </a:solidFill>
                <a:ln w="9525">
                  <a:noFill/>
                </a:ln>
              </p:spPr>
              <p:txBody>
                <a:bodyPr/>
                <a:lstStyle/>
                <a:p>
                  <a:endParaRPr lang="zh-CN" altLang="en-US"/>
                </a:p>
              </p:txBody>
            </p:sp>
            <p:sp>
              <p:nvSpPr>
                <p:cNvPr id="37441" name="Freeform 162"/>
                <p:cNvSpPr/>
                <p:nvPr/>
              </p:nvSpPr>
              <p:spPr>
                <a:xfrm>
                  <a:off x="2252" y="1774"/>
                  <a:ext cx="152" cy="17"/>
                </a:xfrm>
                <a:custGeom>
                  <a:avLst/>
                  <a:gdLst>
                    <a:gd name="txL" fmla="*/ 0 w 1217"/>
                    <a:gd name="txT" fmla="*/ 0 h 140"/>
                    <a:gd name="txR" fmla="*/ 1217 w 1217"/>
                    <a:gd name="txB" fmla="*/ 140 h 140"/>
                  </a:gdLst>
                  <a:ahLst/>
                  <a:cxnLst>
                    <a:cxn ang="0">
                      <a:pos x="0" y="2"/>
                    </a:cxn>
                    <a:cxn ang="0">
                      <a:pos x="19" y="0"/>
                    </a:cxn>
                    <a:cxn ang="0">
                      <a:pos x="19" y="2"/>
                    </a:cxn>
                    <a:cxn ang="0">
                      <a:pos x="0" y="2"/>
                    </a:cxn>
                  </a:cxnLst>
                  <a:rect l="txL" t="txT" r="txR" b="txB"/>
                  <a:pathLst>
                    <a:path w="1217" h="140">
                      <a:moveTo>
                        <a:pt x="0" y="140"/>
                      </a:moveTo>
                      <a:lnTo>
                        <a:pt x="1217" y="0"/>
                      </a:lnTo>
                      <a:lnTo>
                        <a:pt x="1217" y="140"/>
                      </a:lnTo>
                      <a:lnTo>
                        <a:pt x="0" y="140"/>
                      </a:lnTo>
                      <a:close/>
                    </a:path>
                  </a:pathLst>
                </a:custGeom>
                <a:solidFill>
                  <a:srgbClr val="000000">
                    <a:alpha val="100000"/>
                  </a:srgbClr>
                </a:solidFill>
                <a:ln w="9525">
                  <a:noFill/>
                </a:ln>
              </p:spPr>
              <p:txBody>
                <a:bodyPr/>
                <a:lstStyle/>
                <a:p>
                  <a:endParaRPr lang="zh-CN" altLang="en-US"/>
                </a:p>
              </p:txBody>
            </p:sp>
            <p:sp>
              <p:nvSpPr>
                <p:cNvPr id="37442" name="Freeform 163"/>
                <p:cNvSpPr/>
                <p:nvPr/>
              </p:nvSpPr>
              <p:spPr>
                <a:xfrm>
                  <a:off x="2253" y="1807"/>
                  <a:ext cx="152" cy="18"/>
                </a:xfrm>
                <a:custGeom>
                  <a:avLst/>
                  <a:gdLst>
                    <a:gd name="txL" fmla="*/ 0 w 1214"/>
                    <a:gd name="txT" fmla="*/ 0 h 140"/>
                    <a:gd name="txR" fmla="*/ 1214 w 1214"/>
                    <a:gd name="txB" fmla="*/ 140 h 140"/>
                  </a:gdLst>
                  <a:ahLst/>
                  <a:cxnLst>
                    <a:cxn ang="0">
                      <a:pos x="19" y="2"/>
                    </a:cxn>
                    <a:cxn ang="0">
                      <a:pos x="19" y="0"/>
                    </a:cxn>
                    <a:cxn ang="0">
                      <a:pos x="0" y="2"/>
                    </a:cxn>
                    <a:cxn ang="0">
                      <a:pos x="19" y="2"/>
                    </a:cxn>
                  </a:cxnLst>
                  <a:rect l="txL" t="txT" r="txR" b="txB"/>
                  <a:pathLst>
                    <a:path w="1214" h="140">
                      <a:moveTo>
                        <a:pt x="1214" y="140"/>
                      </a:moveTo>
                      <a:lnTo>
                        <a:pt x="1214" y="0"/>
                      </a:lnTo>
                      <a:lnTo>
                        <a:pt x="0" y="140"/>
                      </a:lnTo>
                      <a:lnTo>
                        <a:pt x="1214" y="140"/>
                      </a:lnTo>
                      <a:close/>
                    </a:path>
                  </a:pathLst>
                </a:custGeom>
                <a:solidFill>
                  <a:srgbClr val="000000">
                    <a:alpha val="100000"/>
                  </a:srgbClr>
                </a:solidFill>
                <a:ln w="9525">
                  <a:noFill/>
                </a:ln>
              </p:spPr>
              <p:txBody>
                <a:bodyPr/>
                <a:lstStyle/>
                <a:p>
                  <a:endParaRPr lang="zh-CN" altLang="en-US"/>
                </a:p>
              </p:txBody>
            </p:sp>
            <p:sp>
              <p:nvSpPr>
                <p:cNvPr id="37443" name="Freeform 164"/>
                <p:cNvSpPr/>
                <p:nvPr/>
              </p:nvSpPr>
              <p:spPr>
                <a:xfrm>
                  <a:off x="2253" y="1807"/>
                  <a:ext cx="152" cy="18"/>
                </a:xfrm>
                <a:custGeom>
                  <a:avLst/>
                  <a:gdLst>
                    <a:gd name="txL" fmla="*/ 0 w 1214"/>
                    <a:gd name="txT" fmla="*/ 0 h 140"/>
                    <a:gd name="txR" fmla="*/ 1214 w 1214"/>
                    <a:gd name="txB" fmla="*/ 140 h 140"/>
                  </a:gdLst>
                  <a:ahLst/>
                  <a:cxnLst>
                    <a:cxn ang="0">
                      <a:pos x="19" y="0"/>
                    </a:cxn>
                    <a:cxn ang="0">
                      <a:pos x="0" y="2"/>
                    </a:cxn>
                    <a:cxn ang="0">
                      <a:pos x="0" y="0"/>
                    </a:cxn>
                    <a:cxn ang="0">
                      <a:pos x="19" y="0"/>
                    </a:cxn>
                  </a:cxnLst>
                  <a:rect l="txL" t="txT" r="txR" b="txB"/>
                  <a:pathLst>
                    <a:path w="1214" h="140">
                      <a:moveTo>
                        <a:pt x="1214" y="0"/>
                      </a:moveTo>
                      <a:lnTo>
                        <a:pt x="0" y="140"/>
                      </a:lnTo>
                      <a:lnTo>
                        <a:pt x="0" y="0"/>
                      </a:lnTo>
                      <a:lnTo>
                        <a:pt x="1214" y="0"/>
                      </a:lnTo>
                      <a:close/>
                    </a:path>
                  </a:pathLst>
                </a:custGeom>
                <a:solidFill>
                  <a:srgbClr val="000000">
                    <a:alpha val="100000"/>
                  </a:srgbClr>
                </a:solidFill>
                <a:ln w="9525">
                  <a:noFill/>
                </a:ln>
              </p:spPr>
              <p:txBody>
                <a:bodyPr/>
                <a:lstStyle/>
                <a:p>
                  <a:endParaRPr lang="zh-CN" altLang="en-US"/>
                </a:p>
              </p:txBody>
            </p:sp>
            <p:sp>
              <p:nvSpPr>
                <p:cNvPr id="37444" name="Rectangle 165"/>
                <p:cNvSpPr/>
                <p:nvPr/>
              </p:nvSpPr>
              <p:spPr>
                <a:xfrm>
                  <a:off x="2209" y="1744"/>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445" name="Freeform 166"/>
                <p:cNvSpPr/>
                <p:nvPr/>
              </p:nvSpPr>
              <p:spPr>
                <a:xfrm>
                  <a:off x="2209" y="1744"/>
                  <a:ext cx="43" cy="72"/>
                </a:xfrm>
                <a:custGeom>
                  <a:avLst/>
                  <a:gdLst>
                    <a:gd name="txL" fmla="*/ 0 w 348"/>
                    <a:gd name="txT" fmla="*/ 0 h 578"/>
                    <a:gd name="txR" fmla="*/ 348 w 348"/>
                    <a:gd name="txB" fmla="*/ 578 h 578"/>
                  </a:gdLst>
                  <a:ahLst/>
                  <a:cxnLst>
                    <a:cxn ang="0">
                      <a:pos x="0" y="0"/>
                    </a:cxn>
                    <a:cxn ang="0">
                      <a:pos x="0" y="9"/>
                    </a:cxn>
                    <a:cxn ang="0">
                      <a:pos x="5" y="9"/>
                    </a:cxn>
                    <a:cxn ang="0">
                      <a:pos x="0" y="0"/>
                    </a:cxn>
                  </a:cxnLst>
                  <a:rect l="txL" t="txT" r="txR" b="txB"/>
                  <a:pathLst>
                    <a:path w="348" h="578">
                      <a:moveTo>
                        <a:pt x="0" y="0"/>
                      </a:moveTo>
                      <a:lnTo>
                        <a:pt x="0" y="578"/>
                      </a:lnTo>
                      <a:lnTo>
                        <a:pt x="348" y="578"/>
                      </a:lnTo>
                      <a:lnTo>
                        <a:pt x="0" y="0"/>
                      </a:lnTo>
                      <a:close/>
                    </a:path>
                  </a:pathLst>
                </a:custGeom>
                <a:solidFill>
                  <a:srgbClr val="FF0000">
                    <a:alpha val="100000"/>
                  </a:srgbClr>
                </a:solidFill>
                <a:ln w="9525">
                  <a:noFill/>
                </a:ln>
              </p:spPr>
              <p:txBody>
                <a:bodyPr/>
                <a:lstStyle/>
                <a:p>
                  <a:endParaRPr lang="zh-CN" altLang="en-US"/>
                </a:p>
              </p:txBody>
            </p:sp>
            <p:sp>
              <p:nvSpPr>
                <p:cNvPr id="37446" name="Freeform 167"/>
                <p:cNvSpPr/>
                <p:nvPr/>
              </p:nvSpPr>
              <p:spPr>
                <a:xfrm>
                  <a:off x="2209" y="1744"/>
                  <a:ext cx="43" cy="72"/>
                </a:xfrm>
                <a:custGeom>
                  <a:avLst/>
                  <a:gdLst>
                    <a:gd name="txL" fmla="*/ 0 w 348"/>
                    <a:gd name="txT" fmla="*/ 0 h 578"/>
                    <a:gd name="txR" fmla="*/ 348 w 348"/>
                    <a:gd name="txB" fmla="*/ 578 h 578"/>
                  </a:gdLst>
                  <a:ahLst/>
                  <a:cxnLst>
                    <a:cxn ang="0">
                      <a:pos x="0" y="0"/>
                    </a:cxn>
                    <a:cxn ang="0">
                      <a:pos x="5" y="0"/>
                    </a:cxn>
                    <a:cxn ang="0">
                      <a:pos x="5" y="9"/>
                    </a:cxn>
                    <a:cxn ang="0">
                      <a:pos x="0" y="0"/>
                    </a:cxn>
                  </a:cxnLst>
                  <a:rect l="txL" t="txT" r="txR" b="txB"/>
                  <a:pathLst>
                    <a:path w="348" h="578">
                      <a:moveTo>
                        <a:pt x="0" y="0"/>
                      </a:moveTo>
                      <a:lnTo>
                        <a:pt x="348" y="0"/>
                      </a:lnTo>
                      <a:lnTo>
                        <a:pt x="348" y="578"/>
                      </a:lnTo>
                      <a:lnTo>
                        <a:pt x="0" y="0"/>
                      </a:lnTo>
                      <a:close/>
                    </a:path>
                  </a:pathLst>
                </a:custGeom>
                <a:solidFill>
                  <a:srgbClr val="FF0000">
                    <a:alpha val="100000"/>
                  </a:srgbClr>
                </a:solidFill>
                <a:ln w="9525">
                  <a:noFill/>
                </a:ln>
              </p:spPr>
              <p:txBody>
                <a:bodyPr/>
                <a:lstStyle/>
                <a:p>
                  <a:endParaRPr lang="zh-CN" altLang="en-US"/>
                </a:p>
              </p:txBody>
            </p:sp>
            <p:sp>
              <p:nvSpPr>
                <p:cNvPr id="37447" name="Rectangle 168"/>
                <p:cNvSpPr/>
                <p:nvPr/>
              </p:nvSpPr>
              <p:spPr>
                <a:xfrm>
                  <a:off x="2209" y="1816"/>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448" name="Freeform 169"/>
                <p:cNvSpPr/>
                <p:nvPr/>
              </p:nvSpPr>
              <p:spPr>
                <a:xfrm>
                  <a:off x="2243" y="1744"/>
                  <a:ext cx="18" cy="72"/>
                </a:xfrm>
                <a:custGeom>
                  <a:avLst/>
                  <a:gdLst>
                    <a:gd name="txL" fmla="*/ 0 w 139"/>
                    <a:gd name="txT" fmla="*/ 0 h 578"/>
                    <a:gd name="txR" fmla="*/ 139 w 139"/>
                    <a:gd name="txB" fmla="*/ 578 h 578"/>
                  </a:gdLst>
                  <a:ahLst/>
                  <a:cxnLst>
                    <a:cxn ang="0">
                      <a:pos x="2" y="0"/>
                    </a:cxn>
                    <a:cxn ang="0">
                      <a:pos x="0" y="0"/>
                    </a:cxn>
                    <a:cxn ang="0">
                      <a:pos x="2" y="9"/>
                    </a:cxn>
                    <a:cxn ang="0">
                      <a:pos x="2" y="0"/>
                    </a:cxn>
                  </a:cxnLst>
                  <a:rect l="txL" t="txT" r="txR" b="txB"/>
                  <a:pathLst>
                    <a:path w="139" h="578">
                      <a:moveTo>
                        <a:pt x="139" y="0"/>
                      </a:moveTo>
                      <a:lnTo>
                        <a:pt x="0" y="0"/>
                      </a:lnTo>
                      <a:lnTo>
                        <a:pt x="139" y="578"/>
                      </a:lnTo>
                      <a:lnTo>
                        <a:pt x="139" y="0"/>
                      </a:lnTo>
                      <a:close/>
                    </a:path>
                  </a:pathLst>
                </a:custGeom>
                <a:solidFill>
                  <a:srgbClr val="FF0000">
                    <a:alpha val="100000"/>
                  </a:srgbClr>
                </a:solidFill>
                <a:ln w="9525">
                  <a:noFill/>
                </a:ln>
              </p:spPr>
              <p:txBody>
                <a:bodyPr/>
                <a:lstStyle/>
                <a:p>
                  <a:endParaRPr lang="zh-CN" altLang="en-US"/>
                </a:p>
              </p:txBody>
            </p:sp>
            <p:sp>
              <p:nvSpPr>
                <p:cNvPr id="37449" name="Freeform 170"/>
                <p:cNvSpPr/>
                <p:nvPr/>
              </p:nvSpPr>
              <p:spPr>
                <a:xfrm>
                  <a:off x="2243" y="1744"/>
                  <a:ext cx="18" cy="72"/>
                </a:xfrm>
                <a:custGeom>
                  <a:avLst/>
                  <a:gdLst>
                    <a:gd name="txL" fmla="*/ 0 w 139"/>
                    <a:gd name="txT" fmla="*/ 0 h 578"/>
                    <a:gd name="txR" fmla="*/ 139 w 139"/>
                    <a:gd name="txB" fmla="*/ 578 h 578"/>
                  </a:gdLst>
                  <a:ahLst/>
                  <a:cxnLst>
                    <a:cxn ang="0">
                      <a:pos x="0" y="0"/>
                    </a:cxn>
                    <a:cxn ang="0">
                      <a:pos x="2" y="9"/>
                    </a:cxn>
                    <a:cxn ang="0">
                      <a:pos x="0" y="9"/>
                    </a:cxn>
                    <a:cxn ang="0">
                      <a:pos x="0" y="0"/>
                    </a:cxn>
                  </a:cxnLst>
                  <a:rect l="txL" t="txT" r="txR" b="txB"/>
                  <a:pathLst>
                    <a:path w="139" h="578">
                      <a:moveTo>
                        <a:pt x="0" y="0"/>
                      </a:moveTo>
                      <a:lnTo>
                        <a:pt x="139" y="578"/>
                      </a:lnTo>
                      <a:lnTo>
                        <a:pt x="0" y="578"/>
                      </a:lnTo>
                      <a:lnTo>
                        <a:pt x="0" y="0"/>
                      </a:lnTo>
                      <a:close/>
                    </a:path>
                  </a:pathLst>
                </a:custGeom>
                <a:solidFill>
                  <a:srgbClr val="FF0000">
                    <a:alpha val="100000"/>
                  </a:srgbClr>
                </a:solidFill>
                <a:ln w="9525">
                  <a:noFill/>
                </a:ln>
              </p:spPr>
              <p:txBody>
                <a:bodyPr/>
                <a:lstStyle/>
                <a:p>
                  <a:endParaRPr lang="zh-CN" altLang="en-US"/>
                </a:p>
              </p:txBody>
            </p:sp>
            <p:sp>
              <p:nvSpPr>
                <p:cNvPr id="37450" name="Freeform 171"/>
                <p:cNvSpPr/>
                <p:nvPr/>
              </p:nvSpPr>
              <p:spPr>
                <a:xfrm>
                  <a:off x="2200" y="1744"/>
                  <a:ext cx="17" cy="72"/>
                </a:xfrm>
                <a:custGeom>
                  <a:avLst/>
                  <a:gdLst>
                    <a:gd name="txL" fmla="*/ 0 w 138"/>
                    <a:gd name="txT" fmla="*/ 0 h 578"/>
                    <a:gd name="txR" fmla="*/ 138 w 138"/>
                    <a:gd name="txB" fmla="*/ 578 h 578"/>
                  </a:gdLst>
                  <a:ahLst/>
                  <a:cxnLst>
                    <a:cxn ang="0">
                      <a:pos x="2" y="0"/>
                    </a:cxn>
                    <a:cxn ang="0">
                      <a:pos x="0" y="0"/>
                    </a:cxn>
                    <a:cxn ang="0">
                      <a:pos x="2" y="9"/>
                    </a:cxn>
                    <a:cxn ang="0">
                      <a:pos x="2" y="0"/>
                    </a:cxn>
                  </a:cxnLst>
                  <a:rect l="txL" t="txT" r="txR" b="txB"/>
                  <a:pathLst>
                    <a:path w="138" h="578">
                      <a:moveTo>
                        <a:pt x="138" y="0"/>
                      </a:moveTo>
                      <a:lnTo>
                        <a:pt x="0" y="0"/>
                      </a:lnTo>
                      <a:lnTo>
                        <a:pt x="138" y="578"/>
                      </a:lnTo>
                      <a:lnTo>
                        <a:pt x="138" y="0"/>
                      </a:lnTo>
                      <a:close/>
                    </a:path>
                  </a:pathLst>
                </a:custGeom>
                <a:solidFill>
                  <a:srgbClr val="FF0000">
                    <a:alpha val="100000"/>
                  </a:srgbClr>
                </a:solidFill>
                <a:ln w="9525">
                  <a:noFill/>
                </a:ln>
              </p:spPr>
              <p:txBody>
                <a:bodyPr/>
                <a:lstStyle/>
                <a:p>
                  <a:endParaRPr lang="zh-CN" altLang="en-US"/>
                </a:p>
              </p:txBody>
            </p:sp>
            <p:sp>
              <p:nvSpPr>
                <p:cNvPr id="37451" name="Freeform 172"/>
                <p:cNvSpPr/>
                <p:nvPr/>
              </p:nvSpPr>
              <p:spPr>
                <a:xfrm>
                  <a:off x="2200" y="1744"/>
                  <a:ext cx="17" cy="72"/>
                </a:xfrm>
                <a:custGeom>
                  <a:avLst/>
                  <a:gdLst>
                    <a:gd name="txL" fmla="*/ 0 w 138"/>
                    <a:gd name="txT" fmla="*/ 0 h 578"/>
                    <a:gd name="txR" fmla="*/ 138 w 138"/>
                    <a:gd name="txB" fmla="*/ 578 h 578"/>
                  </a:gdLst>
                  <a:ahLst/>
                  <a:cxnLst>
                    <a:cxn ang="0">
                      <a:pos x="0" y="0"/>
                    </a:cxn>
                    <a:cxn ang="0">
                      <a:pos x="2" y="9"/>
                    </a:cxn>
                    <a:cxn ang="0">
                      <a:pos x="0" y="9"/>
                    </a:cxn>
                    <a:cxn ang="0">
                      <a:pos x="0" y="0"/>
                    </a:cxn>
                  </a:cxnLst>
                  <a:rect l="txL" t="txT" r="txR" b="txB"/>
                  <a:pathLst>
                    <a:path w="138" h="578">
                      <a:moveTo>
                        <a:pt x="0" y="0"/>
                      </a:moveTo>
                      <a:lnTo>
                        <a:pt x="138" y="578"/>
                      </a:lnTo>
                      <a:lnTo>
                        <a:pt x="0" y="578"/>
                      </a:lnTo>
                      <a:lnTo>
                        <a:pt x="0" y="0"/>
                      </a:lnTo>
                      <a:close/>
                    </a:path>
                  </a:pathLst>
                </a:custGeom>
                <a:solidFill>
                  <a:srgbClr val="FF0000">
                    <a:alpha val="100000"/>
                  </a:srgbClr>
                </a:solidFill>
                <a:ln w="9525">
                  <a:noFill/>
                </a:ln>
              </p:spPr>
              <p:txBody>
                <a:bodyPr/>
                <a:lstStyle/>
                <a:p>
                  <a:endParaRPr lang="zh-CN" altLang="en-US"/>
                </a:p>
              </p:txBody>
            </p:sp>
            <p:sp>
              <p:nvSpPr>
                <p:cNvPr id="37452" name="Line 173"/>
                <p:cNvSpPr/>
                <p:nvPr/>
              </p:nvSpPr>
              <p:spPr>
                <a:xfrm flipH="1">
                  <a:off x="2252" y="1788"/>
                  <a:ext cx="1" cy="1"/>
                </a:xfrm>
                <a:prstGeom prst="line">
                  <a:avLst/>
                </a:prstGeom>
                <a:ln w="0" cap="flat" cmpd="sng">
                  <a:solidFill>
                    <a:srgbClr val="00FFFF"/>
                  </a:solidFill>
                  <a:prstDash val="solid"/>
                  <a:headEnd type="none" w="med" len="med"/>
                  <a:tailEnd type="none" w="med" len="med"/>
                </a:ln>
              </p:spPr>
            </p:sp>
            <p:sp>
              <p:nvSpPr>
                <p:cNvPr id="37453" name="Freeform 174"/>
                <p:cNvSpPr/>
                <p:nvPr/>
              </p:nvSpPr>
              <p:spPr>
                <a:xfrm>
                  <a:off x="2395" y="1744"/>
                  <a:ext cx="18" cy="43"/>
                </a:xfrm>
                <a:custGeom>
                  <a:avLst/>
                  <a:gdLst>
                    <a:gd name="txL" fmla="*/ 0 w 140"/>
                    <a:gd name="txT" fmla="*/ 0 h 346"/>
                    <a:gd name="txR" fmla="*/ 140 w 140"/>
                    <a:gd name="txB" fmla="*/ 346 h 346"/>
                  </a:gdLst>
                  <a:ahLst/>
                  <a:cxnLst>
                    <a:cxn ang="0">
                      <a:pos x="2" y="0"/>
                    </a:cxn>
                    <a:cxn ang="0">
                      <a:pos x="0" y="0"/>
                    </a:cxn>
                    <a:cxn ang="0">
                      <a:pos x="2" y="5"/>
                    </a:cxn>
                    <a:cxn ang="0">
                      <a:pos x="2" y="0"/>
                    </a:cxn>
                  </a:cxnLst>
                  <a:rect l="txL" t="txT" r="txR" b="txB"/>
                  <a:pathLst>
                    <a:path w="140" h="346">
                      <a:moveTo>
                        <a:pt x="140" y="0"/>
                      </a:moveTo>
                      <a:lnTo>
                        <a:pt x="0" y="0"/>
                      </a:lnTo>
                      <a:lnTo>
                        <a:pt x="140" y="346"/>
                      </a:lnTo>
                      <a:lnTo>
                        <a:pt x="140" y="0"/>
                      </a:lnTo>
                      <a:close/>
                    </a:path>
                  </a:pathLst>
                </a:custGeom>
                <a:solidFill>
                  <a:srgbClr val="000000">
                    <a:alpha val="100000"/>
                  </a:srgbClr>
                </a:solidFill>
                <a:ln w="9525">
                  <a:noFill/>
                </a:ln>
              </p:spPr>
              <p:txBody>
                <a:bodyPr/>
                <a:lstStyle/>
                <a:p>
                  <a:endParaRPr lang="zh-CN" altLang="en-US"/>
                </a:p>
              </p:txBody>
            </p:sp>
            <p:sp>
              <p:nvSpPr>
                <p:cNvPr id="37454" name="Freeform 175"/>
                <p:cNvSpPr/>
                <p:nvPr/>
              </p:nvSpPr>
              <p:spPr>
                <a:xfrm>
                  <a:off x="2395" y="1744"/>
                  <a:ext cx="18" cy="43"/>
                </a:xfrm>
                <a:custGeom>
                  <a:avLst/>
                  <a:gdLst>
                    <a:gd name="txL" fmla="*/ 0 w 140"/>
                    <a:gd name="txT" fmla="*/ 0 h 346"/>
                    <a:gd name="txR" fmla="*/ 140 w 140"/>
                    <a:gd name="txB" fmla="*/ 346 h 346"/>
                  </a:gdLst>
                  <a:ahLst/>
                  <a:cxnLst>
                    <a:cxn ang="0">
                      <a:pos x="0" y="0"/>
                    </a:cxn>
                    <a:cxn ang="0">
                      <a:pos x="2" y="5"/>
                    </a:cxn>
                    <a:cxn ang="0">
                      <a:pos x="0" y="5"/>
                    </a:cxn>
                    <a:cxn ang="0">
                      <a:pos x="0" y="0"/>
                    </a:cxn>
                  </a:cxnLst>
                  <a:rect l="txL" t="txT" r="txR" b="txB"/>
                  <a:pathLst>
                    <a:path w="140" h="346">
                      <a:moveTo>
                        <a:pt x="0" y="0"/>
                      </a:moveTo>
                      <a:lnTo>
                        <a:pt x="140" y="346"/>
                      </a:lnTo>
                      <a:lnTo>
                        <a:pt x="0" y="346"/>
                      </a:lnTo>
                      <a:lnTo>
                        <a:pt x="0" y="0"/>
                      </a:lnTo>
                      <a:close/>
                    </a:path>
                  </a:pathLst>
                </a:custGeom>
                <a:solidFill>
                  <a:srgbClr val="000000">
                    <a:alpha val="100000"/>
                  </a:srgbClr>
                </a:solidFill>
                <a:ln w="9525">
                  <a:noFill/>
                </a:ln>
              </p:spPr>
              <p:txBody>
                <a:bodyPr/>
                <a:lstStyle/>
                <a:p>
                  <a:endParaRPr lang="zh-CN" altLang="en-US"/>
                </a:p>
              </p:txBody>
            </p:sp>
            <p:sp>
              <p:nvSpPr>
                <p:cNvPr id="37455" name="Line 176"/>
                <p:cNvSpPr/>
                <p:nvPr/>
              </p:nvSpPr>
              <p:spPr>
                <a:xfrm flipH="1" flipV="1">
                  <a:off x="2404" y="1744"/>
                  <a:ext cx="1" cy="1"/>
                </a:xfrm>
                <a:prstGeom prst="line">
                  <a:avLst/>
                </a:prstGeom>
                <a:ln w="0" cap="flat" cmpd="sng">
                  <a:solidFill>
                    <a:srgbClr val="00FFFF"/>
                  </a:solidFill>
                  <a:prstDash val="solid"/>
                  <a:headEnd type="none" w="med" len="med"/>
                  <a:tailEnd type="none" w="med" len="med"/>
                </a:ln>
              </p:spPr>
            </p:sp>
            <p:sp>
              <p:nvSpPr>
                <p:cNvPr id="37456" name="Line 177"/>
                <p:cNvSpPr/>
                <p:nvPr/>
              </p:nvSpPr>
              <p:spPr>
                <a:xfrm flipH="1" flipV="1">
                  <a:off x="2306" y="1744"/>
                  <a:ext cx="44" cy="44"/>
                </a:xfrm>
                <a:prstGeom prst="line">
                  <a:avLst/>
                </a:prstGeom>
                <a:ln w="0" cap="flat" cmpd="sng">
                  <a:solidFill>
                    <a:srgbClr val="000000"/>
                  </a:solidFill>
                  <a:prstDash val="solid"/>
                  <a:headEnd type="none" w="med" len="med"/>
                  <a:tailEnd type="none" w="med" len="med"/>
                </a:ln>
              </p:spPr>
            </p:sp>
            <p:sp>
              <p:nvSpPr>
                <p:cNvPr id="37457" name="Freeform 178"/>
                <p:cNvSpPr/>
                <p:nvPr/>
              </p:nvSpPr>
              <p:spPr>
                <a:xfrm>
                  <a:off x="1622" y="2755"/>
                  <a:ext cx="339" cy="17"/>
                </a:xfrm>
                <a:custGeom>
                  <a:avLst/>
                  <a:gdLst>
                    <a:gd name="txL" fmla="*/ 0 w 2712"/>
                    <a:gd name="txT" fmla="*/ 0 h 141"/>
                    <a:gd name="txR" fmla="*/ 2712 w 2712"/>
                    <a:gd name="txB" fmla="*/ 141 h 141"/>
                  </a:gdLst>
                  <a:ahLst/>
                  <a:cxnLst>
                    <a:cxn ang="0">
                      <a:pos x="0" y="0"/>
                    </a:cxn>
                    <a:cxn ang="0">
                      <a:pos x="0" y="2"/>
                    </a:cxn>
                    <a:cxn ang="0">
                      <a:pos x="42" y="0"/>
                    </a:cxn>
                    <a:cxn ang="0">
                      <a:pos x="0" y="0"/>
                    </a:cxn>
                  </a:cxnLst>
                  <a:rect l="txL" t="txT" r="txR" b="txB"/>
                  <a:pathLst>
                    <a:path w="2712" h="141">
                      <a:moveTo>
                        <a:pt x="0" y="0"/>
                      </a:moveTo>
                      <a:lnTo>
                        <a:pt x="0" y="141"/>
                      </a:lnTo>
                      <a:lnTo>
                        <a:pt x="2712" y="0"/>
                      </a:lnTo>
                      <a:lnTo>
                        <a:pt x="0" y="0"/>
                      </a:lnTo>
                      <a:close/>
                    </a:path>
                  </a:pathLst>
                </a:custGeom>
                <a:solidFill>
                  <a:srgbClr val="000000">
                    <a:alpha val="100000"/>
                  </a:srgbClr>
                </a:solidFill>
                <a:ln w="9525">
                  <a:noFill/>
                </a:ln>
              </p:spPr>
              <p:txBody>
                <a:bodyPr/>
                <a:lstStyle/>
                <a:p>
                  <a:endParaRPr lang="zh-CN" altLang="en-US"/>
                </a:p>
              </p:txBody>
            </p:sp>
            <p:sp>
              <p:nvSpPr>
                <p:cNvPr id="37458" name="Freeform 179"/>
                <p:cNvSpPr/>
                <p:nvPr/>
              </p:nvSpPr>
              <p:spPr>
                <a:xfrm>
                  <a:off x="1622" y="2755"/>
                  <a:ext cx="339" cy="17"/>
                </a:xfrm>
                <a:custGeom>
                  <a:avLst/>
                  <a:gdLst>
                    <a:gd name="txL" fmla="*/ 0 w 2712"/>
                    <a:gd name="txT" fmla="*/ 0 h 141"/>
                    <a:gd name="txR" fmla="*/ 2712 w 2712"/>
                    <a:gd name="txB" fmla="*/ 141 h 141"/>
                  </a:gdLst>
                  <a:ahLst/>
                  <a:cxnLst>
                    <a:cxn ang="0">
                      <a:pos x="0" y="2"/>
                    </a:cxn>
                    <a:cxn ang="0">
                      <a:pos x="42" y="0"/>
                    </a:cxn>
                    <a:cxn ang="0">
                      <a:pos x="42" y="2"/>
                    </a:cxn>
                    <a:cxn ang="0">
                      <a:pos x="0" y="2"/>
                    </a:cxn>
                  </a:cxnLst>
                  <a:rect l="txL" t="txT" r="txR" b="txB"/>
                  <a:pathLst>
                    <a:path w="2712" h="141">
                      <a:moveTo>
                        <a:pt x="0" y="141"/>
                      </a:moveTo>
                      <a:lnTo>
                        <a:pt x="2712" y="0"/>
                      </a:lnTo>
                      <a:lnTo>
                        <a:pt x="2712" y="141"/>
                      </a:lnTo>
                      <a:lnTo>
                        <a:pt x="0" y="141"/>
                      </a:lnTo>
                      <a:close/>
                    </a:path>
                  </a:pathLst>
                </a:custGeom>
                <a:solidFill>
                  <a:srgbClr val="000000">
                    <a:alpha val="100000"/>
                  </a:srgbClr>
                </a:solidFill>
                <a:ln w="9525">
                  <a:noFill/>
                </a:ln>
              </p:spPr>
              <p:txBody>
                <a:bodyPr/>
                <a:lstStyle/>
                <a:p>
                  <a:endParaRPr lang="zh-CN" altLang="en-US"/>
                </a:p>
              </p:txBody>
            </p:sp>
            <p:sp>
              <p:nvSpPr>
                <p:cNvPr id="37459" name="Line 180"/>
                <p:cNvSpPr/>
                <p:nvPr/>
              </p:nvSpPr>
              <p:spPr>
                <a:xfrm>
                  <a:off x="1915" y="2531"/>
                  <a:ext cx="55" cy="1"/>
                </a:xfrm>
                <a:prstGeom prst="line">
                  <a:avLst/>
                </a:prstGeom>
                <a:ln w="0" cap="flat" cmpd="sng">
                  <a:solidFill>
                    <a:srgbClr val="000000"/>
                  </a:solidFill>
                  <a:prstDash val="solid"/>
                  <a:headEnd type="none" w="med" len="med"/>
                  <a:tailEnd type="none" w="med" len="med"/>
                </a:ln>
              </p:spPr>
            </p:sp>
            <p:sp>
              <p:nvSpPr>
                <p:cNvPr id="37460" name="Freeform 181"/>
                <p:cNvSpPr/>
                <p:nvPr/>
              </p:nvSpPr>
              <p:spPr>
                <a:xfrm>
                  <a:off x="1613" y="2269"/>
                  <a:ext cx="17" cy="525"/>
                </a:xfrm>
                <a:custGeom>
                  <a:avLst/>
                  <a:gdLst>
                    <a:gd name="txL" fmla="*/ 0 w 140"/>
                    <a:gd name="txT" fmla="*/ 0 h 4199"/>
                    <a:gd name="txR" fmla="*/ 140 w 140"/>
                    <a:gd name="txB" fmla="*/ 4199 h 4199"/>
                  </a:gdLst>
                  <a:ahLst/>
                  <a:cxnLst>
                    <a:cxn ang="0">
                      <a:pos x="2" y="0"/>
                    </a:cxn>
                    <a:cxn ang="0">
                      <a:pos x="0" y="0"/>
                    </a:cxn>
                    <a:cxn ang="0">
                      <a:pos x="2" y="66"/>
                    </a:cxn>
                    <a:cxn ang="0">
                      <a:pos x="2" y="0"/>
                    </a:cxn>
                  </a:cxnLst>
                  <a:rect l="txL" t="txT" r="txR" b="txB"/>
                  <a:pathLst>
                    <a:path w="140" h="4199">
                      <a:moveTo>
                        <a:pt x="140" y="0"/>
                      </a:moveTo>
                      <a:lnTo>
                        <a:pt x="0" y="0"/>
                      </a:lnTo>
                      <a:lnTo>
                        <a:pt x="140" y="4199"/>
                      </a:lnTo>
                      <a:lnTo>
                        <a:pt x="14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61" name="Freeform 182"/>
                <p:cNvSpPr/>
                <p:nvPr/>
              </p:nvSpPr>
              <p:spPr>
                <a:xfrm>
                  <a:off x="1613" y="2269"/>
                  <a:ext cx="17" cy="525"/>
                </a:xfrm>
                <a:custGeom>
                  <a:avLst/>
                  <a:gdLst>
                    <a:gd name="txL" fmla="*/ 0 w 140"/>
                    <a:gd name="txT" fmla="*/ 0 h 4199"/>
                    <a:gd name="txR" fmla="*/ 140 w 140"/>
                    <a:gd name="txB" fmla="*/ 4199 h 4199"/>
                  </a:gdLst>
                  <a:ahLst/>
                  <a:cxnLst>
                    <a:cxn ang="0">
                      <a:pos x="0" y="0"/>
                    </a:cxn>
                    <a:cxn ang="0">
                      <a:pos x="2" y="66"/>
                    </a:cxn>
                    <a:cxn ang="0">
                      <a:pos x="0" y="66"/>
                    </a:cxn>
                    <a:cxn ang="0">
                      <a:pos x="0" y="0"/>
                    </a:cxn>
                  </a:cxnLst>
                  <a:rect l="txL" t="txT" r="txR" b="txB"/>
                  <a:pathLst>
                    <a:path w="140" h="4199">
                      <a:moveTo>
                        <a:pt x="0" y="0"/>
                      </a:moveTo>
                      <a:lnTo>
                        <a:pt x="140" y="4199"/>
                      </a:lnTo>
                      <a:lnTo>
                        <a:pt x="0" y="4199"/>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62" name="Freeform 183"/>
                <p:cNvSpPr/>
                <p:nvPr/>
              </p:nvSpPr>
              <p:spPr>
                <a:xfrm>
                  <a:off x="1184" y="2531"/>
                  <a:ext cx="44" cy="263"/>
                </a:xfrm>
                <a:custGeom>
                  <a:avLst/>
                  <a:gdLst>
                    <a:gd name="txL" fmla="*/ 0 w 354"/>
                    <a:gd name="txT" fmla="*/ 0 h 2099"/>
                    <a:gd name="txR" fmla="*/ 354 w 354"/>
                    <a:gd name="txB" fmla="*/ 2099 h 2099"/>
                  </a:gdLst>
                  <a:ahLst/>
                  <a:cxnLst>
                    <a:cxn ang="0">
                      <a:pos x="5" y="0"/>
                    </a:cxn>
                    <a:cxn ang="0">
                      <a:pos x="4" y="2"/>
                    </a:cxn>
                    <a:cxn ang="0">
                      <a:pos x="3" y="4"/>
                    </a:cxn>
                    <a:cxn ang="0">
                      <a:pos x="2" y="6"/>
                    </a:cxn>
                    <a:cxn ang="0">
                      <a:pos x="1" y="8"/>
                    </a:cxn>
                    <a:cxn ang="0">
                      <a:pos x="1" y="11"/>
                    </a:cxn>
                    <a:cxn ang="0">
                      <a:pos x="0" y="13"/>
                    </a:cxn>
                    <a:cxn ang="0">
                      <a:pos x="0" y="15"/>
                    </a:cxn>
                    <a:cxn ang="0">
                      <a:pos x="0" y="18"/>
                    </a:cxn>
                    <a:cxn ang="0">
                      <a:pos x="0" y="20"/>
                    </a:cxn>
                    <a:cxn ang="0">
                      <a:pos x="1" y="22"/>
                    </a:cxn>
                    <a:cxn ang="0">
                      <a:pos x="1" y="25"/>
                    </a:cxn>
                    <a:cxn ang="0">
                      <a:pos x="2" y="27"/>
                    </a:cxn>
                    <a:cxn ang="0">
                      <a:pos x="3" y="29"/>
                    </a:cxn>
                    <a:cxn ang="0">
                      <a:pos x="4" y="31"/>
                    </a:cxn>
                    <a:cxn ang="0">
                      <a:pos x="5" y="33"/>
                    </a:cxn>
                  </a:cxnLst>
                  <a:rect l="txL" t="txT" r="txR" b="txB"/>
                  <a:pathLst>
                    <a:path w="354" h="2099">
                      <a:moveTo>
                        <a:pt x="354" y="0"/>
                      </a:moveTo>
                      <a:lnTo>
                        <a:pt x="267" y="123"/>
                      </a:lnTo>
                      <a:lnTo>
                        <a:pt x="193" y="253"/>
                      </a:lnTo>
                      <a:lnTo>
                        <a:pt x="129" y="389"/>
                      </a:lnTo>
                      <a:lnTo>
                        <a:pt x="77" y="530"/>
                      </a:lnTo>
                      <a:lnTo>
                        <a:pt x="39" y="676"/>
                      </a:lnTo>
                      <a:lnTo>
                        <a:pt x="12" y="824"/>
                      </a:lnTo>
                      <a:lnTo>
                        <a:pt x="0" y="974"/>
                      </a:lnTo>
                      <a:lnTo>
                        <a:pt x="0" y="1125"/>
                      </a:lnTo>
                      <a:lnTo>
                        <a:pt x="12" y="1275"/>
                      </a:lnTo>
                      <a:lnTo>
                        <a:pt x="39" y="1423"/>
                      </a:lnTo>
                      <a:lnTo>
                        <a:pt x="77" y="1569"/>
                      </a:lnTo>
                      <a:lnTo>
                        <a:pt x="129" y="1710"/>
                      </a:lnTo>
                      <a:lnTo>
                        <a:pt x="193" y="1846"/>
                      </a:lnTo>
                      <a:lnTo>
                        <a:pt x="267" y="1976"/>
                      </a:lnTo>
                      <a:lnTo>
                        <a:pt x="354" y="2099"/>
                      </a:lnTo>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63" name="Line 184"/>
                <p:cNvSpPr/>
                <p:nvPr/>
              </p:nvSpPr>
              <p:spPr>
                <a:xfrm flipV="1">
                  <a:off x="1201" y="2542"/>
                  <a:ext cx="35" cy="35"/>
                </a:xfrm>
                <a:prstGeom prst="line">
                  <a:avLst/>
                </a:prstGeom>
                <a:ln w="9525" cap="flat" cmpd="sng">
                  <a:solidFill>
                    <a:srgbClr val="800000"/>
                  </a:solidFill>
                  <a:prstDash val="solid"/>
                  <a:headEnd type="none" w="med" len="med"/>
                  <a:tailEnd type="none" w="med" len="med"/>
                </a:ln>
              </p:spPr>
            </p:sp>
            <p:sp>
              <p:nvSpPr>
                <p:cNvPr id="37464" name="Line 185"/>
                <p:cNvSpPr/>
                <p:nvPr/>
              </p:nvSpPr>
              <p:spPr>
                <a:xfrm flipV="1">
                  <a:off x="1186" y="2567"/>
                  <a:ext cx="64" cy="65"/>
                </a:xfrm>
                <a:prstGeom prst="line">
                  <a:avLst/>
                </a:prstGeom>
                <a:ln w="9525" cap="flat" cmpd="sng">
                  <a:solidFill>
                    <a:srgbClr val="800000"/>
                  </a:solidFill>
                  <a:prstDash val="solid"/>
                  <a:headEnd type="none" w="med" len="med"/>
                  <a:tailEnd type="none" w="med" len="med"/>
                </a:ln>
              </p:spPr>
            </p:sp>
            <p:sp>
              <p:nvSpPr>
                <p:cNvPr id="37465" name="Line 186"/>
                <p:cNvSpPr/>
                <p:nvPr/>
              </p:nvSpPr>
              <p:spPr>
                <a:xfrm flipV="1">
                  <a:off x="1184" y="2594"/>
                  <a:ext cx="78" cy="79"/>
                </a:xfrm>
                <a:prstGeom prst="line">
                  <a:avLst/>
                </a:prstGeom>
                <a:ln w="9525" cap="flat" cmpd="sng">
                  <a:solidFill>
                    <a:srgbClr val="800000"/>
                  </a:solidFill>
                  <a:prstDash val="solid"/>
                  <a:headEnd type="none" w="med" len="med"/>
                  <a:tailEnd type="none" w="med" len="med"/>
                </a:ln>
              </p:spPr>
            </p:sp>
            <p:sp>
              <p:nvSpPr>
                <p:cNvPr id="37466" name="Line 187"/>
                <p:cNvSpPr/>
                <p:nvPr/>
              </p:nvSpPr>
              <p:spPr>
                <a:xfrm flipV="1">
                  <a:off x="1188" y="2626"/>
                  <a:ext cx="82" cy="82"/>
                </a:xfrm>
                <a:prstGeom prst="line">
                  <a:avLst/>
                </a:prstGeom>
                <a:ln w="9525" cap="flat" cmpd="sng">
                  <a:solidFill>
                    <a:srgbClr val="800000"/>
                  </a:solidFill>
                  <a:prstDash val="solid"/>
                  <a:headEnd type="none" w="med" len="med"/>
                  <a:tailEnd type="none" w="med" len="med"/>
                </a:ln>
              </p:spPr>
            </p:sp>
            <p:sp>
              <p:nvSpPr>
                <p:cNvPr id="37467" name="Line 188"/>
                <p:cNvSpPr/>
                <p:nvPr/>
              </p:nvSpPr>
              <p:spPr>
                <a:xfrm flipV="1">
                  <a:off x="1197" y="2662"/>
                  <a:ext cx="76" cy="76"/>
                </a:xfrm>
                <a:prstGeom prst="line">
                  <a:avLst/>
                </a:prstGeom>
                <a:ln w="9525" cap="flat" cmpd="sng">
                  <a:solidFill>
                    <a:srgbClr val="800000"/>
                  </a:solidFill>
                  <a:prstDash val="solid"/>
                  <a:headEnd type="none" w="med" len="med"/>
                  <a:tailEnd type="none" w="med" len="med"/>
                </a:ln>
              </p:spPr>
            </p:sp>
            <p:sp>
              <p:nvSpPr>
                <p:cNvPr id="37468" name="Line 189"/>
                <p:cNvSpPr/>
                <p:nvPr/>
              </p:nvSpPr>
              <p:spPr>
                <a:xfrm flipV="1">
                  <a:off x="1209" y="2705"/>
                  <a:ext cx="60" cy="60"/>
                </a:xfrm>
                <a:prstGeom prst="line">
                  <a:avLst/>
                </a:prstGeom>
                <a:ln w="9525" cap="flat" cmpd="sng">
                  <a:solidFill>
                    <a:srgbClr val="800000"/>
                  </a:solidFill>
                  <a:prstDash val="solid"/>
                  <a:headEnd type="none" w="med" len="med"/>
                  <a:tailEnd type="none" w="med" len="med"/>
                </a:ln>
              </p:spPr>
            </p:sp>
            <p:sp>
              <p:nvSpPr>
                <p:cNvPr id="37469" name="Line 190"/>
                <p:cNvSpPr/>
                <p:nvPr/>
              </p:nvSpPr>
              <p:spPr>
                <a:xfrm flipV="1">
                  <a:off x="1224" y="2769"/>
                  <a:ext cx="21" cy="20"/>
                </a:xfrm>
                <a:prstGeom prst="line">
                  <a:avLst/>
                </a:prstGeom>
                <a:ln w="9525" cap="flat" cmpd="sng">
                  <a:solidFill>
                    <a:srgbClr val="800000"/>
                  </a:solidFill>
                  <a:prstDash val="solid"/>
                  <a:headEnd type="none" w="med" len="med"/>
                  <a:tailEnd type="none" w="med" len="med"/>
                </a:ln>
              </p:spPr>
            </p:sp>
            <p:sp>
              <p:nvSpPr>
                <p:cNvPr id="37470" name="Freeform 191"/>
                <p:cNvSpPr/>
                <p:nvPr/>
              </p:nvSpPr>
              <p:spPr>
                <a:xfrm>
                  <a:off x="1217" y="2269"/>
                  <a:ext cx="11" cy="15"/>
                </a:xfrm>
                <a:custGeom>
                  <a:avLst/>
                  <a:gdLst>
                    <a:gd name="txL" fmla="*/ 0 w 92"/>
                    <a:gd name="txT" fmla="*/ 0 h 123"/>
                    <a:gd name="txR" fmla="*/ 92 w 92"/>
                    <a:gd name="txB" fmla="*/ 123 h 123"/>
                  </a:gdLst>
                  <a:ahLst/>
                  <a:cxnLst>
                    <a:cxn ang="0">
                      <a:pos x="1" y="0"/>
                    </a:cxn>
                    <a:cxn ang="0">
                      <a:pos x="1" y="0"/>
                    </a:cxn>
                    <a:cxn ang="0">
                      <a:pos x="0" y="2"/>
                    </a:cxn>
                    <a:cxn ang="0">
                      <a:pos x="1" y="0"/>
                    </a:cxn>
                  </a:cxnLst>
                  <a:rect l="txL" t="txT" r="txR" b="txB"/>
                  <a:pathLst>
                    <a:path w="92" h="123">
                      <a:moveTo>
                        <a:pt x="86" y="0"/>
                      </a:moveTo>
                      <a:lnTo>
                        <a:pt x="92" y="4"/>
                      </a:lnTo>
                      <a:lnTo>
                        <a:pt x="0" y="123"/>
                      </a:lnTo>
                      <a:lnTo>
                        <a:pt x="86"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1" name="Freeform 192"/>
                <p:cNvSpPr/>
                <p:nvPr/>
              </p:nvSpPr>
              <p:spPr>
                <a:xfrm>
                  <a:off x="1217" y="2269"/>
                  <a:ext cx="11" cy="16"/>
                </a:xfrm>
                <a:custGeom>
                  <a:avLst/>
                  <a:gdLst>
                    <a:gd name="txL" fmla="*/ 0 w 92"/>
                    <a:gd name="txT" fmla="*/ 0 h 122"/>
                    <a:gd name="txR" fmla="*/ 92 w 92"/>
                    <a:gd name="txB" fmla="*/ 122 h 122"/>
                  </a:gdLst>
                  <a:ahLst/>
                  <a:cxnLst>
                    <a:cxn ang="0">
                      <a:pos x="1" y="0"/>
                    </a:cxn>
                    <a:cxn ang="0">
                      <a:pos x="0" y="2"/>
                    </a:cxn>
                    <a:cxn ang="0">
                      <a:pos x="0" y="2"/>
                    </a:cxn>
                    <a:cxn ang="0">
                      <a:pos x="1" y="0"/>
                    </a:cxn>
                  </a:cxnLst>
                  <a:rect l="txL" t="txT" r="txR" b="txB"/>
                  <a:pathLst>
                    <a:path w="92" h="122">
                      <a:moveTo>
                        <a:pt x="92" y="0"/>
                      </a:moveTo>
                      <a:lnTo>
                        <a:pt x="0" y="119"/>
                      </a:lnTo>
                      <a:lnTo>
                        <a:pt x="6" y="122"/>
                      </a:lnTo>
                      <a:lnTo>
                        <a:pt x="92"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2" name="Freeform 193"/>
                <p:cNvSpPr/>
                <p:nvPr/>
              </p:nvSpPr>
              <p:spPr>
                <a:xfrm>
                  <a:off x="1207" y="2284"/>
                  <a:ext cx="11" cy="16"/>
                </a:xfrm>
                <a:custGeom>
                  <a:avLst/>
                  <a:gdLst>
                    <a:gd name="txL" fmla="*/ 0 w 81"/>
                    <a:gd name="txT" fmla="*/ 0 h 131"/>
                    <a:gd name="txR" fmla="*/ 81 w 81"/>
                    <a:gd name="txB" fmla="*/ 131 h 131"/>
                  </a:gdLst>
                  <a:ahLst/>
                  <a:cxnLst>
                    <a:cxn ang="0">
                      <a:pos x="1" y="0"/>
                    </a:cxn>
                    <a:cxn ang="0">
                      <a:pos x="1" y="0"/>
                    </a:cxn>
                    <a:cxn ang="0">
                      <a:pos x="0" y="2"/>
                    </a:cxn>
                    <a:cxn ang="0">
                      <a:pos x="1" y="0"/>
                    </a:cxn>
                  </a:cxnLst>
                  <a:rect l="txL" t="txT" r="txR" b="txB"/>
                  <a:pathLst>
                    <a:path w="81" h="131">
                      <a:moveTo>
                        <a:pt x="75" y="0"/>
                      </a:moveTo>
                      <a:lnTo>
                        <a:pt x="81" y="3"/>
                      </a:lnTo>
                      <a:lnTo>
                        <a:pt x="0" y="131"/>
                      </a:lnTo>
                      <a:lnTo>
                        <a:pt x="75"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3" name="Freeform 194"/>
                <p:cNvSpPr/>
                <p:nvPr/>
              </p:nvSpPr>
              <p:spPr>
                <a:xfrm>
                  <a:off x="1207" y="2285"/>
                  <a:ext cx="11" cy="16"/>
                </a:xfrm>
                <a:custGeom>
                  <a:avLst/>
                  <a:gdLst>
                    <a:gd name="txL" fmla="*/ 0 w 81"/>
                    <a:gd name="txT" fmla="*/ 0 h 131"/>
                    <a:gd name="txR" fmla="*/ 81 w 81"/>
                    <a:gd name="txB" fmla="*/ 131 h 131"/>
                  </a:gdLst>
                  <a:ahLst/>
                  <a:cxnLst>
                    <a:cxn ang="0">
                      <a:pos x="1" y="0"/>
                    </a:cxn>
                    <a:cxn ang="0">
                      <a:pos x="0" y="2"/>
                    </a:cxn>
                    <a:cxn ang="0">
                      <a:pos x="0" y="2"/>
                    </a:cxn>
                    <a:cxn ang="0">
                      <a:pos x="1" y="0"/>
                    </a:cxn>
                  </a:cxnLst>
                  <a:rect l="txL" t="txT" r="txR" b="txB"/>
                  <a:pathLst>
                    <a:path w="81" h="131">
                      <a:moveTo>
                        <a:pt x="81" y="0"/>
                      </a:moveTo>
                      <a:lnTo>
                        <a:pt x="0" y="128"/>
                      </a:lnTo>
                      <a:lnTo>
                        <a:pt x="7" y="131"/>
                      </a:lnTo>
                      <a:lnTo>
                        <a:pt x="8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4" name="Freeform 195"/>
                <p:cNvSpPr/>
                <p:nvPr/>
              </p:nvSpPr>
              <p:spPr>
                <a:xfrm>
                  <a:off x="1199" y="2300"/>
                  <a:ext cx="9" cy="17"/>
                </a:xfrm>
                <a:custGeom>
                  <a:avLst/>
                  <a:gdLst>
                    <a:gd name="txL" fmla="*/ 0 w 71"/>
                    <a:gd name="txT" fmla="*/ 0 h 136"/>
                    <a:gd name="txR" fmla="*/ 71 w 71"/>
                    <a:gd name="txB" fmla="*/ 136 h 136"/>
                  </a:gdLst>
                  <a:ahLst/>
                  <a:cxnLst>
                    <a:cxn ang="0">
                      <a:pos x="1" y="0"/>
                    </a:cxn>
                    <a:cxn ang="0">
                      <a:pos x="1" y="0"/>
                    </a:cxn>
                    <a:cxn ang="0">
                      <a:pos x="0" y="2"/>
                    </a:cxn>
                    <a:cxn ang="0">
                      <a:pos x="1" y="0"/>
                    </a:cxn>
                  </a:cxnLst>
                  <a:rect l="txL" t="txT" r="txR" b="txB"/>
                  <a:pathLst>
                    <a:path w="71" h="136">
                      <a:moveTo>
                        <a:pt x="64" y="0"/>
                      </a:moveTo>
                      <a:lnTo>
                        <a:pt x="71" y="3"/>
                      </a:lnTo>
                      <a:lnTo>
                        <a:pt x="0" y="136"/>
                      </a:lnTo>
                      <a:lnTo>
                        <a:pt x="64"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5" name="Freeform 196"/>
                <p:cNvSpPr/>
                <p:nvPr/>
              </p:nvSpPr>
              <p:spPr>
                <a:xfrm>
                  <a:off x="1199" y="2301"/>
                  <a:ext cx="9" cy="17"/>
                </a:xfrm>
                <a:custGeom>
                  <a:avLst/>
                  <a:gdLst>
                    <a:gd name="txL" fmla="*/ 0 w 71"/>
                    <a:gd name="txT" fmla="*/ 0 h 135"/>
                    <a:gd name="txR" fmla="*/ 71 w 71"/>
                    <a:gd name="txB" fmla="*/ 135 h 135"/>
                  </a:gdLst>
                  <a:ahLst/>
                  <a:cxnLst>
                    <a:cxn ang="0">
                      <a:pos x="1" y="0"/>
                    </a:cxn>
                    <a:cxn ang="0">
                      <a:pos x="0" y="2"/>
                    </a:cxn>
                    <a:cxn ang="0">
                      <a:pos x="0" y="2"/>
                    </a:cxn>
                    <a:cxn ang="0">
                      <a:pos x="1" y="0"/>
                    </a:cxn>
                  </a:cxnLst>
                  <a:rect l="txL" t="txT" r="txR" b="txB"/>
                  <a:pathLst>
                    <a:path w="71" h="135">
                      <a:moveTo>
                        <a:pt x="71" y="0"/>
                      </a:moveTo>
                      <a:lnTo>
                        <a:pt x="0" y="133"/>
                      </a:lnTo>
                      <a:lnTo>
                        <a:pt x="7" y="135"/>
                      </a:lnTo>
                      <a:lnTo>
                        <a:pt x="7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6" name="Freeform 197"/>
                <p:cNvSpPr/>
                <p:nvPr/>
              </p:nvSpPr>
              <p:spPr>
                <a:xfrm>
                  <a:off x="1193" y="2317"/>
                  <a:ext cx="7" cy="18"/>
                </a:xfrm>
                <a:custGeom>
                  <a:avLst/>
                  <a:gdLst>
                    <a:gd name="txL" fmla="*/ 0 w 58"/>
                    <a:gd name="txT" fmla="*/ 0 h 141"/>
                    <a:gd name="txR" fmla="*/ 58 w 58"/>
                    <a:gd name="txB" fmla="*/ 141 h 141"/>
                  </a:gdLst>
                  <a:ahLst/>
                  <a:cxnLst>
                    <a:cxn ang="0">
                      <a:pos x="1" y="0"/>
                    </a:cxn>
                    <a:cxn ang="0">
                      <a:pos x="1" y="0"/>
                    </a:cxn>
                    <a:cxn ang="0">
                      <a:pos x="0" y="2"/>
                    </a:cxn>
                    <a:cxn ang="0">
                      <a:pos x="1" y="0"/>
                    </a:cxn>
                  </a:cxnLst>
                  <a:rect l="txL" t="txT" r="txR" b="txB"/>
                  <a:pathLst>
                    <a:path w="58" h="141">
                      <a:moveTo>
                        <a:pt x="51" y="0"/>
                      </a:moveTo>
                      <a:lnTo>
                        <a:pt x="58" y="2"/>
                      </a:lnTo>
                      <a:lnTo>
                        <a:pt x="0" y="141"/>
                      </a:lnTo>
                      <a:lnTo>
                        <a:pt x="5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7" name="Freeform 198"/>
                <p:cNvSpPr/>
                <p:nvPr/>
              </p:nvSpPr>
              <p:spPr>
                <a:xfrm>
                  <a:off x="1193" y="2318"/>
                  <a:ext cx="7" cy="17"/>
                </a:xfrm>
                <a:custGeom>
                  <a:avLst/>
                  <a:gdLst>
                    <a:gd name="txL" fmla="*/ 0 w 58"/>
                    <a:gd name="txT" fmla="*/ 0 h 142"/>
                    <a:gd name="txR" fmla="*/ 58 w 58"/>
                    <a:gd name="txB" fmla="*/ 142 h 142"/>
                  </a:gdLst>
                  <a:ahLst/>
                  <a:cxnLst>
                    <a:cxn ang="0">
                      <a:pos x="1" y="0"/>
                    </a:cxn>
                    <a:cxn ang="0">
                      <a:pos x="0" y="2"/>
                    </a:cxn>
                    <a:cxn ang="0">
                      <a:pos x="0" y="2"/>
                    </a:cxn>
                    <a:cxn ang="0">
                      <a:pos x="1" y="0"/>
                    </a:cxn>
                  </a:cxnLst>
                  <a:rect l="txL" t="txT" r="txR" b="txB"/>
                  <a:pathLst>
                    <a:path w="58" h="142">
                      <a:moveTo>
                        <a:pt x="58" y="0"/>
                      </a:moveTo>
                      <a:lnTo>
                        <a:pt x="0" y="139"/>
                      </a:lnTo>
                      <a:lnTo>
                        <a:pt x="7" y="142"/>
                      </a:lnTo>
                      <a:lnTo>
                        <a:pt x="58"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8" name="Freeform 199"/>
                <p:cNvSpPr/>
                <p:nvPr/>
              </p:nvSpPr>
              <p:spPr>
                <a:xfrm>
                  <a:off x="1188" y="2335"/>
                  <a:ext cx="6" cy="18"/>
                </a:xfrm>
                <a:custGeom>
                  <a:avLst/>
                  <a:gdLst>
                    <a:gd name="txL" fmla="*/ 0 w 45"/>
                    <a:gd name="txT" fmla="*/ 0 h 146"/>
                    <a:gd name="txR" fmla="*/ 45 w 45"/>
                    <a:gd name="txB" fmla="*/ 146 h 146"/>
                  </a:gdLst>
                  <a:ahLst/>
                  <a:cxnLst>
                    <a:cxn ang="0">
                      <a:pos x="1" y="0"/>
                    </a:cxn>
                    <a:cxn ang="0">
                      <a:pos x="1" y="0"/>
                    </a:cxn>
                    <a:cxn ang="0">
                      <a:pos x="0" y="2"/>
                    </a:cxn>
                    <a:cxn ang="0">
                      <a:pos x="1" y="0"/>
                    </a:cxn>
                  </a:cxnLst>
                  <a:rect l="txL" t="txT" r="txR" b="txB"/>
                  <a:pathLst>
                    <a:path w="45" h="146">
                      <a:moveTo>
                        <a:pt x="38" y="0"/>
                      </a:moveTo>
                      <a:lnTo>
                        <a:pt x="45" y="3"/>
                      </a:lnTo>
                      <a:lnTo>
                        <a:pt x="0" y="146"/>
                      </a:lnTo>
                      <a:lnTo>
                        <a:pt x="38"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79" name="Freeform 200"/>
                <p:cNvSpPr/>
                <p:nvPr/>
              </p:nvSpPr>
              <p:spPr>
                <a:xfrm>
                  <a:off x="1188" y="2335"/>
                  <a:ext cx="6" cy="19"/>
                </a:xfrm>
                <a:custGeom>
                  <a:avLst/>
                  <a:gdLst>
                    <a:gd name="txL" fmla="*/ 0 w 45"/>
                    <a:gd name="txT" fmla="*/ 0 h 144"/>
                    <a:gd name="txR" fmla="*/ 45 w 45"/>
                    <a:gd name="txB" fmla="*/ 144 h 144"/>
                  </a:gdLst>
                  <a:ahLst/>
                  <a:cxnLst>
                    <a:cxn ang="0">
                      <a:pos x="1" y="0"/>
                    </a:cxn>
                    <a:cxn ang="0">
                      <a:pos x="0" y="3"/>
                    </a:cxn>
                    <a:cxn ang="0">
                      <a:pos x="0" y="3"/>
                    </a:cxn>
                    <a:cxn ang="0">
                      <a:pos x="1" y="0"/>
                    </a:cxn>
                  </a:cxnLst>
                  <a:rect l="txL" t="txT" r="txR" b="txB"/>
                  <a:pathLst>
                    <a:path w="45" h="144">
                      <a:moveTo>
                        <a:pt x="45" y="0"/>
                      </a:moveTo>
                      <a:lnTo>
                        <a:pt x="0" y="143"/>
                      </a:lnTo>
                      <a:lnTo>
                        <a:pt x="6" y="144"/>
                      </a:lnTo>
                      <a:lnTo>
                        <a:pt x="45"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0" name="Freeform 201"/>
                <p:cNvSpPr/>
                <p:nvPr/>
              </p:nvSpPr>
              <p:spPr>
                <a:xfrm>
                  <a:off x="1185" y="2353"/>
                  <a:ext cx="4" cy="19"/>
                </a:xfrm>
                <a:custGeom>
                  <a:avLst/>
                  <a:gdLst>
                    <a:gd name="txL" fmla="*/ 0 w 33"/>
                    <a:gd name="txT" fmla="*/ 0 h 148"/>
                    <a:gd name="txR" fmla="*/ 33 w 33"/>
                    <a:gd name="txB" fmla="*/ 148 h 148"/>
                  </a:gdLst>
                  <a:ahLst/>
                  <a:cxnLst>
                    <a:cxn ang="0">
                      <a:pos x="0" y="0"/>
                    </a:cxn>
                    <a:cxn ang="0">
                      <a:pos x="0" y="0"/>
                    </a:cxn>
                    <a:cxn ang="0">
                      <a:pos x="0" y="2"/>
                    </a:cxn>
                    <a:cxn ang="0">
                      <a:pos x="0" y="0"/>
                    </a:cxn>
                  </a:cxnLst>
                  <a:rect l="txL" t="txT" r="txR" b="txB"/>
                  <a:pathLst>
                    <a:path w="33" h="148">
                      <a:moveTo>
                        <a:pt x="27" y="0"/>
                      </a:moveTo>
                      <a:lnTo>
                        <a:pt x="33" y="1"/>
                      </a:lnTo>
                      <a:lnTo>
                        <a:pt x="0" y="148"/>
                      </a:lnTo>
                      <a:lnTo>
                        <a:pt x="27"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1" name="Freeform 202"/>
                <p:cNvSpPr/>
                <p:nvPr/>
              </p:nvSpPr>
              <p:spPr>
                <a:xfrm>
                  <a:off x="1185" y="2354"/>
                  <a:ext cx="4" cy="18"/>
                </a:xfrm>
                <a:custGeom>
                  <a:avLst/>
                  <a:gdLst>
                    <a:gd name="txL" fmla="*/ 0 w 33"/>
                    <a:gd name="txT" fmla="*/ 0 h 148"/>
                    <a:gd name="txR" fmla="*/ 33 w 33"/>
                    <a:gd name="txB" fmla="*/ 148 h 148"/>
                  </a:gdLst>
                  <a:ahLst/>
                  <a:cxnLst>
                    <a:cxn ang="0">
                      <a:pos x="0" y="0"/>
                    </a:cxn>
                    <a:cxn ang="0">
                      <a:pos x="0" y="2"/>
                    </a:cxn>
                    <a:cxn ang="0">
                      <a:pos x="0" y="2"/>
                    </a:cxn>
                    <a:cxn ang="0">
                      <a:pos x="0" y="0"/>
                    </a:cxn>
                  </a:cxnLst>
                  <a:rect l="txL" t="txT" r="txR" b="txB"/>
                  <a:pathLst>
                    <a:path w="33" h="148">
                      <a:moveTo>
                        <a:pt x="33" y="0"/>
                      </a:moveTo>
                      <a:lnTo>
                        <a:pt x="0" y="147"/>
                      </a:lnTo>
                      <a:lnTo>
                        <a:pt x="8" y="148"/>
                      </a:lnTo>
                      <a:lnTo>
                        <a:pt x="33"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2" name="Freeform 203"/>
                <p:cNvSpPr/>
                <p:nvPr/>
              </p:nvSpPr>
              <p:spPr>
                <a:xfrm>
                  <a:off x="1183" y="2372"/>
                  <a:ext cx="3" cy="19"/>
                </a:xfrm>
                <a:custGeom>
                  <a:avLst/>
                  <a:gdLst>
                    <a:gd name="txL" fmla="*/ 0 w 21"/>
                    <a:gd name="txT" fmla="*/ 0 h 150"/>
                    <a:gd name="txR" fmla="*/ 21 w 21"/>
                    <a:gd name="txB" fmla="*/ 150 h 150"/>
                  </a:gdLst>
                  <a:ahLst/>
                  <a:cxnLst>
                    <a:cxn ang="0">
                      <a:pos x="0" y="0"/>
                    </a:cxn>
                    <a:cxn ang="0">
                      <a:pos x="0" y="0"/>
                    </a:cxn>
                    <a:cxn ang="0">
                      <a:pos x="0" y="2"/>
                    </a:cxn>
                    <a:cxn ang="0">
                      <a:pos x="0" y="0"/>
                    </a:cxn>
                  </a:cxnLst>
                  <a:rect l="txL" t="txT" r="txR" b="txB"/>
                  <a:pathLst>
                    <a:path w="21" h="150">
                      <a:moveTo>
                        <a:pt x="13" y="0"/>
                      </a:moveTo>
                      <a:lnTo>
                        <a:pt x="21" y="1"/>
                      </a:lnTo>
                      <a:lnTo>
                        <a:pt x="0" y="150"/>
                      </a:lnTo>
                      <a:lnTo>
                        <a:pt x="13"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3" name="Freeform 204"/>
                <p:cNvSpPr/>
                <p:nvPr/>
              </p:nvSpPr>
              <p:spPr>
                <a:xfrm>
                  <a:off x="1183" y="2372"/>
                  <a:ext cx="3" cy="19"/>
                </a:xfrm>
                <a:custGeom>
                  <a:avLst/>
                  <a:gdLst>
                    <a:gd name="txL" fmla="*/ 0 w 21"/>
                    <a:gd name="txT" fmla="*/ 0 h 151"/>
                    <a:gd name="txR" fmla="*/ 21 w 21"/>
                    <a:gd name="txB" fmla="*/ 151 h 151"/>
                  </a:gdLst>
                  <a:ahLst/>
                  <a:cxnLst>
                    <a:cxn ang="0">
                      <a:pos x="0" y="0"/>
                    </a:cxn>
                    <a:cxn ang="0">
                      <a:pos x="0" y="2"/>
                    </a:cxn>
                    <a:cxn ang="0">
                      <a:pos x="0" y="2"/>
                    </a:cxn>
                    <a:cxn ang="0">
                      <a:pos x="0" y="0"/>
                    </a:cxn>
                  </a:cxnLst>
                  <a:rect l="txL" t="txT" r="txR" b="txB"/>
                  <a:pathLst>
                    <a:path w="21" h="151">
                      <a:moveTo>
                        <a:pt x="21" y="0"/>
                      </a:moveTo>
                      <a:lnTo>
                        <a:pt x="0" y="149"/>
                      </a:lnTo>
                      <a:lnTo>
                        <a:pt x="7" y="151"/>
                      </a:lnTo>
                      <a:lnTo>
                        <a:pt x="2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4" name="Freeform 205"/>
                <p:cNvSpPr/>
                <p:nvPr/>
              </p:nvSpPr>
              <p:spPr>
                <a:xfrm>
                  <a:off x="1183" y="2391"/>
                  <a:ext cx="1" cy="19"/>
                </a:xfrm>
                <a:custGeom>
                  <a:avLst/>
                  <a:gdLst>
                    <a:gd name="txL" fmla="*/ 0 w 7"/>
                    <a:gd name="txT" fmla="*/ 0 h 152"/>
                    <a:gd name="txR" fmla="*/ 7 w 7"/>
                    <a:gd name="txB" fmla="*/ 152 h 152"/>
                  </a:gdLst>
                  <a:ahLst/>
                  <a:cxnLst>
                    <a:cxn ang="0">
                      <a:pos x="0" y="0"/>
                    </a:cxn>
                    <a:cxn ang="0">
                      <a:pos x="0" y="0"/>
                    </a:cxn>
                    <a:cxn ang="0">
                      <a:pos x="0" y="2"/>
                    </a:cxn>
                    <a:cxn ang="0">
                      <a:pos x="0" y="0"/>
                    </a:cxn>
                  </a:cxnLst>
                  <a:rect l="txL" t="txT" r="txR" b="txB"/>
                  <a:pathLst>
                    <a:path w="7" h="152">
                      <a:moveTo>
                        <a:pt x="0" y="0"/>
                      </a:moveTo>
                      <a:lnTo>
                        <a:pt x="7" y="2"/>
                      </a:lnTo>
                      <a:lnTo>
                        <a:pt x="0" y="152"/>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5" name="Freeform 206"/>
                <p:cNvSpPr/>
                <p:nvPr/>
              </p:nvSpPr>
              <p:spPr>
                <a:xfrm>
                  <a:off x="1183" y="2391"/>
                  <a:ext cx="1" cy="19"/>
                </a:xfrm>
                <a:custGeom>
                  <a:avLst/>
                  <a:gdLst>
                    <a:gd name="txL" fmla="*/ 0 w 7"/>
                    <a:gd name="txT" fmla="*/ 0 h 150"/>
                    <a:gd name="txR" fmla="*/ 7 w 7"/>
                    <a:gd name="txB" fmla="*/ 150 h 150"/>
                  </a:gdLst>
                  <a:ahLst/>
                  <a:cxnLst>
                    <a:cxn ang="0">
                      <a:pos x="0" y="0"/>
                    </a:cxn>
                    <a:cxn ang="0">
                      <a:pos x="0" y="2"/>
                    </a:cxn>
                    <a:cxn ang="0">
                      <a:pos x="0" y="2"/>
                    </a:cxn>
                    <a:cxn ang="0">
                      <a:pos x="0" y="0"/>
                    </a:cxn>
                  </a:cxnLst>
                  <a:rect l="txL" t="txT" r="txR" b="txB"/>
                  <a:pathLst>
                    <a:path w="7" h="150">
                      <a:moveTo>
                        <a:pt x="7" y="0"/>
                      </a:moveTo>
                      <a:lnTo>
                        <a:pt x="0" y="150"/>
                      </a:lnTo>
                      <a:lnTo>
                        <a:pt x="7" y="150"/>
                      </a:lnTo>
                      <a:lnTo>
                        <a:pt x="7"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6" name="Freeform 207"/>
                <p:cNvSpPr/>
                <p:nvPr/>
              </p:nvSpPr>
              <p:spPr>
                <a:xfrm>
                  <a:off x="1183" y="2410"/>
                  <a:ext cx="2" cy="18"/>
                </a:xfrm>
                <a:custGeom>
                  <a:avLst/>
                  <a:gdLst>
                    <a:gd name="txL" fmla="*/ 0 w 13"/>
                    <a:gd name="txT" fmla="*/ 0 h 150"/>
                    <a:gd name="txR" fmla="*/ 13 w 13"/>
                    <a:gd name="txB" fmla="*/ 150 h 150"/>
                  </a:gdLst>
                  <a:ahLst/>
                  <a:cxnLst>
                    <a:cxn ang="0">
                      <a:pos x="0" y="0"/>
                    </a:cxn>
                    <a:cxn ang="0">
                      <a:pos x="0" y="0"/>
                    </a:cxn>
                    <a:cxn ang="0">
                      <a:pos x="0" y="2"/>
                    </a:cxn>
                    <a:cxn ang="0">
                      <a:pos x="0" y="0"/>
                    </a:cxn>
                  </a:cxnLst>
                  <a:rect l="txL" t="txT" r="txR" b="txB"/>
                  <a:pathLst>
                    <a:path w="13" h="150">
                      <a:moveTo>
                        <a:pt x="0" y="0"/>
                      </a:moveTo>
                      <a:lnTo>
                        <a:pt x="7" y="0"/>
                      </a:lnTo>
                      <a:lnTo>
                        <a:pt x="13" y="15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7" name="Freeform 208"/>
                <p:cNvSpPr/>
                <p:nvPr/>
              </p:nvSpPr>
              <p:spPr>
                <a:xfrm>
                  <a:off x="1184" y="2410"/>
                  <a:ext cx="2" cy="18"/>
                </a:xfrm>
                <a:custGeom>
                  <a:avLst/>
                  <a:gdLst>
                    <a:gd name="txL" fmla="*/ 0 w 14"/>
                    <a:gd name="txT" fmla="*/ 0 h 150"/>
                    <a:gd name="txR" fmla="*/ 14 w 14"/>
                    <a:gd name="txB" fmla="*/ 150 h 150"/>
                  </a:gdLst>
                  <a:ahLst/>
                  <a:cxnLst>
                    <a:cxn ang="0">
                      <a:pos x="0" y="0"/>
                    </a:cxn>
                    <a:cxn ang="0">
                      <a:pos x="0" y="2"/>
                    </a:cxn>
                    <a:cxn ang="0">
                      <a:pos x="0" y="2"/>
                    </a:cxn>
                    <a:cxn ang="0">
                      <a:pos x="0" y="0"/>
                    </a:cxn>
                  </a:cxnLst>
                  <a:rect l="txL" t="txT" r="txR" b="txB"/>
                  <a:pathLst>
                    <a:path w="14" h="150">
                      <a:moveTo>
                        <a:pt x="0" y="0"/>
                      </a:moveTo>
                      <a:lnTo>
                        <a:pt x="6" y="150"/>
                      </a:lnTo>
                      <a:lnTo>
                        <a:pt x="14" y="149"/>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8" name="Freeform 209"/>
                <p:cNvSpPr/>
                <p:nvPr/>
              </p:nvSpPr>
              <p:spPr>
                <a:xfrm>
                  <a:off x="1185" y="2428"/>
                  <a:ext cx="3" cy="19"/>
                </a:xfrm>
                <a:custGeom>
                  <a:avLst/>
                  <a:gdLst>
                    <a:gd name="txL" fmla="*/ 0 w 27"/>
                    <a:gd name="txT" fmla="*/ 0 h 150"/>
                    <a:gd name="txR" fmla="*/ 27 w 27"/>
                    <a:gd name="txB" fmla="*/ 150 h 150"/>
                  </a:gdLst>
                  <a:ahLst/>
                  <a:cxnLst>
                    <a:cxn ang="0">
                      <a:pos x="0" y="0"/>
                    </a:cxn>
                    <a:cxn ang="0">
                      <a:pos x="0" y="0"/>
                    </a:cxn>
                    <a:cxn ang="0">
                      <a:pos x="0" y="2"/>
                    </a:cxn>
                    <a:cxn ang="0">
                      <a:pos x="0" y="0"/>
                    </a:cxn>
                  </a:cxnLst>
                  <a:rect l="txL" t="txT" r="txR" b="txB"/>
                  <a:pathLst>
                    <a:path w="27" h="150">
                      <a:moveTo>
                        <a:pt x="0" y="1"/>
                      </a:moveTo>
                      <a:lnTo>
                        <a:pt x="8" y="0"/>
                      </a:lnTo>
                      <a:lnTo>
                        <a:pt x="27" y="150"/>
                      </a:lnTo>
                      <a:lnTo>
                        <a:pt x="0" y="1"/>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89" name="Freeform 210"/>
                <p:cNvSpPr/>
                <p:nvPr/>
              </p:nvSpPr>
              <p:spPr>
                <a:xfrm>
                  <a:off x="1186" y="2428"/>
                  <a:ext cx="3" cy="19"/>
                </a:xfrm>
                <a:custGeom>
                  <a:avLst/>
                  <a:gdLst>
                    <a:gd name="txL" fmla="*/ 0 w 25"/>
                    <a:gd name="txT" fmla="*/ 0 h 150"/>
                    <a:gd name="txR" fmla="*/ 25 w 25"/>
                    <a:gd name="txB" fmla="*/ 150 h 150"/>
                  </a:gdLst>
                  <a:ahLst/>
                  <a:cxnLst>
                    <a:cxn ang="0">
                      <a:pos x="0" y="0"/>
                    </a:cxn>
                    <a:cxn ang="0">
                      <a:pos x="0" y="2"/>
                    </a:cxn>
                    <a:cxn ang="0">
                      <a:pos x="0" y="2"/>
                    </a:cxn>
                    <a:cxn ang="0">
                      <a:pos x="0" y="0"/>
                    </a:cxn>
                  </a:cxnLst>
                  <a:rect l="txL" t="txT" r="txR" b="txB"/>
                  <a:pathLst>
                    <a:path w="25" h="150">
                      <a:moveTo>
                        <a:pt x="0" y="0"/>
                      </a:moveTo>
                      <a:lnTo>
                        <a:pt x="19" y="150"/>
                      </a:lnTo>
                      <a:lnTo>
                        <a:pt x="25" y="148"/>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0" name="Freeform 211"/>
                <p:cNvSpPr/>
                <p:nvPr/>
              </p:nvSpPr>
              <p:spPr>
                <a:xfrm>
                  <a:off x="1188" y="2447"/>
                  <a:ext cx="5" cy="18"/>
                </a:xfrm>
                <a:custGeom>
                  <a:avLst/>
                  <a:gdLst>
                    <a:gd name="txL" fmla="*/ 0 w 38"/>
                    <a:gd name="txT" fmla="*/ 0 h 147"/>
                    <a:gd name="txR" fmla="*/ 38 w 38"/>
                    <a:gd name="txB" fmla="*/ 147 h 147"/>
                  </a:gdLst>
                  <a:ahLst/>
                  <a:cxnLst>
                    <a:cxn ang="0">
                      <a:pos x="0" y="0"/>
                    </a:cxn>
                    <a:cxn ang="0">
                      <a:pos x="0" y="0"/>
                    </a:cxn>
                    <a:cxn ang="0">
                      <a:pos x="1" y="2"/>
                    </a:cxn>
                    <a:cxn ang="0">
                      <a:pos x="0" y="0"/>
                    </a:cxn>
                  </a:cxnLst>
                  <a:rect l="txL" t="txT" r="txR" b="txB"/>
                  <a:pathLst>
                    <a:path w="38" h="147">
                      <a:moveTo>
                        <a:pt x="0" y="2"/>
                      </a:moveTo>
                      <a:lnTo>
                        <a:pt x="6" y="0"/>
                      </a:lnTo>
                      <a:lnTo>
                        <a:pt x="38" y="147"/>
                      </a:lnTo>
                      <a:lnTo>
                        <a:pt x="0" y="2"/>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1" name="Freeform 212"/>
                <p:cNvSpPr/>
                <p:nvPr/>
              </p:nvSpPr>
              <p:spPr>
                <a:xfrm>
                  <a:off x="1189" y="2447"/>
                  <a:ext cx="5" cy="18"/>
                </a:xfrm>
                <a:custGeom>
                  <a:avLst/>
                  <a:gdLst>
                    <a:gd name="txL" fmla="*/ 0 w 39"/>
                    <a:gd name="txT" fmla="*/ 0 h 147"/>
                    <a:gd name="txR" fmla="*/ 39 w 39"/>
                    <a:gd name="txB" fmla="*/ 147 h 147"/>
                  </a:gdLst>
                  <a:ahLst/>
                  <a:cxnLst>
                    <a:cxn ang="0">
                      <a:pos x="0" y="0"/>
                    </a:cxn>
                    <a:cxn ang="0">
                      <a:pos x="1" y="2"/>
                    </a:cxn>
                    <a:cxn ang="0">
                      <a:pos x="1" y="2"/>
                    </a:cxn>
                    <a:cxn ang="0">
                      <a:pos x="0" y="0"/>
                    </a:cxn>
                  </a:cxnLst>
                  <a:rect l="txL" t="txT" r="txR" b="txB"/>
                  <a:pathLst>
                    <a:path w="39" h="147">
                      <a:moveTo>
                        <a:pt x="0" y="0"/>
                      </a:moveTo>
                      <a:lnTo>
                        <a:pt x="32" y="147"/>
                      </a:lnTo>
                      <a:lnTo>
                        <a:pt x="39" y="146"/>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2" name="Freeform 213"/>
                <p:cNvSpPr/>
                <p:nvPr/>
              </p:nvSpPr>
              <p:spPr>
                <a:xfrm>
                  <a:off x="1193" y="2465"/>
                  <a:ext cx="6" cy="18"/>
                </a:xfrm>
                <a:custGeom>
                  <a:avLst/>
                  <a:gdLst>
                    <a:gd name="txL" fmla="*/ 0 w 51"/>
                    <a:gd name="txT" fmla="*/ 0 h 143"/>
                    <a:gd name="txR" fmla="*/ 51 w 51"/>
                    <a:gd name="txB" fmla="*/ 143 h 143"/>
                  </a:gdLst>
                  <a:ahLst/>
                  <a:cxnLst>
                    <a:cxn ang="0">
                      <a:pos x="0" y="0"/>
                    </a:cxn>
                    <a:cxn ang="0">
                      <a:pos x="0" y="0"/>
                    </a:cxn>
                    <a:cxn ang="0">
                      <a:pos x="1" y="2"/>
                    </a:cxn>
                    <a:cxn ang="0">
                      <a:pos x="0" y="0"/>
                    </a:cxn>
                  </a:cxnLst>
                  <a:rect l="txL" t="txT" r="txR" b="txB"/>
                  <a:pathLst>
                    <a:path w="51" h="143">
                      <a:moveTo>
                        <a:pt x="0" y="1"/>
                      </a:moveTo>
                      <a:lnTo>
                        <a:pt x="7" y="0"/>
                      </a:lnTo>
                      <a:lnTo>
                        <a:pt x="51" y="143"/>
                      </a:lnTo>
                      <a:lnTo>
                        <a:pt x="0" y="1"/>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3" name="Freeform 214"/>
                <p:cNvSpPr/>
                <p:nvPr/>
              </p:nvSpPr>
              <p:spPr>
                <a:xfrm>
                  <a:off x="1194" y="2465"/>
                  <a:ext cx="6" cy="18"/>
                </a:xfrm>
                <a:custGeom>
                  <a:avLst/>
                  <a:gdLst>
                    <a:gd name="txL" fmla="*/ 0 w 51"/>
                    <a:gd name="txT" fmla="*/ 0 h 143"/>
                    <a:gd name="txR" fmla="*/ 51 w 51"/>
                    <a:gd name="txB" fmla="*/ 143 h 143"/>
                  </a:gdLst>
                  <a:ahLst/>
                  <a:cxnLst>
                    <a:cxn ang="0">
                      <a:pos x="0" y="0"/>
                    </a:cxn>
                    <a:cxn ang="0">
                      <a:pos x="1" y="2"/>
                    </a:cxn>
                    <a:cxn ang="0">
                      <a:pos x="1" y="2"/>
                    </a:cxn>
                    <a:cxn ang="0">
                      <a:pos x="0" y="0"/>
                    </a:cxn>
                  </a:cxnLst>
                  <a:rect l="txL" t="txT" r="txR" b="txB"/>
                  <a:pathLst>
                    <a:path w="51" h="143">
                      <a:moveTo>
                        <a:pt x="0" y="0"/>
                      </a:moveTo>
                      <a:lnTo>
                        <a:pt x="44" y="143"/>
                      </a:lnTo>
                      <a:lnTo>
                        <a:pt x="51" y="14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4" name="Freeform 215"/>
                <p:cNvSpPr/>
                <p:nvPr/>
              </p:nvSpPr>
              <p:spPr>
                <a:xfrm>
                  <a:off x="1199" y="2483"/>
                  <a:ext cx="8" cy="17"/>
                </a:xfrm>
                <a:custGeom>
                  <a:avLst/>
                  <a:gdLst>
                    <a:gd name="txL" fmla="*/ 0 w 64"/>
                    <a:gd name="txT" fmla="*/ 0 h 140"/>
                    <a:gd name="txR" fmla="*/ 64 w 64"/>
                    <a:gd name="txB" fmla="*/ 140 h 140"/>
                  </a:gdLst>
                  <a:ahLst/>
                  <a:cxnLst>
                    <a:cxn ang="0">
                      <a:pos x="0" y="0"/>
                    </a:cxn>
                    <a:cxn ang="0">
                      <a:pos x="0" y="0"/>
                    </a:cxn>
                    <a:cxn ang="0">
                      <a:pos x="1" y="2"/>
                    </a:cxn>
                    <a:cxn ang="0">
                      <a:pos x="0" y="0"/>
                    </a:cxn>
                  </a:cxnLst>
                  <a:rect l="txL" t="txT" r="txR" b="txB"/>
                  <a:pathLst>
                    <a:path w="64" h="140">
                      <a:moveTo>
                        <a:pt x="0" y="3"/>
                      </a:moveTo>
                      <a:lnTo>
                        <a:pt x="7" y="0"/>
                      </a:lnTo>
                      <a:lnTo>
                        <a:pt x="64" y="140"/>
                      </a:lnTo>
                      <a:lnTo>
                        <a:pt x="0" y="3"/>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5" name="Freeform 216"/>
                <p:cNvSpPr/>
                <p:nvPr/>
              </p:nvSpPr>
              <p:spPr>
                <a:xfrm>
                  <a:off x="1200" y="2483"/>
                  <a:ext cx="8" cy="17"/>
                </a:xfrm>
                <a:custGeom>
                  <a:avLst/>
                  <a:gdLst>
                    <a:gd name="txL" fmla="*/ 0 w 64"/>
                    <a:gd name="txT" fmla="*/ 0 h 140"/>
                    <a:gd name="txR" fmla="*/ 64 w 64"/>
                    <a:gd name="txB" fmla="*/ 140 h 140"/>
                  </a:gdLst>
                  <a:ahLst/>
                  <a:cxnLst>
                    <a:cxn ang="0">
                      <a:pos x="0" y="0"/>
                    </a:cxn>
                    <a:cxn ang="0">
                      <a:pos x="1" y="2"/>
                    </a:cxn>
                    <a:cxn ang="0">
                      <a:pos x="1" y="2"/>
                    </a:cxn>
                    <a:cxn ang="0">
                      <a:pos x="0" y="0"/>
                    </a:cxn>
                  </a:cxnLst>
                  <a:rect l="txL" t="txT" r="txR" b="txB"/>
                  <a:pathLst>
                    <a:path w="64" h="140">
                      <a:moveTo>
                        <a:pt x="0" y="0"/>
                      </a:moveTo>
                      <a:lnTo>
                        <a:pt x="57" y="140"/>
                      </a:lnTo>
                      <a:lnTo>
                        <a:pt x="64" y="136"/>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6" name="Freeform 217"/>
                <p:cNvSpPr/>
                <p:nvPr/>
              </p:nvSpPr>
              <p:spPr>
                <a:xfrm>
                  <a:off x="1207" y="2500"/>
                  <a:ext cx="10" cy="16"/>
                </a:xfrm>
                <a:custGeom>
                  <a:avLst/>
                  <a:gdLst>
                    <a:gd name="txL" fmla="*/ 0 w 75"/>
                    <a:gd name="txT" fmla="*/ 0 h 134"/>
                    <a:gd name="txR" fmla="*/ 75 w 75"/>
                    <a:gd name="txB" fmla="*/ 134 h 134"/>
                  </a:gdLst>
                  <a:ahLst/>
                  <a:cxnLst>
                    <a:cxn ang="0">
                      <a:pos x="0" y="0"/>
                    </a:cxn>
                    <a:cxn ang="0">
                      <a:pos x="0" y="0"/>
                    </a:cxn>
                    <a:cxn ang="0">
                      <a:pos x="1" y="2"/>
                    </a:cxn>
                    <a:cxn ang="0">
                      <a:pos x="0" y="0"/>
                    </a:cxn>
                  </a:cxnLst>
                  <a:rect l="txL" t="txT" r="txR" b="txB"/>
                  <a:pathLst>
                    <a:path w="75" h="134">
                      <a:moveTo>
                        <a:pt x="0" y="4"/>
                      </a:moveTo>
                      <a:lnTo>
                        <a:pt x="7" y="0"/>
                      </a:lnTo>
                      <a:lnTo>
                        <a:pt x="75" y="134"/>
                      </a:lnTo>
                      <a:lnTo>
                        <a:pt x="0" y="4"/>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7" name="Freeform 218"/>
                <p:cNvSpPr/>
                <p:nvPr/>
              </p:nvSpPr>
              <p:spPr>
                <a:xfrm>
                  <a:off x="1208" y="2500"/>
                  <a:ext cx="10" cy="16"/>
                </a:xfrm>
                <a:custGeom>
                  <a:avLst/>
                  <a:gdLst>
                    <a:gd name="txL" fmla="*/ 0 w 74"/>
                    <a:gd name="txT" fmla="*/ 0 h 134"/>
                    <a:gd name="txR" fmla="*/ 74 w 74"/>
                    <a:gd name="txB" fmla="*/ 134 h 134"/>
                  </a:gdLst>
                  <a:ahLst/>
                  <a:cxnLst>
                    <a:cxn ang="0">
                      <a:pos x="0" y="0"/>
                    </a:cxn>
                    <a:cxn ang="0">
                      <a:pos x="1" y="2"/>
                    </a:cxn>
                    <a:cxn ang="0">
                      <a:pos x="1" y="2"/>
                    </a:cxn>
                    <a:cxn ang="0">
                      <a:pos x="0" y="0"/>
                    </a:cxn>
                  </a:cxnLst>
                  <a:rect l="txL" t="txT" r="txR" b="txB"/>
                  <a:pathLst>
                    <a:path w="74" h="134">
                      <a:moveTo>
                        <a:pt x="0" y="0"/>
                      </a:moveTo>
                      <a:lnTo>
                        <a:pt x="68" y="134"/>
                      </a:lnTo>
                      <a:lnTo>
                        <a:pt x="74" y="13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8" name="Freeform 219"/>
                <p:cNvSpPr/>
                <p:nvPr/>
              </p:nvSpPr>
              <p:spPr>
                <a:xfrm>
                  <a:off x="1217" y="2516"/>
                  <a:ext cx="11" cy="16"/>
                </a:xfrm>
                <a:custGeom>
                  <a:avLst/>
                  <a:gdLst>
                    <a:gd name="txL" fmla="*/ 0 w 86"/>
                    <a:gd name="txT" fmla="*/ 0 h 128"/>
                    <a:gd name="txR" fmla="*/ 86 w 86"/>
                    <a:gd name="txB" fmla="*/ 128 h 128"/>
                  </a:gdLst>
                  <a:ahLst/>
                  <a:cxnLst>
                    <a:cxn ang="0">
                      <a:pos x="0" y="0"/>
                    </a:cxn>
                    <a:cxn ang="0">
                      <a:pos x="0" y="0"/>
                    </a:cxn>
                    <a:cxn ang="0">
                      <a:pos x="1" y="2"/>
                    </a:cxn>
                    <a:cxn ang="0">
                      <a:pos x="0" y="0"/>
                    </a:cxn>
                  </a:cxnLst>
                  <a:rect l="txL" t="txT" r="txR" b="txB"/>
                  <a:pathLst>
                    <a:path w="86" h="128">
                      <a:moveTo>
                        <a:pt x="0" y="4"/>
                      </a:moveTo>
                      <a:lnTo>
                        <a:pt x="6" y="0"/>
                      </a:lnTo>
                      <a:lnTo>
                        <a:pt x="86" y="128"/>
                      </a:lnTo>
                      <a:lnTo>
                        <a:pt x="0" y="4"/>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499" name="Freeform 220"/>
                <p:cNvSpPr/>
                <p:nvPr/>
              </p:nvSpPr>
              <p:spPr>
                <a:xfrm>
                  <a:off x="1218" y="2516"/>
                  <a:ext cx="10" cy="16"/>
                </a:xfrm>
                <a:custGeom>
                  <a:avLst/>
                  <a:gdLst>
                    <a:gd name="txL" fmla="*/ 0 w 86"/>
                    <a:gd name="txT" fmla="*/ 0 h 128"/>
                    <a:gd name="txR" fmla="*/ 86 w 86"/>
                    <a:gd name="txB" fmla="*/ 128 h 128"/>
                  </a:gdLst>
                  <a:ahLst/>
                  <a:cxnLst>
                    <a:cxn ang="0">
                      <a:pos x="0" y="0"/>
                    </a:cxn>
                    <a:cxn ang="0">
                      <a:pos x="1" y="2"/>
                    </a:cxn>
                    <a:cxn ang="0">
                      <a:pos x="1" y="2"/>
                    </a:cxn>
                    <a:cxn ang="0">
                      <a:pos x="0" y="0"/>
                    </a:cxn>
                  </a:cxnLst>
                  <a:rect l="txL" t="txT" r="txR" b="txB"/>
                  <a:pathLst>
                    <a:path w="86" h="128">
                      <a:moveTo>
                        <a:pt x="0" y="0"/>
                      </a:moveTo>
                      <a:lnTo>
                        <a:pt x="80" y="128"/>
                      </a:lnTo>
                      <a:lnTo>
                        <a:pt x="86" y="123"/>
                      </a:lnTo>
                      <a:lnTo>
                        <a:pt x="0" y="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0" name="Freeform 221"/>
                <p:cNvSpPr/>
                <p:nvPr/>
              </p:nvSpPr>
              <p:spPr>
                <a:xfrm>
                  <a:off x="1228" y="2779"/>
                  <a:ext cx="11" cy="15"/>
                </a:xfrm>
                <a:custGeom>
                  <a:avLst/>
                  <a:gdLst>
                    <a:gd name="txL" fmla="*/ 0 w 94"/>
                    <a:gd name="txT" fmla="*/ 0 h 123"/>
                    <a:gd name="txR" fmla="*/ 94 w 94"/>
                    <a:gd name="txB" fmla="*/ 123 h 123"/>
                  </a:gdLst>
                  <a:ahLst/>
                  <a:cxnLst>
                    <a:cxn ang="0">
                      <a:pos x="0" y="2"/>
                    </a:cxn>
                    <a:cxn ang="0">
                      <a:pos x="0" y="2"/>
                    </a:cxn>
                    <a:cxn ang="0">
                      <a:pos x="1" y="0"/>
                    </a:cxn>
                    <a:cxn ang="0">
                      <a:pos x="0" y="2"/>
                    </a:cxn>
                  </a:cxnLst>
                  <a:rect l="txL" t="txT" r="txR" b="txB"/>
                  <a:pathLst>
                    <a:path w="94" h="123">
                      <a:moveTo>
                        <a:pt x="6" y="123"/>
                      </a:moveTo>
                      <a:lnTo>
                        <a:pt x="0" y="118"/>
                      </a:lnTo>
                      <a:lnTo>
                        <a:pt x="94" y="0"/>
                      </a:lnTo>
                      <a:lnTo>
                        <a:pt x="6" y="12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1" name="Freeform 222"/>
                <p:cNvSpPr/>
                <p:nvPr/>
              </p:nvSpPr>
              <p:spPr>
                <a:xfrm>
                  <a:off x="1228" y="2778"/>
                  <a:ext cx="11" cy="16"/>
                </a:xfrm>
                <a:custGeom>
                  <a:avLst/>
                  <a:gdLst>
                    <a:gd name="txL" fmla="*/ 0 w 94"/>
                    <a:gd name="txT" fmla="*/ 0 h 122"/>
                    <a:gd name="txR" fmla="*/ 94 w 94"/>
                    <a:gd name="txB" fmla="*/ 122 h 122"/>
                  </a:gdLst>
                  <a:ahLst/>
                  <a:cxnLst>
                    <a:cxn ang="0">
                      <a:pos x="0" y="2"/>
                    </a:cxn>
                    <a:cxn ang="0">
                      <a:pos x="1" y="0"/>
                    </a:cxn>
                    <a:cxn ang="0">
                      <a:pos x="1" y="0"/>
                    </a:cxn>
                    <a:cxn ang="0">
                      <a:pos x="0" y="2"/>
                    </a:cxn>
                  </a:cxnLst>
                  <a:rect l="txL" t="txT" r="txR" b="txB"/>
                  <a:pathLst>
                    <a:path w="94" h="122">
                      <a:moveTo>
                        <a:pt x="0" y="122"/>
                      </a:moveTo>
                      <a:lnTo>
                        <a:pt x="94" y="4"/>
                      </a:lnTo>
                      <a:lnTo>
                        <a:pt x="88" y="0"/>
                      </a:lnTo>
                      <a:lnTo>
                        <a:pt x="0" y="122"/>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2" name="Freeform 223"/>
                <p:cNvSpPr/>
                <p:nvPr/>
              </p:nvSpPr>
              <p:spPr>
                <a:xfrm>
                  <a:off x="1238" y="2763"/>
                  <a:ext cx="11" cy="16"/>
                </a:xfrm>
                <a:custGeom>
                  <a:avLst/>
                  <a:gdLst>
                    <a:gd name="txL" fmla="*/ 0 w 83"/>
                    <a:gd name="txT" fmla="*/ 0 h 129"/>
                    <a:gd name="txR" fmla="*/ 83 w 83"/>
                    <a:gd name="txB" fmla="*/ 129 h 129"/>
                  </a:gdLst>
                  <a:ahLst/>
                  <a:cxnLst>
                    <a:cxn ang="0">
                      <a:pos x="0" y="2"/>
                    </a:cxn>
                    <a:cxn ang="0">
                      <a:pos x="0" y="2"/>
                    </a:cxn>
                    <a:cxn ang="0">
                      <a:pos x="1" y="0"/>
                    </a:cxn>
                    <a:cxn ang="0">
                      <a:pos x="0" y="2"/>
                    </a:cxn>
                  </a:cxnLst>
                  <a:rect l="txL" t="txT" r="txR" b="txB"/>
                  <a:pathLst>
                    <a:path w="83" h="129">
                      <a:moveTo>
                        <a:pt x="6" y="129"/>
                      </a:moveTo>
                      <a:lnTo>
                        <a:pt x="0" y="125"/>
                      </a:lnTo>
                      <a:lnTo>
                        <a:pt x="83" y="0"/>
                      </a:lnTo>
                      <a:lnTo>
                        <a:pt x="6" y="12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3" name="Freeform 224"/>
                <p:cNvSpPr/>
                <p:nvPr/>
              </p:nvSpPr>
              <p:spPr>
                <a:xfrm>
                  <a:off x="1238" y="2762"/>
                  <a:ext cx="11" cy="16"/>
                </a:xfrm>
                <a:custGeom>
                  <a:avLst/>
                  <a:gdLst>
                    <a:gd name="txL" fmla="*/ 0 w 83"/>
                    <a:gd name="txT" fmla="*/ 0 h 130"/>
                    <a:gd name="txR" fmla="*/ 83 w 83"/>
                    <a:gd name="txB" fmla="*/ 130 h 130"/>
                  </a:gdLst>
                  <a:ahLst/>
                  <a:cxnLst>
                    <a:cxn ang="0">
                      <a:pos x="0" y="2"/>
                    </a:cxn>
                    <a:cxn ang="0">
                      <a:pos x="1" y="0"/>
                    </a:cxn>
                    <a:cxn ang="0">
                      <a:pos x="1" y="0"/>
                    </a:cxn>
                    <a:cxn ang="0">
                      <a:pos x="0" y="2"/>
                    </a:cxn>
                  </a:cxnLst>
                  <a:rect l="txL" t="txT" r="txR" b="txB"/>
                  <a:pathLst>
                    <a:path w="83" h="130">
                      <a:moveTo>
                        <a:pt x="0" y="130"/>
                      </a:moveTo>
                      <a:lnTo>
                        <a:pt x="83" y="5"/>
                      </a:lnTo>
                      <a:lnTo>
                        <a:pt x="77" y="0"/>
                      </a:lnTo>
                      <a:lnTo>
                        <a:pt x="0" y="13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4" name="Freeform 225"/>
                <p:cNvSpPr/>
                <p:nvPr/>
              </p:nvSpPr>
              <p:spPr>
                <a:xfrm>
                  <a:off x="1248" y="2746"/>
                  <a:ext cx="9" cy="17"/>
                </a:xfrm>
                <a:custGeom>
                  <a:avLst/>
                  <a:gdLst>
                    <a:gd name="txL" fmla="*/ 0 w 71"/>
                    <a:gd name="txT" fmla="*/ 0 h 138"/>
                    <a:gd name="txR" fmla="*/ 71 w 71"/>
                    <a:gd name="txB" fmla="*/ 138 h 138"/>
                  </a:gdLst>
                  <a:ahLst/>
                  <a:cxnLst>
                    <a:cxn ang="0">
                      <a:pos x="0" y="2"/>
                    </a:cxn>
                    <a:cxn ang="0">
                      <a:pos x="0" y="2"/>
                    </a:cxn>
                    <a:cxn ang="0">
                      <a:pos x="1" y="0"/>
                    </a:cxn>
                    <a:cxn ang="0">
                      <a:pos x="0" y="2"/>
                    </a:cxn>
                  </a:cxnLst>
                  <a:rect l="txL" t="txT" r="txR" b="txB"/>
                  <a:pathLst>
                    <a:path w="71" h="138">
                      <a:moveTo>
                        <a:pt x="6" y="138"/>
                      </a:moveTo>
                      <a:lnTo>
                        <a:pt x="0" y="133"/>
                      </a:lnTo>
                      <a:lnTo>
                        <a:pt x="71" y="0"/>
                      </a:lnTo>
                      <a:lnTo>
                        <a:pt x="6" y="138"/>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5" name="Freeform 226"/>
                <p:cNvSpPr/>
                <p:nvPr/>
              </p:nvSpPr>
              <p:spPr>
                <a:xfrm>
                  <a:off x="1248" y="2745"/>
                  <a:ext cx="9" cy="17"/>
                </a:xfrm>
                <a:custGeom>
                  <a:avLst/>
                  <a:gdLst>
                    <a:gd name="txL" fmla="*/ 0 w 71"/>
                    <a:gd name="txT" fmla="*/ 0 h 135"/>
                    <a:gd name="txR" fmla="*/ 71 w 71"/>
                    <a:gd name="txB" fmla="*/ 135 h 135"/>
                  </a:gdLst>
                  <a:ahLst/>
                  <a:cxnLst>
                    <a:cxn ang="0">
                      <a:pos x="0" y="2"/>
                    </a:cxn>
                    <a:cxn ang="0">
                      <a:pos x="1" y="0"/>
                    </a:cxn>
                    <a:cxn ang="0">
                      <a:pos x="1" y="0"/>
                    </a:cxn>
                    <a:cxn ang="0">
                      <a:pos x="0" y="2"/>
                    </a:cxn>
                  </a:cxnLst>
                  <a:rect l="txL" t="txT" r="txR" b="txB"/>
                  <a:pathLst>
                    <a:path w="71" h="135">
                      <a:moveTo>
                        <a:pt x="0" y="135"/>
                      </a:moveTo>
                      <a:lnTo>
                        <a:pt x="71" y="2"/>
                      </a:lnTo>
                      <a:lnTo>
                        <a:pt x="65" y="0"/>
                      </a:lnTo>
                      <a:lnTo>
                        <a:pt x="0" y="135"/>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6" name="Freeform 227"/>
                <p:cNvSpPr/>
                <p:nvPr/>
              </p:nvSpPr>
              <p:spPr>
                <a:xfrm>
                  <a:off x="1256" y="2728"/>
                  <a:ext cx="8" cy="18"/>
                </a:xfrm>
                <a:custGeom>
                  <a:avLst/>
                  <a:gdLst>
                    <a:gd name="txL" fmla="*/ 0 w 59"/>
                    <a:gd name="txT" fmla="*/ 0 h 141"/>
                    <a:gd name="txR" fmla="*/ 59 w 59"/>
                    <a:gd name="txB" fmla="*/ 141 h 141"/>
                  </a:gdLst>
                  <a:ahLst/>
                  <a:cxnLst>
                    <a:cxn ang="0">
                      <a:pos x="0" y="2"/>
                    </a:cxn>
                    <a:cxn ang="0">
                      <a:pos x="0" y="2"/>
                    </a:cxn>
                    <a:cxn ang="0">
                      <a:pos x="1" y="0"/>
                    </a:cxn>
                    <a:cxn ang="0">
                      <a:pos x="0" y="2"/>
                    </a:cxn>
                  </a:cxnLst>
                  <a:rect l="txL" t="txT" r="txR" b="txB"/>
                  <a:pathLst>
                    <a:path w="59" h="141">
                      <a:moveTo>
                        <a:pt x="6" y="141"/>
                      </a:moveTo>
                      <a:lnTo>
                        <a:pt x="0" y="139"/>
                      </a:lnTo>
                      <a:lnTo>
                        <a:pt x="59" y="0"/>
                      </a:lnTo>
                      <a:lnTo>
                        <a:pt x="6"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7" name="Freeform 228"/>
                <p:cNvSpPr/>
                <p:nvPr/>
              </p:nvSpPr>
              <p:spPr>
                <a:xfrm>
                  <a:off x="1256" y="2728"/>
                  <a:ext cx="8" cy="17"/>
                </a:xfrm>
                <a:custGeom>
                  <a:avLst/>
                  <a:gdLst>
                    <a:gd name="txL" fmla="*/ 0 w 59"/>
                    <a:gd name="txT" fmla="*/ 0 h 141"/>
                    <a:gd name="txR" fmla="*/ 59 w 59"/>
                    <a:gd name="txB" fmla="*/ 141 h 141"/>
                  </a:gdLst>
                  <a:ahLst/>
                  <a:cxnLst>
                    <a:cxn ang="0">
                      <a:pos x="0" y="2"/>
                    </a:cxn>
                    <a:cxn ang="0">
                      <a:pos x="1" y="0"/>
                    </a:cxn>
                    <a:cxn ang="0">
                      <a:pos x="1" y="0"/>
                    </a:cxn>
                    <a:cxn ang="0">
                      <a:pos x="0" y="2"/>
                    </a:cxn>
                  </a:cxnLst>
                  <a:rect l="txL" t="txT" r="txR" b="txB"/>
                  <a:pathLst>
                    <a:path w="59" h="141">
                      <a:moveTo>
                        <a:pt x="0" y="141"/>
                      </a:moveTo>
                      <a:lnTo>
                        <a:pt x="59" y="2"/>
                      </a:lnTo>
                      <a:lnTo>
                        <a:pt x="53" y="0"/>
                      </a:lnTo>
                      <a:lnTo>
                        <a:pt x="0"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8" name="Freeform 229"/>
                <p:cNvSpPr/>
                <p:nvPr/>
              </p:nvSpPr>
              <p:spPr>
                <a:xfrm>
                  <a:off x="1263" y="2710"/>
                  <a:ext cx="6" cy="18"/>
                </a:xfrm>
                <a:custGeom>
                  <a:avLst/>
                  <a:gdLst>
                    <a:gd name="txL" fmla="*/ 0 w 46"/>
                    <a:gd name="txT" fmla="*/ 0 h 146"/>
                    <a:gd name="txR" fmla="*/ 46 w 46"/>
                    <a:gd name="txB" fmla="*/ 146 h 146"/>
                  </a:gdLst>
                  <a:ahLst/>
                  <a:cxnLst>
                    <a:cxn ang="0">
                      <a:pos x="0" y="2"/>
                    </a:cxn>
                    <a:cxn ang="0">
                      <a:pos x="0" y="2"/>
                    </a:cxn>
                    <a:cxn ang="0">
                      <a:pos x="1" y="0"/>
                    </a:cxn>
                    <a:cxn ang="0">
                      <a:pos x="0" y="2"/>
                    </a:cxn>
                  </a:cxnLst>
                  <a:rect l="txL" t="txT" r="txR" b="txB"/>
                  <a:pathLst>
                    <a:path w="46" h="146">
                      <a:moveTo>
                        <a:pt x="6" y="146"/>
                      </a:moveTo>
                      <a:lnTo>
                        <a:pt x="0" y="144"/>
                      </a:lnTo>
                      <a:lnTo>
                        <a:pt x="46" y="0"/>
                      </a:lnTo>
                      <a:lnTo>
                        <a:pt x="6" y="146"/>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09" name="Freeform 230"/>
                <p:cNvSpPr/>
                <p:nvPr/>
              </p:nvSpPr>
              <p:spPr>
                <a:xfrm>
                  <a:off x="1263" y="2709"/>
                  <a:ext cx="6" cy="19"/>
                </a:xfrm>
                <a:custGeom>
                  <a:avLst/>
                  <a:gdLst>
                    <a:gd name="txL" fmla="*/ 0 w 46"/>
                    <a:gd name="txT" fmla="*/ 0 h 145"/>
                    <a:gd name="txR" fmla="*/ 46 w 46"/>
                    <a:gd name="txB" fmla="*/ 145 h 145"/>
                  </a:gdLst>
                  <a:ahLst/>
                  <a:cxnLst>
                    <a:cxn ang="0">
                      <a:pos x="0" y="2"/>
                    </a:cxn>
                    <a:cxn ang="0">
                      <a:pos x="1" y="0"/>
                    </a:cxn>
                    <a:cxn ang="0">
                      <a:pos x="1" y="0"/>
                    </a:cxn>
                    <a:cxn ang="0">
                      <a:pos x="0" y="2"/>
                    </a:cxn>
                  </a:cxnLst>
                  <a:rect l="txL" t="txT" r="txR" b="txB"/>
                  <a:pathLst>
                    <a:path w="46" h="145">
                      <a:moveTo>
                        <a:pt x="0" y="145"/>
                      </a:moveTo>
                      <a:lnTo>
                        <a:pt x="46" y="1"/>
                      </a:lnTo>
                      <a:lnTo>
                        <a:pt x="39" y="0"/>
                      </a:lnTo>
                      <a:lnTo>
                        <a:pt x="0" y="145"/>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0" name="Freeform 231"/>
                <p:cNvSpPr/>
                <p:nvPr/>
              </p:nvSpPr>
              <p:spPr>
                <a:xfrm>
                  <a:off x="1268" y="2691"/>
                  <a:ext cx="4" cy="19"/>
                </a:xfrm>
                <a:custGeom>
                  <a:avLst/>
                  <a:gdLst>
                    <a:gd name="txL" fmla="*/ 0 w 33"/>
                    <a:gd name="txT" fmla="*/ 0 h 149"/>
                    <a:gd name="txR" fmla="*/ 33 w 33"/>
                    <a:gd name="txB" fmla="*/ 149 h 149"/>
                  </a:gdLst>
                  <a:ahLst/>
                  <a:cxnLst>
                    <a:cxn ang="0">
                      <a:pos x="0" y="2"/>
                    </a:cxn>
                    <a:cxn ang="0">
                      <a:pos x="0" y="2"/>
                    </a:cxn>
                    <a:cxn ang="0">
                      <a:pos x="0" y="0"/>
                    </a:cxn>
                    <a:cxn ang="0">
                      <a:pos x="0" y="2"/>
                    </a:cxn>
                  </a:cxnLst>
                  <a:rect l="txL" t="txT" r="txR" b="txB"/>
                  <a:pathLst>
                    <a:path w="33" h="149">
                      <a:moveTo>
                        <a:pt x="7" y="149"/>
                      </a:moveTo>
                      <a:lnTo>
                        <a:pt x="0" y="148"/>
                      </a:lnTo>
                      <a:lnTo>
                        <a:pt x="33" y="0"/>
                      </a:lnTo>
                      <a:lnTo>
                        <a:pt x="7" y="14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1" name="Freeform 232"/>
                <p:cNvSpPr/>
                <p:nvPr/>
              </p:nvSpPr>
              <p:spPr>
                <a:xfrm>
                  <a:off x="1268" y="2691"/>
                  <a:ext cx="4" cy="18"/>
                </a:xfrm>
                <a:custGeom>
                  <a:avLst/>
                  <a:gdLst>
                    <a:gd name="txL" fmla="*/ 0 w 33"/>
                    <a:gd name="txT" fmla="*/ 0 h 149"/>
                    <a:gd name="txR" fmla="*/ 33 w 33"/>
                    <a:gd name="txB" fmla="*/ 149 h 149"/>
                  </a:gdLst>
                  <a:ahLst/>
                  <a:cxnLst>
                    <a:cxn ang="0">
                      <a:pos x="0" y="2"/>
                    </a:cxn>
                    <a:cxn ang="0">
                      <a:pos x="0" y="0"/>
                    </a:cxn>
                    <a:cxn ang="0">
                      <a:pos x="0" y="0"/>
                    </a:cxn>
                    <a:cxn ang="0">
                      <a:pos x="0" y="2"/>
                    </a:cxn>
                  </a:cxnLst>
                  <a:rect l="txL" t="txT" r="txR" b="txB"/>
                  <a:pathLst>
                    <a:path w="33" h="149">
                      <a:moveTo>
                        <a:pt x="0" y="149"/>
                      </a:moveTo>
                      <a:lnTo>
                        <a:pt x="33" y="1"/>
                      </a:lnTo>
                      <a:lnTo>
                        <a:pt x="27" y="0"/>
                      </a:lnTo>
                      <a:lnTo>
                        <a:pt x="0" y="14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2" name="Freeform 233"/>
                <p:cNvSpPr/>
                <p:nvPr/>
              </p:nvSpPr>
              <p:spPr>
                <a:xfrm>
                  <a:off x="1271" y="2672"/>
                  <a:ext cx="3" cy="19"/>
                </a:xfrm>
                <a:custGeom>
                  <a:avLst/>
                  <a:gdLst>
                    <a:gd name="txL" fmla="*/ 0 w 20"/>
                    <a:gd name="txT" fmla="*/ 0 h 150"/>
                    <a:gd name="txR" fmla="*/ 20 w 20"/>
                    <a:gd name="txB" fmla="*/ 150 h 150"/>
                  </a:gdLst>
                  <a:ahLst/>
                  <a:cxnLst>
                    <a:cxn ang="0">
                      <a:pos x="0" y="2"/>
                    </a:cxn>
                    <a:cxn ang="0">
                      <a:pos x="0" y="2"/>
                    </a:cxn>
                    <a:cxn ang="0">
                      <a:pos x="0" y="0"/>
                    </a:cxn>
                    <a:cxn ang="0">
                      <a:pos x="0" y="2"/>
                    </a:cxn>
                  </a:cxnLst>
                  <a:rect l="txL" t="txT" r="txR" b="txB"/>
                  <a:pathLst>
                    <a:path w="20" h="150">
                      <a:moveTo>
                        <a:pt x="6" y="150"/>
                      </a:moveTo>
                      <a:lnTo>
                        <a:pt x="0" y="149"/>
                      </a:lnTo>
                      <a:lnTo>
                        <a:pt x="20" y="0"/>
                      </a:lnTo>
                      <a:lnTo>
                        <a:pt x="6"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3" name="Freeform 234"/>
                <p:cNvSpPr/>
                <p:nvPr/>
              </p:nvSpPr>
              <p:spPr>
                <a:xfrm>
                  <a:off x="1271" y="2672"/>
                  <a:ext cx="3" cy="19"/>
                </a:xfrm>
                <a:custGeom>
                  <a:avLst/>
                  <a:gdLst>
                    <a:gd name="txL" fmla="*/ 0 w 20"/>
                    <a:gd name="txT" fmla="*/ 0 h 150"/>
                    <a:gd name="txR" fmla="*/ 20 w 20"/>
                    <a:gd name="txB" fmla="*/ 150 h 150"/>
                  </a:gdLst>
                  <a:ahLst/>
                  <a:cxnLst>
                    <a:cxn ang="0">
                      <a:pos x="0" y="2"/>
                    </a:cxn>
                    <a:cxn ang="0">
                      <a:pos x="0" y="0"/>
                    </a:cxn>
                    <a:cxn ang="0">
                      <a:pos x="0" y="0"/>
                    </a:cxn>
                    <a:cxn ang="0">
                      <a:pos x="0" y="2"/>
                    </a:cxn>
                  </a:cxnLst>
                  <a:rect l="txL" t="txT" r="txR" b="txB"/>
                  <a:pathLst>
                    <a:path w="20" h="150">
                      <a:moveTo>
                        <a:pt x="0" y="150"/>
                      </a:moveTo>
                      <a:lnTo>
                        <a:pt x="20" y="1"/>
                      </a:lnTo>
                      <a:lnTo>
                        <a:pt x="14" y="0"/>
                      </a:lnTo>
                      <a:lnTo>
                        <a:pt x="0"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4" name="Freeform 235"/>
                <p:cNvSpPr/>
                <p:nvPr/>
              </p:nvSpPr>
              <p:spPr>
                <a:xfrm>
                  <a:off x="1273" y="2653"/>
                  <a:ext cx="1" cy="19"/>
                </a:xfrm>
                <a:custGeom>
                  <a:avLst/>
                  <a:gdLst>
                    <a:gd name="txL" fmla="*/ 0 w 6"/>
                    <a:gd name="txT" fmla="*/ 0 h 153"/>
                    <a:gd name="txR" fmla="*/ 6 w 6"/>
                    <a:gd name="txB" fmla="*/ 153 h 153"/>
                  </a:gdLst>
                  <a:ahLst/>
                  <a:cxnLst>
                    <a:cxn ang="0">
                      <a:pos x="0" y="2"/>
                    </a:cxn>
                    <a:cxn ang="0">
                      <a:pos x="0" y="2"/>
                    </a:cxn>
                    <a:cxn ang="0">
                      <a:pos x="0" y="0"/>
                    </a:cxn>
                    <a:cxn ang="0">
                      <a:pos x="0" y="2"/>
                    </a:cxn>
                  </a:cxnLst>
                  <a:rect l="txL" t="txT" r="txR" b="txB"/>
                  <a:pathLst>
                    <a:path w="6" h="153">
                      <a:moveTo>
                        <a:pt x="6" y="153"/>
                      </a:moveTo>
                      <a:lnTo>
                        <a:pt x="0" y="152"/>
                      </a:lnTo>
                      <a:lnTo>
                        <a:pt x="6" y="0"/>
                      </a:lnTo>
                      <a:lnTo>
                        <a:pt x="6" y="15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5" name="Freeform 236"/>
                <p:cNvSpPr/>
                <p:nvPr/>
              </p:nvSpPr>
              <p:spPr>
                <a:xfrm>
                  <a:off x="1273" y="2653"/>
                  <a:ext cx="1" cy="19"/>
                </a:xfrm>
                <a:custGeom>
                  <a:avLst/>
                  <a:gdLst>
                    <a:gd name="txL" fmla="*/ 0 w 6"/>
                    <a:gd name="txT" fmla="*/ 0 h 152"/>
                    <a:gd name="txR" fmla="*/ 6 w 6"/>
                    <a:gd name="txB" fmla="*/ 152 h 152"/>
                  </a:gdLst>
                  <a:ahLst/>
                  <a:cxnLst>
                    <a:cxn ang="0">
                      <a:pos x="0" y="2"/>
                    </a:cxn>
                    <a:cxn ang="0">
                      <a:pos x="0" y="0"/>
                    </a:cxn>
                    <a:cxn ang="0">
                      <a:pos x="0" y="0"/>
                    </a:cxn>
                    <a:cxn ang="0">
                      <a:pos x="0" y="2"/>
                    </a:cxn>
                  </a:cxnLst>
                  <a:rect l="txL" t="txT" r="txR" b="txB"/>
                  <a:pathLst>
                    <a:path w="6" h="152">
                      <a:moveTo>
                        <a:pt x="0" y="152"/>
                      </a:moveTo>
                      <a:lnTo>
                        <a:pt x="6" y="0"/>
                      </a:lnTo>
                      <a:lnTo>
                        <a:pt x="0" y="1"/>
                      </a:lnTo>
                      <a:lnTo>
                        <a:pt x="0" y="152"/>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6" name="Freeform 237"/>
                <p:cNvSpPr/>
                <p:nvPr/>
              </p:nvSpPr>
              <p:spPr>
                <a:xfrm>
                  <a:off x="1272" y="2634"/>
                  <a:ext cx="2" cy="19"/>
                </a:xfrm>
                <a:custGeom>
                  <a:avLst/>
                  <a:gdLst>
                    <a:gd name="txL" fmla="*/ 0 w 14"/>
                    <a:gd name="txT" fmla="*/ 0 h 151"/>
                    <a:gd name="txR" fmla="*/ 14 w 14"/>
                    <a:gd name="txB" fmla="*/ 151 h 151"/>
                  </a:gdLst>
                  <a:ahLst/>
                  <a:cxnLst>
                    <a:cxn ang="0">
                      <a:pos x="0" y="2"/>
                    </a:cxn>
                    <a:cxn ang="0">
                      <a:pos x="0" y="2"/>
                    </a:cxn>
                    <a:cxn ang="0">
                      <a:pos x="0" y="0"/>
                    </a:cxn>
                    <a:cxn ang="0">
                      <a:pos x="0" y="2"/>
                    </a:cxn>
                  </a:cxnLst>
                  <a:rect l="txL" t="txT" r="txR" b="txB"/>
                  <a:pathLst>
                    <a:path w="14" h="151">
                      <a:moveTo>
                        <a:pt x="14" y="150"/>
                      </a:moveTo>
                      <a:lnTo>
                        <a:pt x="8" y="151"/>
                      </a:lnTo>
                      <a:lnTo>
                        <a:pt x="0" y="0"/>
                      </a:lnTo>
                      <a:lnTo>
                        <a:pt x="14"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7" name="Freeform 238"/>
                <p:cNvSpPr/>
                <p:nvPr/>
              </p:nvSpPr>
              <p:spPr>
                <a:xfrm>
                  <a:off x="1271" y="2634"/>
                  <a:ext cx="2" cy="19"/>
                </a:xfrm>
                <a:custGeom>
                  <a:avLst/>
                  <a:gdLst>
                    <a:gd name="txL" fmla="*/ 0 w 14"/>
                    <a:gd name="txT" fmla="*/ 0 h 151"/>
                    <a:gd name="txR" fmla="*/ 14 w 14"/>
                    <a:gd name="txB" fmla="*/ 151 h 151"/>
                  </a:gdLst>
                  <a:ahLst/>
                  <a:cxnLst>
                    <a:cxn ang="0">
                      <a:pos x="0" y="2"/>
                    </a:cxn>
                    <a:cxn ang="0">
                      <a:pos x="0" y="0"/>
                    </a:cxn>
                    <a:cxn ang="0">
                      <a:pos x="0" y="0"/>
                    </a:cxn>
                    <a:cxn ang="0">
                      <a:pos x="0" y="2"/>
                    </a:cxn>
                  </a:cxnLst>
                  <a:rect l="txL" t="txT" r="txR" b="txB"/>
                  <a:pathLst>
                    <a:path w="14" h="151">
                      <a:moveTo>
                        <a:pt x="14" y="151"/>
                      </a:moveTo>
                      <a:lnTo>
                        <a:pt x="6" y="0"/>
                      </a:lnTo>
                      <a:lnTo>
                        <a:pt x="0" y="1"/>
                      </a:lnTo>
                      <a:lnTo>
                        <a:pt x="14" y="15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8" name="Freeform 239"/>
                <p:cNvSpPr/>
                <p:nvPr/>
              </p:nvSpPr>
              <p:spPr>
                <a:xfrm>
                  <a:off x="1269" y="2616"/>
                  <a:ext cx="3" cy="19"/>
                </a:xfrm>
                <a:custGeom>
                  <a:avLst/>
                  <a:gdLst>
                    <a:gd name="txL" fmla="*/ 0 w 26"/>
                    <a:gd name="txT" fmla="*/ 0 h 150"/>
                    <a:gd name="txR" fmla="*/ 26 w 26"/>
                    <a:gd name="txB" fmla="*/ 150 h 150"/>
                  </a:gdLst>
                  <a:ahLst/>
                  <a:cxnLst>
                    <a:cxn ang="0">
                      <a:pos x="0" y="2"/>
                    </a:cxn>
                    <a:cxn ang="0">
                      <a:pos x="0" y="2"/>
                    </a:cxn>
                    <a:cxn ang="0">
                      <a:pos x="0" y="0"/>
                    </a:cxn>
                    <a:cxn ang="0">
                      <a:pos x="0" y="2"/>
                    </a:cxn>
                  </a:cxnLst>
                  <a:rect l="txL" t="txT" r="txR" b="txB"/>
                  <a:pathLst>
                    <a:path w="26" h="150">
                      <a:moveTo>
                        <a:pt x="26" y="149"/>
                      </a:moveTo>
                      <a:lnTo>
                        <a:pt x="20" y="150"/>
                      </a:lnTo>
                      <a:lnTo>
                        <a:pt x="0" y="0"/>
                      </a:lnTo>
                      <a:lnTo>
                        <a:pt x="26" y="14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19" name="Freeform 240"/>
                <p:cNvSpPr/>
                <p:nvPr/>
              </p:nvSpPr>
              <p:spPr>
                <a:xfrm>
                  <a:off x="1268" y="2616"/>
                  <a:ext cx="3" cy="19"/>
                </a:xfrm>
                <a:custGeom>
                  <a:avLst/>
                  <a:gdLst>
                    <a:gd name="txL" fmla="*/ 0 w 27"/>
                    <a:gd name="txT" fmla="*/ 0 h 150"/>
                    <a:gd name="txR" fmla="*/ 27 w 27"/>
                    <a:gd name="txB" fmla="*/ 150 h 150"/>
                  </a:gdLst>
                  <a:ahLst/>
                  <a:cxnLst>
                    <a:cxn ang="0">
                      <a:pos x="0" y="2"/>
                    </a:cxn>
                    <a:cxn ang="0">
                      <a:pos x="0" y="0"/>
                    </a:cxn>
                    <a:cxn ang="0">
                      <a:pos x="0" y="0"/>
                    </a:cxn>
                    <a:cxn ang="0">
                      <a:pos x="0" y="2"/>
                    </a:cxn>
                  </a:cxnLst>
                  <a:rect l="txL" t="txT" r="txR" b="txB"/>
                  <a:pathLst>
                    <a:path w="27" h="150">
                      <a:moveTo>
                        <a:pt x="27" y="150"/>
                      </a:moveTo>
                      <a:lnTo>
                        <a:pt x="7" y="0"/>
                      </a:lnTo>
                      <a:lnTo>
                        <a:pt x="0" y="1"/>
                      </a:lnTo>
                      <a:lnTo>
                        <a:pt x="27"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0" name="Freeform 241"/>
                <p:cNvSpPr/>
                <p:nvPr/>
              </p:nvSpPr>
              <p:spPr>
                <a:xfrm>
                  <a:off x="1264" y="2598"/>
                  <a:ext cx="5" cy="18"/>
                </a:xfrm>
                <a:custGeom>
                  <a:avLst/>
                  <a:gdLst>
                    <a:gd name="txL" fmla="*/ 0 w 40"/>
                    <a:gd name="txT" fmla="*/ 0 h 147"/>
                    <a:gd name="txR" fmla="*/ 40 w 40"/>
                    <a:gd name="txB" fmla="*/ 147 h 147"/>
                  </a:gdLst>
                  <a:ahLst/>
                  <a:cxnLst>
                    <a:cxn ang="0">
                      <a:pos x="1" y="2"/>
                    </a:cxn>
                    <a:cxn ang="0">
                      <a:pos x="1" y="2"/>
                    </a:cxn>
                    <a:cxn ang="0">
                      <a:pos x="0" y="0"/>
                    </a:cxn>
                    <a:cxn ang="0">
                      <a:pos x="1" y="2"/>
                    </a:cxn>
                  </a:cxnLst>
                  <a:rect l="txL" t="txT" r="txR" b="txB"/>
                  <a:pathLst>
                    <a:path w="40" h="147">
                      <a:moveTo>
                        <a:pt x="40" y="146"/>
                      </a:moveTo>
                      <a:lnTo>
                        <a:pt x="33" y="147"/>
                      </a:lnTo>
                      <a:lnTo>
                        <a:pt x="0" y="0"/>
                      </a:lnTo>
                      <a:lnTo>
                        <a:pt x="40" y="146"/>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1" name="Freeform 242"/>
                <p:cNvSpPr/>
                <p:nvPr/>
              </p:nvSpPr>
              <p:spPr>
                <a:xfrm>
                  <a:off x="1263" y="2598"/>
                  <a:ext cx="5" cy="18"/>
                </a:xfrm>
                <a:custGeom>
                  <a:avLst/>
                  <a:gdLst>
                    <a:gd name="txL" fmla="*/ 0 w 39"/>
                    <a:gd name="txT" fmla="*/ 0 h 147"/>
                    <a:gd name="txR" fmla="*/ 39 w 39"/>
                    <a:gd name="txB" fmla="*/ 147 h 147"/>
                  </a:gdLst>
                  <a:ahLst/>
                  <a:cxnLst>
                    <a:cxn ang="0">
                      <a:pos x="1" y="2"/>
                    </a:cxn>
                    <a:cxn ang="0">
                      <a:pos x="0" y="0"/>
                    </a:cxn>
                    <a:cxn ang="0">
                      <a:pos x="0" y="0"/>
                    </a:cxn>
                    <a:cxn ang="0">
                      <a:pos x="1" y="2"/>
                    </a:cxn>
                  </a:cxnLst>
                  <a:rect l="txL" t="txT" r="txR" b="txB"/>
                  <a:pathLst>
                    <a:path w="39" h="147">
                      <a:moveTo>
                        <a:pt x="39" y="147"/>
                      </a:moveTo>
                      <a:lnTo>
                        <a:pt x="6" y="0"/>
                      </a:lnTo>
                      <a:lnTo>
                        <a:pt x="0" y="2"/>
                      </a:lnTo>
                      <a:lnTo>
                        <a:pt x="39" y="147"/>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2" name="Freeform 243"/>
                <p:cNvSpPr/>
                <p:nvPr/>
              </p:nvSpPr>
              <p:spPr>
                <a:xfrm>
                  <a:off x="1257" y="2580"/>
                  <a:ext cx="7" cy="18"/>
                </a:xfrm>
                <a:custGeom>
                  <a:avLst/>
                  <a:gdLst>
                    <a:gd name="txL" fmla="*/ 0 w 53"/>
                    <a:gd name="txT" fmla="*/ 0 h 143"/>
                    <a:gd name="txR" fmla="*/ 53 w 53"/>
                    <a:gd name="txB" fmla="*/ 143 h 143"/>
                  </a:gdLst>
                  <a:ahLst/>
                  <a:cxnLst>
                    <a:cxn ang="0">
                      <a:pos x="1" y="2"/>
                    </a:cxn>
                    <a:cxn ang="0">
                      <a:pos x="1" y="2"/>
                    </a:cxn>
                    <a:cxn ang="0">
                      <a:pos x="0" y="0"/>
                    </a:cxn>
                    <a:cxn ang="0">
                      <a:pos x="1" y="2"/>
                    </a:cxn>
                  </a:cxnLst>
                  <a:rect l="txL" t="txT" r="txR" b="txB"/>
                  <a:pathLst>
                    <a:path w="53" h="143">
                      <a:moveTo>
                        <a:pt x="53" y="141"/>
                      </a:moveTo>
                      <a:lnTo>
                        <a:pt x="47" y="143"/>
                      </a:lnTo>
                      <a:lnTo>
                        <a:pt x="0" y="0"/>
                      </a:lnTo>
                      <a:lnTo>
                        <a:pt x="53"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3" name="Freeform 244"/>
                <p:cNvSpPr/>
                <p:nvPr/>
              </p:nvSpPr>
              <p:spPr>
                <a:xfrm>
                  <a:off x="1256" y="2580"/>
                  <a:ext cx="7" cy="18"/>
                </a:xfrm>
                <a:custGeom>
                  <a:avLst/>
                  <a:gdLst>
                    <a:gd name="txL" fmla="*/ 0 w 53"/>
                    <a:gd name="txT" fmla="*/ 0 h 143"/>
                    <a:gd name="txR" fmla="*/ 53 w 53"/>
                    <a:gd name="txB" fmla="*/ 143 h 143"/>
                  </a:gdLst>
                  <a:ahLst/>
                  <a:cxnLst>
                    <a:cxn ang="0">
                      <a:pos x="1" y="2"/>
                    </a:cxn>
                    <a:cxn ang="0">
                      <a:pos x="0" y="0"/>
                    </a:cxn>
                    <a:cxn ang="0">
                      <a:pos x="0" y="0"/>
                    </a:cxn>
                    <a:cxn ang="0">
                      <a:pos x="1" y="2"/>
                    </a:cxn>
                  </a:cxnLst>
                  <a:rect l="txL" t="txT" r="txR" b="txB"/>
                  <a:pathLst>
                    <a:path w="53" h="143">
                      <a:moveTo>
                        <a:pt x="53" y="143"/>
                      </a:moveTo>
                      <a:lnTo>
                        <a:pt x="6" y="0"/>
                      </a:lnTo>
                      <a:lnTo>
                        <a:pt x="0" y="2"/>
                      </a:lnTo>
                      <a:lnTo>
                        <a:pt x="53" y="14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4" name="Freeform 245"/>
                <p:cNvSpPr/>
                <p:nvPr/>
              </p:nvSpPr>
              <p:spPr>
                <a:xfrm>
                  <a:off x="1249" y="2563"/>
                  <a:ext cx="8" cy="17"/>
                </a:xfrm>
                <a:custGeom>
                  <a:avLst/>
                  <a:gdLst>
                    <a:gd name="txL" fmla="*/ 0 w 65"/>
                    <a:gd name="txT" fmla="*/ 0 h 140"/>
                    <a:gd name="txR" fmla="*/ 65 w 65"/>
                    <a:gd name="txB" fmla="*/ 140 h 140"/>
                  </a:gdLst>
                  <a:ahLst/>
                  <a:cxnLst>
                    <a:cxn ang="0">
                      <a:pos x="1" y="2"/>
                    </a:cxn>
                    <a:cxn ang="0">
                      <a:pos x="1" y="2"/>
                    </a:cxn>
                    <a:cxn ang="0">
                      <a:pos x="0" y="0"/>
                    </a:cxn>
                    <a:cxn ang="0">
                      <a:pos x="1" y="2"/>
                    </a:cxn>
                  </a:cxnLst>
                  <a:rect l="txL" t="txT" r="txR" b="txB"/>
                  <a:pathLst>
                    <a:path w="65" h="140">
                      <a:moveTo>
                        <a:pt x="65" y="138"/>
                      </a:moveTo>
                      <a:lnTo>
                        <a:pt x="59" y="140"/>
                      </a:lnTo>
                      <a:lnTo>
                        <a:pt x="0" y="0"/>
                      </a:lnTo>
                      <a:lnTo>
                        <a:pt x="65" y="138"/>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5" name="Freeform 246"/>
                <p:cNvSpPr/>
                <p:nvPr/>
              </p:nvSpPr>
              <p:spPr>
                <a:xfrm>
                  <a:off x="1248" y="2563"/>
                  <a:ext cx="8" cy="17"/>
                </a:xfrm>
                <a:custGeom>
                  <a:avLst/>
                  <a:gdLst>
                    <a:gd name="txL" fmla="*/ 0 w 65"/>
                    <a:gd name="txT" fmla="*/ 0 h 140"/>
                    <a:gd name="txR" fmla="*/ 65 w 65"/>
                    <a:gd name="txB" fmla="*/ 140 h 140"/>
                  </a:gdLst>
                  <a:ahLst/>
                  <a:cxnLst>
                    <a:cxn ang="0">
                      <a:pos x="1" y="2"/>
                    </a:cxn>
                    <a:cxn ang="0">
                      <a:pos x="0" y="0"/>
                    </a:cxn>
                    <a:cxn ang="0">
                      <a:pos x="0" y="0"/>
                    </a:cxn>
                    <a:cxn ang="0">
                      <a:pos x="1" y="2"/>
                    </a:cxn>
                  </a:cxnLst>
                  <a:rect l="txL" t="txT" r="txR" b="txB"/>
                  <a:pathLst>
                    <a:path w="65" h="140">
                      <a:moveTo>
                        <a:pt x="65" y="140"/>
                      </a:moveTo>
                      <a:lnTo>
                        <a:pt x="6" y="0"/>
                      </a:lnTo>
                      <a:lnTo>
                        <a:pt x="0" y="4"/>
                      </a:lnTo>
                      <a:lnTo>
                        <a:pt x="65" y="14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6" name="Freeform 247"/>
                <p:cNvSpPr/>
                <p:nvPr/>
              </p:nvSpPr>
              <p:spPr>
                <a:xfrm>
                  <a:off x="1239" y="2546"/>
                  <a:ext cx="10" cy="17"/>
                </a:xfrm>
                <a:custGeom>
                  <a:avLst/>
                  <a:gdLst>
                    <a:gd name="txL" fmla="*/ 0 w 77"/>
                    <a:gd name="txT" fmla="*/ 0 h 133"/>
                    <a:gd name="txR" fmla="*/ 77 w 77"/>
                    <a:gd name="txB" fmla="*/ 133 h 133"/>
                  </a:gdLst>
                  <a:ahLst/>
                  <a:cxnLst>
                    <a:cxn ang="0">
                      <a:pos x="1" y="2"/>
                    </a:cxn>
                    <a:cxn ang="0">
                      <a:pos x="1" y="2"/>
                    </a:cxn>
                    <a:cxn ang="0">
                      <a:pos x="0" y="0"/>
                    </a:cxn>
                    <a:cxn ang="0">
                      <a:pos x="1" y="2"/>
                    </a:cxn>
                  </a:cxnLst>
                  <a:rect l="txL" t="txT" r="txR" b="txB"/>
                  <a:pathLst>
                    <a:path w="77" h="133">
                      <a:moveTo>
                        <a:pt x="77" y="129"/>
                      </a:moveTo>
                      <a:lnTo>
                        <a:pt x="71" y="133"/>
                      </a:lnTo>
                      <a:lnTo>
                        <a:pt x="0" y="0"/>
                      </a:lnTo>
                      <a:lnTo>
                        <a:pt x="77" y="12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7" name="Freeform 248"/>
                <p:cNvSpPr/>
                <p:nvPr/>
              </p:nvSpPr>
              <p:spPr>
                <a:xfrm>
                  <a:off x="1238" y="2546"/>
                  <a:ext cx="10" cy="17"/>
                </a:xfrm>
                <a:custGeom>
                  <a:avLst/>
                  <a:gdLst>
                    <a:gd name="txL" fmla="*/ 0 w 77"/>
                    <a:gd name="txT" fmla="*/ 0 h 133"/>
                    <a:gd name="txR" fmla="*/ 77 w 77"/>
                    <a:gd name="txB" fmla="*/ 133 h 133"/>
                  </a:gdLst>
                  <a:ahLst/>
                  <a:cxnLst>
                    <a:cxn ang="0">
                      <a:pos x="1" y="2"/>
                    </a:cxn>
                    <a:cxn ang="0">
                      <a:pos x="0" y="0"/>
                    </a:cxn>
                    <a:cxn ang="0">
                      <a:pos x="0" y="0"/>
                    </a:cxn>
                    <a:cxn ang="0">
                      <a:pos x="1" y="2"/>
                    </a:cxn>
                  </a:cxnLst>
                  <a:rect l="txL" t="txT" r="txR" b="txB"/>
                  <a:pathLst>
                    <a:path w="77" h="133">
                      <a:moveTo>
                        <a:pt x="77" y="133"/>
                      </a:moveTo>
                      <a:lnTo>
                        <a:pt x="6" y="0"/>
                      </a:lnTo>
                      <a:lnTo>
                        <a:pt x="0" y="4"/>
                      </a:lnTo>
                      <a:lnTo>
                        <a:pt x="77" y="13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8" name="Freeform 249"/>
                <p:cNvSpPr/>
                <p:nvPr/>
              </p:nvSpPr>
              <p:spPr>
                <a:xfrm>
                  <a:off x="1228" y="2531"/>
                  <a:ext cx="11" cy="16"/>
                </a:xfrm>
                <a:custGeom>
                  <a:avLst/>
                  <a:gdLst>
                    <a:gd name="txL" fmla="*/ 0 w 88"/>
                    <a:gd name="txT" fmla="*/ 0 h 127"/>
                    <a:gd name="txR" fmla="*/ 88 w 88"/>
                    <a:gd name="txB" fmla="*/ 127 h 127"/>
                  </a:gdLst>
                  <a:ahLst/>
                  <a:cxnLst>
                    <a:cxn ang="0">
                      <a:pos x="1" y="2"/>
                    </a:cxn>
                    <a:cxn ang="0">
                      <a:pos x="1" y="2"/>
                    </a:cxn>
                    <a:cxn ang="0">
                      <a:pos x="0" y="0"/>
                    </a:cxn>
                    <a:cxn ang="0">
                      <a:pos x="1" y="2"/>
                    </a:cxn>
                  </a:cxnLst>
                  <a:rect l="txL" t="txT" r="txR" b="txB"/>
                  <a:pathLst>
                    <a:path w="88" h="127">
                      <a:moveTo>
                        <a:pt x="88" y="123"/>
                      </a:moveTo>
                      <a:lnTo>
                        <a:pt x="82" y="127"/>
                      </a:lnTo>
                      <a:lnTo>
                        <a:pt x="0" y="0"/>
                      </a:lnTo>
                      <a:lnTo>
                        <a:pt x="88" y="12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29" name="Freeform 250"/>
                <p:cNvSpPr/>
                <p:nvPr/>
              </p:nvSpPr>
              <p:spPr>
                <a:xfrm>
                  <a:off x="1228" y="2531"/>
                  <a:ext cx="10" cy="16"/>
                </a:xfrm>
                <a:custGeom>
                  <a:avLst/>
                  <a:gdLst>
                    <a:gd name="txL" fmla="*/ 0 w 88"/>
                    <a:gd name="txT" fmla="*/ 0 h 127"/>
                    <a:gd name="txR" fmla="*/ 88 w 88"/>
                    <a:gd name="txB" fmla="*/ 127 h 127"/>
                  </a:gdLst>
                  <a:ahLst/>
                  <a:cxnLst>
                    <a:cxn ang="0">
                      <a:pos x="1" y="2"/>
                    </a:cxn>
                    <a:cxn ang="0">
                      <a:pos x="0" y="0"/>
                    </a:cxn>
                    <a:cxn ang="0">
                      <a:pos x="0" y="0"/>
                    </a:cxn>
                    <a:cxn ang="0">
                      <a:pos x="1" y="2"/>
                    </a:cxn>
                  </a:cxnLst>
                  <a:rect l="txL" t="txT" r="txR" b="txB"/>
                  <a:pathLst>
                    <a:path w="88" h="127">
                      <a:moveTo>
                        <a:pt x="88" y="127"/>
                      </a:moveTo>
                      <a:lnTo>
                        <a:pt x="6" y="0"/>
                      </a:lnTo>
                      <a:lnTo>
                        <a:pt x="0" y="5"/>
                      </a:lnTo>
                      <a:lnTo>
                        <a:pt x="88" y="127"/>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30" name="Freeform 251"/>
                <p:cNvSpPr/>
                <p:nvPr/>
              </p:nvSpPr>
              <p:spPr>
                <a:xfrm>
                  <a:off x="1228" y="2785"/>
                  <a:ext cx="394" cy="18"/>
                </a:xfrm>
                <a:custGeom>
                  <a:avLst/>
                  <a:gdLst>
                    <a:gd name="txL" fmla="*/ 0 w 3150"/>
                    <a:gd name="txT" fmla="*/ 0 h 139"/>
                    <a:gd name="txR" fmla="*/ 3150 w 3150"/>
                    <a:gd name="txB" fmla="*/ 139 h 139"/>
                  </a:gdLst>
                  <a:ahLst/>
                  <a:cxnLst>
                    <a:cxn ang="0">
                      <a:pos x="0" y="0"/>
                    </a:cxn>
                    <a:cxn ang="0">
                      <a:pos x="0" y="2"/>
                    </a:cxn>
                    <a:cxn ang="0">
                      <a:pos x="49" y="0"/>
                    </a:cxn>
                    <a:cxn ang="0">
                      <a:pos x="0" y="0"/>
                    </a:cxn>
                  </a:cxnLst>
                  <a:rect l="txL" t="txT" r="txR" b="txB"/>
                  <a:pathLst>
                    <a:path w="3150" h="139">
                      <a:moveTo>
                        <a:pt x="0" y="0"/>
                      </a:moveTo>
                      <a:lnTo>
                        <a:pt x="0" y="139"/>
                      </a:lnTo>
                      <a:lnTo>
                        <a:pt x="3150" y="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31" name="Freeform 252"/>
                <p:cNvSpPr/>
                <p:nvPr/>
              </p:nvSpPr>
              <p:spPr>
                <a:xfrm>
                  <a:off x="1228" y="2785"/>
                  <a:ext cx="394" cy="18"/>
                </a:xfrm>
                <a:custGeom>
                  <a:avLst/>
                  <a:gdLst>
                    <a:gd name="txL" fmla="*/ 0 w 3150"/>
                    <a:gd name="txT" fmla="*/ 0 h 139"/>
                    <a:gd name="txR" fmla="*/ 3150 w 3150"/>
                    <a:gd name="txB" fmla="*/ 139 h 139"/>
                  </a:gdLst>
                  <a:ahLst/>
                  <a:cxnLst>
                    <a:cxn ang="0">
                      <a:pos x="0" y="2"/>
                    </a:cxn>
                    <a:cxn ang="0">
                      <a:pos x="49" y="0"/>
                    </a:cxn>
                    <a:cxn ang="0">
                      <a:pos x="49" y="2"/>
                    </a:cxn>
                    <a:cxn ang="0">
                      <a:pos x="0" y="2"/>
                    </a:cxn>
                  </a:cxnLst>
                  <a:rect l="txL" t="txT" r="txR" b="txB"/>
                  <a:pathLst>
                    <a:path w="3150" h="139">
                      <a:moveTo>
                        <a:pt x="0" y="139"/>
                      </a:moveTo>
                      <a:lnTo>
                        <a:pt x="3150" y="0"/>
                      </a:lnTo>
                      <a:lnTo>
                        <a:pt x="3150" y="139"/>
                      </a:lnTo>
                      <a:lnTo>
                        <a:pt x="0" y="139"/>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32" name="Freeform 253"/>
                <p:cNvSpPr/>
                <p:nvPr/>
              </p:nvSpPr>
              <p:spPr>
                <a:xfrm>
                  <a:off x="1622" y="2755"/>
                  <a:ext cx="56" cy="17"/>
                </a:xfrm>
                <a:custGeom>
                  <a:avLst/>
                  <a:gdLst>
                    <a:gd name="txL" fmla="*/ 0 w 446"/>
                    <a:gd name="txT" fmla="*/ 0 h 141"/>
                    <a:gd name="txR" fmla="*/ 446 w 446"/>
                    <a:gd name="txB" fmla="*/ 141 h 141"/>
                  </a:gdLst>
                  <a:ahLst/>
                  <a:cxnLst>
                    <a:cxn ang="0">
                      <a:pos x="0" y="0"/>
                    </a:cxn>
                    <a:cxn ang="0">
                      <a:pos x="0" y="2"/>
                    </a:cxn>
                    <a:cxn ang="0">
                      <a:pos x="7" y="0"/>
                    </a:cxn>
                    <a:cxn ang="0">
                      <a:pos x="0" y="0"/>
                    </a:cxn>
                  </a:cxnLst>
                  <a:rect l="txL" t="txT" r="txR" b="txB"/>
                  <a:pathLst>
                    <a:path w="446" h="141">
                      <a:moveTo>
                        <a:pt x="0" y="0"/>
                      </a:moveTo>
                      <a:lnTo>
                        <a:pt x="0" y="141"/>
                      </a:lnTo>
                      <a:lnTo>
                        <a:pt x="446" y="0"/>
                      </a:lnTo>
                      <a:lnTo>
                        <a:pt x="0" y="0"/>
                      </a:lnTo>
                      <a:close/>
                    </a:path>
                  </a:pathLst>
                </a:custGeom>
                <a:solidFill>
                  <a:srgbClr val="000000">
                    <a:alpha val="100000"/>
                  </a:srgbClr>
                </a:solidFill>
                <a:ln w="9525">
                  <a:noFill/>
                </a:ln>
              </p:spPr>
              <p:txBody>
                <a:bodyPr/>
                <a:lstStyle/>
                <a:p>
                  <a:endParaRPr lang="zh-CN" altLang="en-US"/>
                </a:p>
              </p:txBody>
            </p:sp>
            <p:sp>
              <p:nvSpPr>
                <p:cNvPr id="37533" name="Freeform 254"/>
                <p:cNvSpPr/>
                <p:nvPr/>
              </p:nvSpPr>
              <p:spPr>
                <a:xfrm>
                  <a:off x="1622" y="2755"/>
                  <a:ext cx="56" cy="17"/>
                </a:xfrm>
                <a:custGeom>
                  <a:avLst/>
                  <a:gdLst>
                    <a:gd name="txL" fmla="*/ 0 w 446"/>
                    <a:gd name="txT" fmla="*/ 0 h 141"/>
                    <a:gd name="txR" fmla="*/ 446 w 446"/>
                    <a:gd name="txB" fmla="*/ 141 h 141"/>
                  </a:gdLst>
                  <a:ahLst/>
                  <a:cxnLst>
                    <a:cxn ang="0">
                      <a:pos x="0" y="2"/>
                    </a:cxn>
                    <a:cxn ang="0">
                      <a:pos x="7" y="0"/>
                    </a:cxn>
                    <a:cxn ang="0">
                      <a:pos x="7" y="2"/>
                    </a:cxn>
                    <a:cxn ang="0">
                      <a:pos x="0" y="2"/>
                    </a:cxn>
                  </a:cxnLst>
                  <a:rect l="txL" t="txT" r="txR" b="txB"/>
                  <a:pathLst>
                    <a:path w="446" h="141">
                      <a:moveTo>
                        <a:pt x="0" y="141"/>
                      </a:moveTo>
                      <a:lnTo>
                        <a:pt x="446" y="0"/>
                      </a:lnTo>
                      <a:lnTo>
                        <a:pt x="446" y="141"/>
                      </a:lnTo>
                      <a:lnTo>
                        <a:pt x="0" y="141"/>
                      </a:lnTo>
                      <a:close/>
                    </a:path>
                  </a:pathLst>
                </a:custGeom>
                <a:solidFill>
                  <a:srgbClr val="000000">
                    <a:alpha val="100000"/>
                  </a:srgbClr>
                </a:solidFill>
                <a:ln w="9525">
                  <a:noFill/>
                </a:ln>
              </p:spPr>
              <p:txBody>
                <a:bodyPr/>
                <a:lstStyle/>
                <a:p>
                  <a:endParaRPr lang="zh-CN" altLang="en-US"/>
                </a:p>
              </p:txBody>
            </p:sp>
            <p:sp>
              <p:nvSpPr>
                <p:cNvPr id="37534" name="Freeform 255"/>
                <p:cNvSpPr/>
                <p:nvPr/>
              </p:nvSpPr>
              <p:spPr>
                <a:xfrm>
                  <a:off x="1228" y="2260"/>
                  <a:ext cx="394" cy="18"/>
                </a:xfrm>
                <a:custGeom>
                  <a:avLst/>
                  <a:gdLst>
                    <a:gd name="txL" fmla="*/ 0 w 3150"/>
                    <a:gd name="txT" fmla="*/ 0 h 140"/>
                    <a:gd name="txR" fmla="*/ 3150 w 3150"/>
                    <a:gd name="txB" fmla="*/ 140 h 140"/>
                  </a:gdLst>
                  <a:ahLst/>
                  <a:cxnLst>
                    <a:cxn ang="0">
                      <a:pos x="0" y="0"/>
                    </a:cxn>
                    <a:cxn ang="0">
                      <a:pos x="0" y="2"/>
                    </a:cxn>
                    <a:cxn ang="0">
                      <a:pos x="49" y="0"/>
                    </a:cxn>
                    <a:cxn ang="0">
                      <a:pos x="0" y="0"/>
                    </a:cxn>
                  </a:cxnLst>
                  <a:rect l="txL" t="txT" r="txR" b="txB"/>
                  <a:pathLst>
                    <a:path w="3150" h="140">
                      <a:moveTo>
                        <a:pt x="0" y="0"/>
                      </a:moveTo>
                      <a:lnTo>
                        <a:pt x="0" y="140"/>
                      </a:lnTo>
                      <a:lnTo>
                        <a:pt x="3150" y="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35" name="Freeform 256"/>
                <p:cNvSpPr/>
                <p:nvPr/>
              </p:nvSpPr>
              <p:spPr>
                <a:xfrm>
                  <a:off x="1228" y="2260"/>
                  <a:ext cx="394" cy="18"/>
                </a:xfrm>
                <a:custGeom>
                  <a:avLst/>
                  <a:gdLst>
                    <a:gd name="txL" fmla="*/ 0 w 3150"/>
                    <a:gd name="txT" fmla="*/ 0 h 140"/>
                    <a:gd name="txR" fmla="*/ 3150 w 3150"/>
                    <a:gd name="txB" fmla="*/ 140 h 140"/>
                  </a:gdLst>
                  <a:ahLst/>
                  <a:cxnLst>
                    <a:cxn ang="0">
                      <a:pos x="0" y="2"/>
                    </a:cxn>
                    <a:cxn ang="0">
                      <a:pos x="49" y="0"/>
                    </a:cxn>
                    <a:cxn ang="0">
                      <a:pos x="49" y="2"/>
                    </a:cxn>
                    <a:cxn ang="0">
                      <a:pos x="0" y="2"/>
                    </a:cxn>
                  </a:cxnLst>
                  <a:rect l="txL" t="txT" r="txR" b="txB"/>
                  <a:pathLst>
                    <a:path w="3150" h="140">
                      <a:moveTo>
                        <a:pt x="0" y="140"/>
                      </a:moveTo>
                      <a:lnTo>
                        <a:pt x="3150" y="0"/>
                      </a:lnTo>
                      <a:lnTo>
                        <a:pt x="3150" y="140"/>
                      </a:lnTo>
                      <a:lnTo>
                        <a:pt x="0" y="14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536" name="Rectangle 257"/>
                <p:cNvSpPr/>
                <p:nvPr/>
              </p:nvSpPr>
              <p:spPr>
                <a:xfrm>
                  <a:off x="2209" y="3070"/>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537" name="Freeform 258"/>
                <p:cNvSpPr/>
                <p:nvPr/>
              </p:nvSpPr>
              <p:spPr>
                <a:xfrm>
                  <a:off x="2209" y="3070"/>
                  <a:ext cx="43" cy="124"/>
                </a:xfrm>
                <a:custGeom>
                  <a:avLst/>
                  <a:gdLst>
                    <a:gd name="txL" fmla="*/ 0 w 348"/>
                    <a:gd name="txT" fmla="*/ 0 h 998"/>
                    <a:gd name="txR" fmla="*/ 348 w 348"/>
                    <a:gd name="txB" fmla="*/ 998 h 998"/>
                  </a:gdLst>
                  <a:ahLst/>
                  <a:cxnLst>
                    <a:cxn ang="0">
                      <a:pos x="0" y="0"/>
                    </a:cxn>
                    <a:cxn ang="0">
                      <a:pos x="0" y="15"/>
                    </a:cxn>
                    <a:cxn ang="0">
                      <a:pos x="5" y="15"/>
                    </a:cxn>
                    <a:cxn ang="0">
                      <a:pos x="0" y="0"/>
                    </a:cxn>
                  </a:cxnLst>
                  <a:rect l="txL" t="txT" r="txR" b="txB"/>
                  <a:pathLst>
                    <a:path w="348" h="998">
                      <a:moveTo>
                        <a:pt x="0" y="0"/>
                      </a:moveTo>
                      <a:lnTo>
                        <a:pt x="0" y="998"/>
                      </a:lnTo>
                      <a:lnTo>
                        <a:pt x="348" y="998"/>
                      </a:lnTo>
                      <a:lnTo>
                        <a:pt x="0" y="0"/>
                      </a:lnTo>
                      <a:close/>
                    </a:path>
                  </a:pathLst>
                </a:custGeom>
                <a:solidFill>
                  <a:srgbClr val="FF0000">
                    <a:alpha val="100000"/>
                  </a:srgbClr>
                </a:solidFill>
                <a:ln w="9525">
                  <a:noFill/>
                </a:ln>
              </p:spPr>
              <p:txBody>
                <a:bodyPr/>
                <a:lstStyle/>
                <a:p>
                  <a:endParaRPr lang="zh-CN" altLang="en-US"/>
                </a:p>
              </p:txBody>
            </p:sp>
            <p:sp>
              <p:nvSpPr>
                <p:cNvPr id="37538" name="Freeform 259"/>
                <p:cNvSpPr/>
                <p:nvPr/>
              </p:nvSpPr>
              <p:spPr>
                <a:xfrm>
                  <a:off x="2209" y="3070"/>
                  <a:ext cx="43" cy="124"/>
                </a:xfrm>
                <a:custGeom>
                  <a:avLst/>
                  <a:gdLst>
                    <a:gd name="txL" fmla="*/ 0 w 348"/>
                    <a:gd name="txT" fmla="*/ 0 h 998"/>
                    <a:gd name="txR" fmla="*/ 348 w 348"/>
                    <a:gd name="txB" fmla="*/ 998 h 998"/>
                  </a:gdLst>
                  <a:ahLst/>
                  <a:cxnLst>
                    <a:cxn ang="0">
                      <a:pos x="0" y="0"/>
                    </a:cxn>
                    <a:cxn ang="0">
                      <a:pos x="5" y="0"/>
                    </a:cxn>
                    <a:cxn ang="0">
                      <a:pos x="5" y="15"/>
                    </a:cxn>
                    <a:cxn ang="0">
                      <a:pos x="0" y="0"/>
                    </a:cxn>
                  </a:cxnLst>
                  <a:rect l="txL" t="txT" r="txR" b="txB"/>
                  <a:pathLst>
                    <a:path w="348" h="998">
                      <a:moveTo>
                        <a:pt x="0" y="0"/>
                      </a:moveTo>
                      <a:lnTo>
                        <a:pt x="348" y="0"/>
                      </a:lnTo>
                      <a:lnTo>
                        <a:pt x="348" y="998"/>
                      </a:lnTo>
                      <a:lnTo>
                        <a:pt x="0" y="0"/>
                      </a:lnTo>
                      <a:close/>
                    </a:path>
                  </a:pathLst>
                </a:custGeom>
                <a:solidFill>
                  <a:srgbClr val="FF0000">
                    <a:alpha val="100000"/>
                  </a:srgbClr>
                </a:solidFill>
                <a:ln w="9525">
                  <a:noFill/>
                </a:ln>
              </p:spPr>
              <p:txBody>
                <a:bodyPr/>
                <a:lstStyle/>
                <a:p>
                  <a:endParaRPr lang="zh-CN" altLang="en-US"/>
                </a:p>
              </p:txBody>
            </p:sp>
            <p:sp>
              <p:nvSpPr>
                <p:cNvPr id="37539" name="Rectangle 260"/>
                <p:cNvSpPr/>
                <p:nvPr/>
              </p:nvSpPr>
              <p:spPr>
                <a:xfrm>
                  <a:off x="2209" y="3194"/>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540" name="Rectangle 261"/>
                <p:cNvSpPr/>
                <p:nvPr/>
              </p:nvSpPr>
              <p:spPr>
                <a:xfrm>
                  <a:off x="2209" y="3194"/>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541" name="Freeform 262"/>
                <p:cNvSpPr/>
                <p:nvPr/>
              </p:nvSpPr>
              <p:spPr>
                <a:xfrm>
                  <a:off x="2209" y="3194"/>
                  <a:ext cx="43" cy="125"/>
                </a:xfrm>
                <a:custGeom>
                  <a:avLst/>
                  <a:gdLst>
                    <a:gd name="txL" fmla="*/ 0 w 348"/>
                    <a:gd name="txT" fmla="*/ 0 h 997"/>
                    <a:gd name="txR" fmla="*/ 348 w 348"/>
                    <a:gd name="txB" fmla="*/ 997 h 997"/>
                  </a:gdLst>
                  <a:ahLst/>
                  <a:cxnLst>
                    <a:cxn ang="0">
                      <a:pos x="0" y="0"/>
                    </a:cxn>
                    <a:cxn ang="0">
                      <a:pos x="0" y="16"/>
                    </a:cxn>
                    <a:cxn ang="0">
                      <a:pos x="5" y="16"/>
                    </a:cxn>
                    <a:cxn ang="0">
                      <a:pos x="0" y="0"/>
                    </a:cxn>
                  </a:cxnLst>
                  <a:rect l="txL" t="txT" r="txR" b="txB"/>
                  <a:pathLst>
                    <a:path w="348" h="997">
                      <a:moveTo>
                        <a:pt x="0" y="0"/>
                      </a:moveTo>
                      <a:lnTo>
                        <a:pt x="0" y="997"/>
                      </a:lnTo>
                      <a:lnTo>
                        <a:pt x="348" y="997"/>
                      </a:lnTo>
                      <a:lnTo>
                        <a:pt x="0" y="0"/>
                      </a:lnTo>
                      <a:close/>
                    </a:path>
                  </a:pathLst>
                </a:custGeom>
                <a:solidFill>
                  <a:srgbClr val="FF0000">
                    <a:alpha val="100000"/>
                  </a:srgbClr>
                </a:solidFill>
                <a:ln w="9525">
                  <a:noFill/>
                </a:ln>
              </p:spPr>
              <p:txBody>
                <a:bodyPr/>
                <a:lstStyle/>
                <a:p>
                  <a:endParaRPr lang="zh-CN" altLang="en-US"/>
                </a:p>
              </p:txBody>
            </p:sp>
            <p:sp>
              <p:nvSpPr>
                <p:cNvPr id="37542" name="Freeform 263"/>
                <p:cNvSpPr/>
                <p:nvPr/>
              </p:nvSpPr>
              <p:spPr>
                <a:xfrm>
                  <a:off x="2209" y="3194"/>
                  <a:ext cx="43" cy="125"/>
                </a:xfrm>
                <a:custGeom>
                  <a:avLst/>
                  <a:gdLst>
                    <a:gd name="txL" fmla="*/ 0 w 348"/>
                    <a:gd name="txT" fmla="*/ 0 h 997"/>
                    <a:gd name="txR" fmla="*/ 348 w 348"/>
                    <a:gd name="txB" fmla="*/ 997 h 997"/>
                  </a:gdLst>
                  <a:ahLst/>
                  <a:cxnLst>
                    <a:cxn ang="0">
                      <a:pos x="0" y="0"/>
                    </a:cxn>
                    <a:cxn ang="0">
                      <a:pos x="5" y="0"/>
                    </a:cxn>
                    <a:cxn ang="0">
                      <a:pos x="5" y="16"/>
                    </a:cxn>
                    <a:cxn ang="0">
                      <a:pos x="0" y="0"/>
                    </a:cxn>
                  </a:cxnLst>
                  <a:rect l="txL" t="txT" r="txR" b="txB"/>
                  <a:pathLst>
                    <a:path w="348" h="997">
                      <a:moveTo>
                        <a:pt x="0" y="0"/>
                      </a:moveTo>
                      <a:lnTo>
                        <a:pt x="348" y="0"/>
                      </a:lnTo>
                      <a:lnTo>
                        <a:pt x="348" y="997"/>
                      </a:lnTo>
                      <a:lnTo>
                        <a:pt x="0" y="0"/>
                      </a:lnTo>
                      <a:close/>
                    </a:path>
                  </a:pathLst>
                </a:custGeom>
                <a:solidFill>
                  <a:srgbClr val="FF0000">
                    <a:alpha val="100000"/>
                  </a:srgbClr>
                </a:solidFill>
                <a:ln w="9525">
                  <a:noFill/>
                </a:ln>
              </p:spPr>
              <p:txBody>
                <a:bodyPr/>
                <a:lstStyle/>
                <a:p>
                  <a:endParaRPr lang="zh-CN" altLang="en-US"/>
                </a:p>
              </p:txBody>
            </p:sp>
            <p:sp>
              <p:nvSpPr>
                <p:cNvPr id="37543" name="Rectangle 264"/>
                <p:cNvSpPr/>
                <p:nvPr/>
              </p:nvSpPr>
              <p:spPr>
                <a:xfrm>
                  <a:off x="2209" y="3319"/>
                  <a:ext cx="43" cy="1"/>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544" name="Freeform 265"/>
                <p:cNvSpPr/>
                <p:nvPr/>
              </p:nvSpPr>
              <p:spPr>
                <a:xfrm>
                  <a:off x="2200" y="3070"/>
                  <a:ext cx="17" cy="249"/>
                </a:xfrm>
                <a:custGeom>
                  <a:avLst/>
                  <a:gdLst>
                    <a:gd name="txL" fmla="*/ 0 w 138"/>
                    <a:gd name="txT" fmla="*/ 0 h 1995"/>
                    <a:gd name="txR" fmla="*/ 138 w 138"/>
                    <a:gd name="txB" fmla="*/ 1995 h 1995"/>
                  </a:gdLst>
                  <a:ahLst/>
                  <a:cxnLst>
                    <a:cxn ang="0">
                      <a:pos x="2" y="0"/>
                    </a:cxn>
                    <a:cxn ang="0">
                      <a:pos x="0" y="0"/>
                    </a:cxn>
                    <a:cxn ang="0">
                      <a:pos x="2" y="31"/>
                    </a:cxn>
                    <a:cxn ang="0">
                      <a:pos x="2" y="0"/>
                    </a:cxn>
                  </a:cxnLst>
                  <a:rect l="txL" t="txT" r="txR" b="txB"/>
                  <a:pathLst>
                    <a:path w="138" h="1995">
                      <a:moveTo>
                        <a:pt x="138" y="0"/>
                      </a:moveTo>
                      <a:lnTo>
                        <a:pt x="0" y="0"/>
                      </a:lnTo>
                      <a:lnTo>
                        <a:pt x="138" y="1995"/>
                      </a:lnTo>
                      <a:lnTo>
                        <a:pt x="138" y="0"/>
                      </a:lnTo>
                      <a:close/>
                    </a:path>
                  </a:pathLst>
                </a:custGeom>
                <a:solidFill>
                  <a:srgbClr val="FF0000">
                    <a:alpha val="100000"/>
                  </a:srgbClr>
                </a:solidFill>
                <a:ln w="9525">
                  <a:noFill/>
                </a:ln>
              </p:spPr>
              <p:txBody>
                <a:bodyPr/>
                <a:lstStyle/>
                <a:p>
                  <a:endParaRPr lang="zh-CN" altLang="en-US"/>
                </a:p>
              </p:txBody>
            </p:sp>
            <p:sp>
              <p:nvSpPr>
                <p:cNvPr id="37545" name="Freeform 266"/>
                <p:cNvSpPr/>
                <p:nvPr/>
              </p:nvSpPr>
              <p:spPr>
                <a:xfrm>
                  <a:off x="2200" y="3070"/>
                  <a:ext cx="17" cy="249"/>
                </a:xfrm>
                <a:custGeom>
                  <a:avLst/>
                  <a:gdLst>
                    <a:gd name="txL" fmla="*/ 0 w 138"/>
                    <a:gd name="txT" fmla="*/ 0 h 1995"/>
                    <a:gd name="txR" fmla="*/ 138 w 138"/>
                    <a:gd name="txB" fmla="*/ 1995 h 1995"/>
                  </a:gdLst>
                  <a:ahLst/>
                  <a:cxnLst>
                    <a:cxn ang="0">
                      <a:pos x="0" y="0"/>
                    </a:cxn>
                    <a:cxn ang="0">
                      <a:pos x="2" y="31"/>
                    </a:cxn>
                    <a:cxn ang="0">
                      <a:pos x="0" y="31"/>
                    </a:cxn>
                    <a:cxn ang="0">
                      <a:pos x="0" y="0"/>
                    </a:cxn>
                  </a:cxnLst>
                  <a:rect l="txL" t="txT" r="txR" b="txB"/>
                  <a:pathLst>
                    <a:path w="138" h="1995">
                      <a:moveTo>
                        <a:pt x="0" y="0"/>
                      </a:moveTo>
                      <a:lnTo>
                        <a:pt x="138" y="1995"/>
                      </a:lnTo>
                      <a:lnTo>
                        <a:pt x="0" y="1995"/>
                      </a:lnTo>
                      <a:lnTo>
                        <a:pt x="0" y="0"/>
                      </a:lnTo>
                      <a:close/>
                    </a:path>
                  </a:pathLst>
                </a:custGeom>
                <a:solidFill>
                  <a:srgbClr val="FF0000">
                    <a:alpha val="100000"/>
                  </a:srgbClr>
                </a:solidFill>
                <a:ln w="9525">
                  <a:noFill/>
                </a:ln>
              </p:spPr>
              <p:txBody>
                <a:bodyPr/>
                <a:lstStyle/>
                <a:p>
                  <a:endParaRPr lang="zh-CN" altLang="en-US"/>
                </a:p>
              </p:txBody>
            </p:sp>
            <p:sp>
              <p:nvSpPr>
                <p:cNvPr id="37546" name="Freeform 267"/>
                <p:cNvSpPr/>
                <p:nvPr/>
              </p:nvSpPr>
              <p:spPr>
                <a:xfrm>
                  <a:off x="2243" y="3070"/>
                  <a:ext cx="18" cy="249"/>
                </a:xfrm>
                <a:custGeom>
                  <a:avLst/>
                  <a:gdLst>
                    <a:gd name="txL" fmla="*/ 0 w 139"/>
                    <a:gd name="txT" fmla="*/ 0 h 1995"/>
                    <a:gd name="txR" fmla="*/ 139 w 139"/>
                    <a:gd name="txB" fmla="*/ 1995 h 1995"/>
                  </a:gdLst>
                  <a:ahLst/>
                  <a:cxnLst>
                    <a:cxn ang="0">
                      <a:pos x="2" y="0"/>
                    </a:cxn>
                    <a:cxn ang="0">
                      <a:pos x="0" y="0"/>
                    </a:cxn>
                    <a:cxn ang="0">
                      <a:pos x="2" y="31"/>
                    </a:cxn>
                    <a:cxn ang="0">
                      <a:pos x="2" y="0"/>
                    </a:cxn>
                  </a:cxnLst>
                  <a:rect l="txL" t="txT" r="txR" b="txB"/>
                  <a:pathLst>
                    <a:path w="139" h="1995">
                      <a:moveTo>
                        <a:pt x="139" y="0"/>
                      </a:moveTo>
                      <a:lnTo>
                        <a:pt x="0" y="0"/>
                      </a:lnTo>
                      <a:lnTo>
                        <a:pt x="139" y="1995"/>
                      </a:lnTo>
                      <a:lnTo>
                        <a:pt x="139" y="0"/>
                      </a:lnTo>
                      <a:close/>
                    </a:path>
                  </a:pathLst>
                </a:custGeom>
                <a:solidFill>
                  <a:srgbClr val="FF0000">
                    <a:alpha val="100000"/>
                  </a:srgbClr>
                </a:solidFill>
                <a:ln w="9525">
                  <a:noFill/>
                </a:ln>
              </p:spPr>
              <p:txBody>
                <a:bodyPr/>
                <a:lstStyle/>
                <a:p>
                  <a:endParaRPr lang="zh-CN" altLang="en-US"/>
                </a:p>
              </p:txBody>
            </p:sp>
            <p:sp>
              <p:nvSpPr>
                <p:cNvPr id="37547" name="Freeform 268"/>
                <p:cNvSpPr/>
                <p:nvPr/>
              </p:nvSpPr>
              <p:spPr>
                <a:xfrm>
                  <a:off x="2243" y="3070"/>
                  <a:ext cx="18" cy="249"/>
                </a:xfrm>
                <a:custGeom>
                  <a:avLst/>
                  <a:gdLst>
                    <a:gd name="txL" fmla="*/ 0 w 139"/>
                    <a:gd name="txT" fmla="*/ 0 h 1995"/>
                    <a:gd name="txR" fmla="*/ 139 w 139"/>
                    <a:gd name="txB" fmla="*/ 1995 h 1995"/>
                  </a:gdLst>
                  <a:ahLst/>
                  <a:cxnLst>
                    <a:cxn ang="0">
                      <a:pos x="0" y="0"/>
                    </a:cxn>
                    <a:cxn ang="0">
                      <a:pos x="2" y="31"/>
                    </a:cxn>
                    <a:cxn ang="0">
                      <a:pos x="0" y="31"/>
                    </a:cxn>
                    <a:cxn ang="0">
                      <a:pos x="0" y="0"/>
                    </a:cxn>
                  </a:cxnLst>
                  <a:rect l="txL" t="txT" r="txR" b="txB"/>
                  <a:pathLst>
                    <a:path w="139" h="1995">
                      <a:moveTo>
                        <a:pt x="0" y="0"/>
                      </a:moveTo>
                      <a:lnTo>
                        <a:pt x="139" y="1995"/>
                      </a:lnTo>
                      <a:lnTo>
                        <a:pt x="0" y="1995"/>
                      </a:lnTo>
                      <a:lnTo>
                        <a:pt x="0" y="0"/>
                      </a:lnTo>
                      <a:close/>
                    </a:path>
                  </a:pathLst>
                </a:custGeom>
                <a:solidFill>
                  <a:srgbClr val="FF0000">
                    <a:alpha val="100000"/>
                  </a:srgbClr>
                </a:solidFill>
                <a:ln w="9525">
                  <a:noFill/>
                </a:ln>
              </p:spPr>
              <p:txBody>
                <a:bodyPr/>
                <a:lstStyle/>
                <a:p>
                  <a:endParaRPr lang="zh-CN" altLang="en-US"/>
                </a:p>
              </p:txBody>
            </p:sp>
            <p:sp>
              <p:nvSpPr>
                <p:cNvPr id="37548" name="Line 269"/>
                <p:cNvSpPr/>
                <p:nvPr/>
              </p:nvSpPr>
              <p:spPr>
                <a:xfrm flipH="1" flipV="1">
                  <a:off x="2283" y="3194"/>
                  <a:ext cx="121" cy="122"/>
                </a:xfrm>
                <a:prstGeom prst="line">
                  <a:avLst/>
                </a:prstGeom>
                <a:ln w="0" cap="flat" cmpd="sng">
                  <a:solidFill>
                    <a:srgbClr val="000000"/>
                  </a:solidFill>
                  <a:prstDash val="solid"/>
                  <a:headEnd type="none" w="med" len="med"/>
                  <a:tailEnd type="none" w="med" len="med"/>
                </a:ln>
              </p:spPr>
            </p:sp>
            <p:sp>
              <p:nvSpPr>
                <p:cNvPr id="37549" name="Freeform 270"/>
                <p:cNvSpPr/>
                <p:nvPr/>
              </p:nvSpPr>
              <p:spPr>
                <a:xfrm>
                  <a:off x="2395" y="1981"/>
                  <a:ext cx="18" cy="1338"/>
                </a:xfrm>
                <a:custGeom>
                  <a:avLst/>
                  <a:gdLst>
                    <a:gd name="txL" fmla="*/ 0 w 140"/>
                    <a:gd name="txT" fmla="*/ 0 h 10702"/>
                    <a:gd name="txR" fmla="*/ 140 w 140"/>
                    <a:gd name="txB" fmla="*/ 10702 h 10702"/>
                  </a:gdLst>
                  <a:ahLst/>
                  <a:cxnLst>
                    <a:cxn ang="0">
                      <a:pos x="2" y="0"/>
                    </a:cxn>
                    <a:cxn ang="0">
                      <a:pos x="0" y="0"/>
                    </a:cxn>
                    <a:cxn ang="0">
                      <a:pos x="2" y="167"/>
                    </a:cxn>
                    <a:cxn ang="0">
                      <a:pos x="2" y="0"/>
                    </a:cxn>
                  </a:cxnLst>
                  <a:rect l="txL" t="txT" r="txR" b="txB"/>
                  <a:pathLst>
                    <a:path w="140" h="10702">
                      <a:moveTo>
                        <a:pt x="140" y="0"/>
                      </a:moveTo>
                      <a:lnTo>
                        <a:pt x="0" y="0"/>
                      </a:lnTo>
                      <a:lnTo>
                        <a:pt x="140" y="10702"/>
                      </a:lnTo>
                      <a:lnTo>
                        <a:pt x="140" y="0"/>
                      </a:lnTo>
                      <a:close/>
                    </a:path>
                  </a:pathLst>
                </a:custGeom>
                <a:solidFill>
                  <a:srgbClr val="000000">
                    <a:alpha val="100000"/>
                  </a:srgbClr>
                </a:solidFill>
                <a:ln w="9525">
                  <a:noFill/>
                </a:ln>
              </p:spPr>
              <p:txBody>
                <a:bodyPr/>
                <a:lstStyle/>
                <a:p>
                  <a:endParaRPr lang="zh-CN" altLang="en-US"/>
                </a:p>
              </p:txBody>
            </p:sp>
            <p:sp>
              <p:nvSpPr>
                <p:cNvPr id="37550" name="Freeform 271"/>
                <p:cNvSpPr/>
                <p:nvPr/>
              </p:nvSpPr>
              <p:spPr>
                <a:xfrm>
                  <a:off x="2395" y="1981"/>
                  <a:ext cx="18" cy="1338"/>
                </a:xfrm>
                <a:custGeom>
                  <a:avLst/>
                  <a:gdLst>
                    <a:gd name="txL" fmla="*/ 0 w 140"/>
                    <a:gd name="txT" fmla="*/ 0 h 10702"/>
                    <a:gd name="txR" fmla="*/ 140 w 140"/>
                    <a:gd name="txB" fmla="*/ 10702 h 10702"/>
                  </a:gdLst>
                  <a:ahLst/>
                  <a:cxnLst>
                    <a:cxn ang="0">
                      <a:pos x="0" y="0"/>
                    </a:cxn>
                    <a:cxn ang="0">
                      <a:pos x="2" y="167"/>
                    </a:cxn>
                    <a:cxn ang="0">
                      <a:pos x="0" y="167"/>
                    </a:cxn>
                    <a:cxn ang="0">
                      <a:pos x="0" y="0"/>
                    </a:cxn>
                  </a:cxnLst>
                  <a:rect l="txL" t="txT" r="txR" b="txB"/>
                  <a:pathLst>
                    <a:path w="140" h="10702">
                      <a:moveTo>
                        <a:pt x="0" y="0"/>
                      </a:moveTo>
                      <a:lnTo>
                        <a:pt x="140" y="10702"/>
                      </a:lnTo>
                      <a:lnTo>
                        <a:pt x="0" y="10702"/>
                      </a:lnTo>
                      <a:lnTo>
                        <a:pt x="0" y="0"/>
                      </a:lnTo>
                      <a:close/>
                    </a:path>
                  </a:pathLst>
                </a:custGeom>
                <a:solidFill>
                  <a:srgbClr val="000000">
                    <a:alpha val="100000"/>
                  </a:srgbClr>
                </a:solidFill>
                <a:ln w="9525">
                  <a:noFill/>
                </a:ln>
              </p:spPr>
              <p:txBody>
                <a:bodyPr/>
                <a:lstStyle/>
                <a:p>
                  <a:endParaRPr lang="zh-CN" altLang="en-US"/>
                </a:p>
              </p:txBody>
            </p:sp>
            <p:sp>
              <p:nvSpPr>
                <p:cNvPr id="37551" name="Line 272"/>
                <p:cNvSpPr/>
                <p:nvPr/>
              </p:nvSpPr>
              <p:spPr>
                <a:xfrm flipV="1">
                  <a:off x="1622" y="1556"/>
                  <a:ext cx="79" cy="80"/>
                </a:xfrm>
                <a:prstGeom prst="line">
                  <a:avLst/>
                </a:prstGeom>
                <a:ln w="0" cap="flat" cmpd="sng">
                  <a:solidFill>
                    <a:srgbClr val="000000"/>
                  </a:solidFill>
                  <a:prstDash val="solid"/>
                  <a:headEnd type="none" w="med" len="med"/>
                  <a:tailEnd type="none" w="med" len="med"/>
                </a:ln>
              </p:spPr>
            </p:sp>
            <p:sp>
              <p:nvSpPr>
                <p:cNvPr id="37552" name="Line 273"/>
                <p:cNvSpPr/>
                <p:nvPr/>
              </p:nvSpPr>
              <p:spPr>
                <a:xfrm flipV="1">
                  <a:off x="1622" y="1556"/>
                  <a:ext cx="177" cy="179"/>
                </a:xfrm>
                <a:prstGeom prst="line">
                  <a:avLst/>
                </a:prstGeom>
                <a:ln w="0" cap="flat" cmpd="sng">
                  <a:solidFill>
                    <a:srgbClr val="000000"/>
                  </a:solidFill>
                  <a:prstDash val="solid"/>
                  <a:headEnd type="none" w="med" len="med"/>
                  <a:tailEnd type="none" w="med" len="med"/>
                </a:ln>
              </p:spPr>
            </p:sp>
            <p:sp>
              <p:nvSpPr>
                <p:cNvPr id="37553" name="Line 274"/>
                <p:cNvSpPr/>
                <p:nvPr/>
              </p:nvSpPr>
              <p:spPr>
                <a:xfrm flipV="1">
                  <a:off x="1622" y="1614"/>
                  <a:ext cx="217" cy="219"/>
                </a:xfrm>
                <a:prstGeom prst="line">
                  <a:avLst/>
                </a:prstGeom>
                <a:ln w="0" cap="flat" cmpd="sng">
                  <a:solidFill>
                    <a:srgbClr val="000000"/>
                  </a:solidFill>
                  <a:prstDash val="solid"/>
                  <a:headEnd type="none" w="med" len="med"/>
                  <a:tailEnd type="none" w="med" len="med"/>
                </a:ln>
              </p:spPr>
            </p:sp>
            <p:sp>
              <p:nvSpPr>
                <p:cNvPr id="37554" name="Freeform 275"/>
                <p:cNvSpPr/>
                <p:nvPr/>
              </p:nvSpPr>
              <p:spPr>
                <a:xfrm>
                  <a:off x="1622" y="1701"/>
                  <a:ext cx="229" cy="230"/>
                </a:xfrm>
                <a:custGeom>
                  <a:avLst/>
                  <a:gdLst>
                    <a:gd name="txL" fmla="*/ 0 w 1833"/>
                    <a:gd name="txT" fmla="*/ 0 h 1845"/>
                    <a:gd name="txR" fmla="*/ 1833 w 1833"/>
                    <a:gd name="txB" fmla="*/ 1845 h 1845"/>
                  </a:gdLst>
                  <a:ahLst/>
                  <a:cxnLst>
                    <a:cxn ang="0">
                      <a:pos x="0" y="29"/>
                    </a:cxn>
                    <a:cxn ang="0">
                      <a:pos x="27" y="1"/>
                    </a:cxn>
                    <a:cxn ang="0">
                      <a:pos x="29" y="0"/>
                    </a:cxn>
                  </a:cxnLst>
                  <a:rect l="txL" t="txT" r="txR" b="txB"/>
                  <a:pathLst>
                    <a:path w="1833" h="1845">
                      <a:moveTo>
                        <a:pt x="0" y="1845"/>
                      </a:moveTo>
                      <a:lnTo>
                        <a:pt x="1739" y="96"/>
                      </a:lnTo>
                      <a:lnTo>
                        <a:pt x="1833"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555" name="Freeform 276"/>
                <p:cNvSpPr/>
                <p:nvPr/>
              </p:nvSpPr>
              <p:spPr>
                <a:xfrm>
                  <a:off x="1658" y="1742"/>
                  <a:ext cx="249" cy="251"/>
                </a:xfrm>
                <a:custGeom>
                  <a:avLst/>
                  <a:gdLst>
                    <a:gd name="txL" fmla="*/ 0 w 1999"/>
                    <a:gd name="txT" fmla="*/ 0 h 2012"/>
                    <a:gd name="txR" fmla="*/ 1999 w 1999"/>
                    <a:gd name="txB" fmla="*/ 2012 h 2012"/>
                  </a:gdLst>
                  <a:ahLst/>
                  <a:cxnLst>
                    <a:cxn ang="0">
                      <a:pos x="0" y="31"/>
                    </a:cxn>
                    <a:cxn ang="0">
                      <a:pos x="23" y="9"/>
                    </a:cxn>
                    <a:cxn ang="0">
                      <a:pos x="31" y="0"/>
                    </a:cxn>
                  </a:cxnLst>
                  <a:rect l="txL" t="txT" r="txR" b="txB"/>
                  <a:pathLst>
                    <a:path w="1999" h="2012">
                      <a:moveTo>
                        <a:pt x="0" y="2012"/>
                      </a:moveTo>
                      <a:lnTo>
                        <a:pt x="1453" y="550"/>
                      </a:lnTo>
                      <a:lnTo>
                        <a:pt x="199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556" name="Line 277"/>
                <p:cNvSpPr/>
                <p:nvPr/>
              </p:nvSpPr>
              <p:spPr>
                <a:xfrm flipV="1">
                  <a:off x="1755" y="1909"/>
                  <a:ext cx="84" cy="84"/>
                </a:xfrm>
                <a:prstGeom prst="line">
                  <a:avLst/>
                </a:prstGeom>
                <a:ln w="0" cap="flat" cmpd="sng">
                  <a:solidFill>
                    <a:srgbClr val="000000"/>
                  </a:solidFill>
                  <a:prstDash val="solid"/>
                  <a:headEnd type="none" w="med" len="med"/>
                  <a:tailEnd type="none" w="med" len="med"/>
                </a:ln>
              </p:spPr>
            </p:sp>
            <p:sp>
              <p:nvSpPr>
                <p:cNvPr id="37557" name="Line 278"/>
                <p:cNvSpPr/>
                <p:nvPr/>
              </p:nvSpPr>
              <p:spPr>
                <a:xfrm flipV="1">
                  <a:off x="1931" y="1744"/>
                  <a:ext cx="72" cy="72"/>
                </a:xfrm>
                <a:prstGeom prst="line">
                  <a:avLst/>
                </a:prstGeom>
                <a:ln w="0" cap="flat" cmpd="sng">
                  <a:solidFill>
                    <a:srgbClr val="000000"/>
                  </a:solidFill>
                  <a:prstDash val="solid"/>
                  <a:headEnd type="none" w="med" len="med"/>
                  <a:tailEnd type="none" w="med" len="med"/>
                </a:ln>
              </p:spPr>
            </p:sp>
            <p:sp>
              <p:nvSpPr>
                <p:cNvPr id="37558" name="Line 279"/>
                <p:cNvSpPr/>
                <p:nvPr/>
              </p:nvSpPr>
              <p:spPr>
                <a:xfrm flipV="1">
                  <a:off x="1839" y="1844"/>
                  <a:ext cx="65" cy="65"/>
                </a:xfrm>
                <a:prstGeom prst="line">
                  <a:avLst/>
                </a:prstGeom>
                <a:ln w="0" cap="flat" cmpd="sng">
                  <a:solidFill>
                    <a:srgbClr val="000000"/>
                  </a:solidFill>
                  <a:prstDash val="solid"/>
                  <a:headEnd type="none" w="med" len="med"/>
                  <a:tailEnd type="none" w="med" len="med"/>
                </a:ln>
              </p:spPr>
            </p:sp>
            <p:sp>
              <p:nvSpPr>
                <p:cNvPr id="37559" name="Line 280"/>
                <p:cNvSpPr/>
                <p:nvPr/>
              </p:nvSpPr>
              <p:spPr>
                <a:xfrm flipV="1">
                  <a:off x="1920" y="1816"/>
                  <a:ext cx="11" cy="11"/>
                </a:xfrm>
                <a:prstGeom prst="line">
                  <a:avLst/>
                </a:prstGeom>
                <a:ln w="0" cap="flat" cmpd="sng">
                  <a:solidFill>
                    <a:srgbClr val="000000"/>
                  </a:solidFill>
                  <a:prstDash val="solid"/>
                  <a:headEnd type="none" w="med" len="med"/>
                  <a:tailEnd type="none" w="med" len="med"/>
                </a:ln>
              </p:spPr>
            </p:sp>
            <p:sp>
              <p:nvSpPr>
                <p:cNvPr id="37560" name="Line 281"/>
                <p:cNvSpPr/>
                <p:nvPr/>
              </p:nvSpPr>
              <p:spPr>
                <a:xfrm flipV="1">
                  <a:off x="1853" y="1921"/>
                  <a:ext cx="72" cy="72"/>
                </a:xfrm>
                <a:prstGeom prst="line">
                  <a:avLst/>
                </a:prstGeom>
                <a:ln w="0" cap="flat" cmpd="sng">
                  <a:solidFill>
                    <a:srgbClr val="000000"/>
                  </a:solidFill>
                  <a:prstDash val="solid"/>
                  <a:headEnd type="none" w="med" len="med"/>
                  <a:tailEnd type="none" w="med" len="med"/>
                </a:ln>
              </p:spPr>
            </p:sp>
            <p:sp>
              <p:nvSpPr>
                <p:cNvPr id="37561" name="Line 282"/>
                <p:cNvSpPr/>
                <p:nvPr/>
              </p:nvSpPr>
              <p:spPr>
                <a:xfrm flipV="1">
                  <a:off x="2029" y="1744"/>
                  <a:ext cx="72" cy="72"/>
                </a:xfrm>
                <a:prstGeom prst="line">
                  <a:avLst/>
                </a:prstGeom>
                <a:ln w="0" cap="flat" cmpd="sng">
                  <a:solidFill>
                    <a:srgbClr val="000000"/>
                  </a:solidFill>
                  <a:prstDash val="solid"/>
                  <a:headEnd type="none" w="med" len="med"/>
                  <a:tailEnd type="none" w="med" len="med"/>
                </a:ln>
              </p:spPr>
            </p:sp>
            <p:sp>
              <p:nvSpPr>
                <p:cNvPr id="37562" name="Line 283"/>
                <p:cNvSpPr/>
                <p:nvPr/>
              </p:nvSpPr>
              <p:spPr>
                <a:xfrm flipV="1">
                  <a:off x="1925" y="1910"/>
                  <a:ext cx="10" cy="11"/>
                </a:xfrm>
                <a:prstGeom prst="line">
                  <a:avLst/>
                </a:prstGeom>
                <a:ln w="0" cap="flat" cmpd="sng">
                  <a:solidFill>
                    <a:srgbClr val="000000"/>
                  </a:solidFill>
                  <a:prstDash val="solid"/>
                  <a:headEnd type="none" w="med" len="med"/>
                  <a:tailEnd type="none" w="med" len="med"/>
                </a:ln>
              </p:spPr>
            </p:sp>
            <p:sp>
              <p:nvSpPr>
                <p:cNvPr id="37563" name="Line 284"/>
                <p:cNvSpPr/>
                <p:nvPr/>
              </p:nvSpPr>
              <p:spPr>
                <a:xfrm flipV="1">
                  <a:off x="1950" y="1921"/>
                  <a:ext cx="72" cy="72"/>
                </a:xfrm>
                <a:prstGeom prst="line">
                  <a:avLst/>
                </a:prstGeom>
                <a:ln w="0" cap="flat" cmpd="sng">
                  <a:solidFill>
                    <a:srgbClr val="000000"/>
                  </a:solidFill>
                  <a:prstDash val="solid"/>
                  <a:headEnd type="none" w="med" len="med"/>
                  <a:tailEnd type="none" w="med" len="med"/>
                </a:ln>
              </p:spPr>
            </p:sp>
            <p:sp>
              <p:nvSpPr>
                <p:cNvPr id="37564" name="Line 285"/>
                <p:cNvSpPr/>
                <p:nvPr/>
              </p:nvSpPr>
              <p:spPr>
                <a:xfrm flipV="1">
                  <a:off x="2126" y="1744"/>
                  <a:ext cx="72" cy="72"/>
                </a:xfrm>
                <a:prstGeom prst="line">
                  <a:avLst/>
                </a:prstGeom>
                <a:ln w="0" cap="flat" cmpd="sng">
                  <a:solidFill>
                    <a:srgbClr val="000000"/>
                  </a:solidFill>
                  <a:prstDash val="solid"/>
                  <a:headEnd type="none" w="med" len="med"/>
                  <a:tailEnd type="none" w="med" len="med"/>
                </a:ln>
              </p:spPr>
            </p:sp>
            <p:sp>
              <p:nvSpPr>
                <p:cNvPr id="37565" name="Line 286"/>
                <p:cNvSpPr/>
                <p:nvPr/>
              </p:nvSpPr>
              <p:spPr>
                <a:xfrm flipV="1">
                  <a:off x="2048" y="1921"/>
                  <a:ext cx="72" cy="72"/>
                </a:xfrm>
                <a:prstGeom prst="line">
                  <a:avLst/>
                </a:prstGeom>
                <a:ln w="0" cap="flat" cmpd="sng">
                  <a:solidFill>
                    <a:srgbClr val="000000"/>
                  </a:solidFill>
                  <a:prstDash val="solid"/>
                  <a:headEnd type="none" w="med" len="med"/>
                  <a:tailEnd type="none" w="med" len="med"/>
                </a:ln>
              </p:spPr>
            </p:sp>
            <p:sp>
              <p:nvSpPr>
                <p:cNvPr id="37566" name="Line 287"/>
                <p:cNvSpPr/>
                <p:nvPr/>
              </p:nvSpPr>
              <p:spPr>
                <a:xfrm flipV="1">
                  <a:off x="2146" y="1930"/>
                  <a:ext cx="63" cy="63"/>
                </a:xfrm>
                <a:prstGeom prst="line">
                  <a:avLst/>
                </a:prstGeom>
                <a:ln w="0" cap="flat" cmpd="sng">
                  <a:solidFill>
                    <a:srgbClr val="000000"/>
                  </a:solidFill>
                  <a:prstDash val="solid"/>
                  <a:headEnd type="none" w="med" len="med"/>
                  <a:tailEnd type="none" w="med" len="med"/>
                </a:ln>
              </p:spPr>
            </p:sp>
            <p:sp>
              <p:nvSpPr>
                <p:cNvPr id="37567" name="Line 288"/>
                <p:cNvSpPr/>
                <p:nvPr/>
              </p:nvSpPr>
              <p:spPr>
                <a:xfrm flipV="1">
                  <a:off x="1622" y="3070"/>
                  <a:ext cx="40" cy="40"/>
                </a:xfrm>
                <a:prstGeom prst="line">
                  <a:avLst/>
                </a:prstGeom>
                <a:ln w="0" cap="flat" cmpd="sng">
                  <a:solidFill>
                    <a:srgbClr val="000000"/>
                  </a:solidFill>
                  <a:prstDash val="solid"/>
                  <a:headEnd type="none" w="med" len="med"/>
                  <a:tailEnd type="none" w="med" len="med"/>
                </a:ln>
              </p:spPr>
            </p:sp>
            <p:sp>
              <p:nvSpPr>
                <p:cNvPr id="37568" name="Line 289"/>
                <p:cNvSpPr/>
                <p:nvPr/>
              </p:nvSpPr>
              <p:spPr>
                <a:xfrm flipV="1">
                  <a:off x="1622" y="3070"/>
                  <a:ext cx="137" cy="138"/>
                </a:xfrm>
                <a:prstGeom prst="line">
                  <a:avLst/>
                </a:prstGeom>
                <a:ln w="0" cap="flat" cmpd="sng">
                  <a:solidFill>
                    <a:srgbClr val="000000"/>
                  </a:solidFill>
                  <a:prstDash val="solid"/>
                  <a:headEnd type="none" w="med" len="med"/>
                  <a:tailEnd type="none" w="med" len="med"/>
                </a:ln>
              </p:spPr>
            </p:sp>
            <p:sp>
              <p:nvSpPr>
                <p:cNvPr id="37569" name="Freeform 290"/>
                <p:cNvSpPr/>
                <p:nvPr/>
              </p:nvSpPr>
              <p:spPr>
                <a:xfrm>
                  <a:off x="1622" y="3070"/>
                  <a:ext cx="235" cy="236"/>
                </a:xfrm>
                <a:custGeom>
                  <a:avLst/>
                  <a:gdLst>
                    <a:gd name="txL" fmla="*/ 0 w 1882"/>
                    <a:gd name="txT" fmla="*/ 0 h 1894"/>
                    <a:gd name="txR" fmla="*/ 1882 w 1882"/>
                    <a:gd name="txB" fmla="*/ 1894 h 1894"/>
                  </a:gdLst>
                  <a:ahLst/>
                  <a:cxnLst>
                    <a:cxn ang="0">
                      <a:pos x="0" y="29"/>
                    </a:cxn>
                    <a:cxn ang="0">
                      <a:pos x="27" y="2"/>
                    </a:cxn>
                    <a:cxn ang="0">
                      <a:pos x="29" y="0"/>
                    </a:cxn>
                  </a:cxnLst>
                  <a:rect l="txL" t="txT" r="txR" b="txB"/>
                  <a:pathLst>
                    <a:path w="1882" h="1894">
                      <a:moveTo>
                        <a:pt x="0" y="1894"/>
                      </a:moveTo>
                      <a:lnTo>
                        <a:pt x="1739" y="145"/>
                      </a:lnTo>
                      <a:lnTo>
                        <a:pt x="188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570" name="Freeform 291"/>
                <p:cNvSpPr/>
                <p:nvPr/>
              </p:nvSpPr>
              <p:spPr>
                <a:xfrm>
                  <a:off x="1622" y="3070"/>
                  <a:ext cx="333" cy="335"/>
                </a:xfrm>
                <a:custGeom>
                  <a:avLst/>
                  <a:gdLst>
                    <a:gd name="txL" fmla="*/ 0 w 2662"/>
                    <a:gd name="txT" fmla="*/ 0 h 2681"/>
                    <a:gd name="txR" fmla="*/ 2662 w 2662"/>
                    <a:gd name="txB" fmla="*/ 2681 h 2681"/>
                  </a:gdLst>
                  <a:ahLst/>
                  <a:cxnLst>
                    <a:cxn ang="0">
                      <a:pos x="0" y="42"/>
                    </a:cxn>
                    <a:cxn ang="0">
                      <a:pos x="27" y="14"/>
                    </a:cxn>
                    <a:cxn ang="0">
                      <a:pos x="42" y="0"/>
                    </a:cxn>
                  </a:cxnLst>
                  <a:rect l="txL" t="txT" r="txR" b="txB"/>
                  <a:pathLst>
                    <a:path w="2662" h="2681">
                      <a:moveTo>
                        <a:pt x="0" y="2681"/>
                      </a:moveTo>
                      <a:lnTo>
                        <a:pt x="1739" y="930"/>
                      </a:lnTo>
                      <a:lnTo>
                        <a:pt x="266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571" name="Line 292"/>
                <p:cNvSpPr/>
                <p:nvPr/>
              </p:nvSpPr>
              <p:spPr>
                <a:xfrm flipV="1">
                  <a:off x="1897" y="3070"/>
                  <a:ext cx="253" cy="254"/>
                </a:xfrm>
                <a:prstGeom prst="line">
                  <a:avLst/>
                </a:prstGeom>
                <a:ln w="0" cap="flat" cmpd="sng">
                  <a:solidFill>
                    <a:srgbClr val="000000"/>
                  </a:solidFill>
                  <a:prstDash val="solid"/>
                  <a:headEnd type="none" w="med" len="med"/>
                  <a:tailEnd type="none" w="med" len="med"/>
                </a:ln>
              </p:spPr>
            </p:sp>
            <p:sp>
              <p:nvSpPr>
                <p:cNvPr id="37572" name="Line 293"/>
                <p:cNvSpPr/>
                <p:nvPr/>
              </p:nvSpPr>
              <p:spPr>
                <a:xfrm flipV="1">
                  <a:off x="1839" y="3377"/>
                  <a:ext cx="5" cy="5"/>
                </a:xfrm>
                <a:prstGeom prst="line">
                  <a:avLst/>
                </a:prstGeom>
                <a:ln w="0" cap="flat" cmpd="sng">
                  <a:solidFill>
                    <a:srgbClr val="000000"/>
                  </a:solidFill>
                  <a:prstDash val="solid"/>
                  <a:headEnd type="none" w="med" len="med"/>
                  <a:tailEnd type="none" w="med" len="med"/>
                </a:ln>
              </p:spPr>
            </p:sp>
            <p:sp>
              <p:nvSpPr>
                <p:cNvPr id="37573" name="Line 294"/>
                <p:cNvSpPr/>
                <p:nvPr/>
              </p:nvSpPr>
              <p:spPr>
                <a:xfrm flipV="1">
                  <a:off x="2000" y="3109"/>
                  <a:ext cx="209" cy="210"/>
                </a:xfrm>
                <a:prstGeom prst="line">
                  <a:avLst/>
                </a:prstGeom>
                <a:ln w="0" cap="flat" cmpd="sng">
                  <a:solidFill>
                    <a:srgbClr val="000000"/>
                  </a:solidFill>
                  <a:prstDash val="solid"/>
                  <a:headEnd type="none" w="med" len="med"/>
                  <a:tailEnd type="none" w="med" len="med"/>
                </a:ln>
              </p:spPr>
            </p:sp>
            <p:sp>
              <p:nvSpPr>
                <p:cNvPr id="37574" name="Line 295"/>
                <p:cNvSpPr/>
                <p:nvPr/>
              </p:nvSpPr>
              <p:spPr>
                <a:xfrm flipV="1">
                  <a:off x="2097" y="3207"/>
                  <a:ext cx="112" cy="112"/>
                </a:xfrm>
                <a:prstGeom prst="line">
                  <a:avLst/>
                </a:prstGeom>
                <a:ln w="0" cap="flat" cmpd="sng">
                  <a:solidFill>
                    <a:srgbClr val="000000"/>
                  </a:solidFill>
                  <a:prstDash val="solid"/>
                  <a:headEnd type="none" w="med" len="med"/>
                  <a:tailEnd type="none" w="med" len="med"/>
                </a:ln>
              </p:spPr>
            </p:sp>
            <p:sp>
              <p:nvSpPr>
                <p:cNvPr id="37575" name="Line 296"/>
                <p:cNvSpPr/>
                <p:nvPr/>
              </p:nvSpPr>
              <p:spPr>
                <a:xfrm flipV="1">
                  <a:off x="2195" y="3305"/>
                  <a:ext cx="14" cy="14"/>
                </a:xfrm>
                <a:prstGeom prst="line">
                  <a:avLst/>
                </a:prstGeom>
                <a:ln w="0" cap="flat" cmpd="sng">
                  <a:solidFill>
                    <a:srgbClr val="000000"/>
                  </a:solidFill>
                  <a:prstDash val="solid"/>
                  <a:headEnd type="none" w="med" len="med"/>
                  <a:tailEnd type="none" w="med" len="med"/>
                </a:ln>
              </p:spPr>
            </p:sp>
            <p:sp>
              <p:nvSpPr>
                <p:cNvPr id="37576" name="Freeform 297"/>
                <p:cNvSpPr/>
                <p:nvPr/>
              </p:nvSpPr>
              <p:spPr>
                <a:xfrm>
                  <a:off x="1926" y="3310"/>
                  <a:ext cx="478" cy="18"/>
                </a:xfrm>
                <a:custGeom>
                  <a:avLst/>
                  <a:gdLst>
                    <a:gd name="txL" fmla="*/ 0 w 3826"/>
                    <a:gd name="txT" fmla="*/ 0 h 140"/>
                    <a:gd name="txR" fmla="*/ 3826 w 3826"/>
                    <a:gd name="txB" fmla="*/ 140 h 140"/>
                  </a:gdLst>
                  <a:ahLst/>
                  <a:cxnLst>
                    <a:cxn ang="0">
                      <a:pos x="0" y="0"/>
                    </a:cxn>
                    <a:cxn ang="0">
                      <a:pos x="0" y="2"/>
                    </a:cxn>
                    <a:cxn ang="0">
                      <a:pos x="60" y="0"/>
                    </a:cxn>
                    <a:cxn ang="0">
                      <a:pos x="0" y="0"/>
                    </a:cxn>
                  </a:cxnLst>
                  <a:rect l="txL" t="txT" r="txR" b="txB"/>
                  <a:pathLst>
                    <a:path w="3826" h="140">
                      <a:moveTo>
                        <a:pt x="0" y="0"/>
                      </a:moveTo>
                      <a:lnTo>
                        <a:pt x="0" y="140"/>
                      </a:lnTo>
                      <a:lnTo>
                        <a:pt x="3826" y="0"/>
                      </a:lnTo>
                      <a:lnTo>
                        <a:pt x="0" y="0"/>
                      </a:lnTo>
                      <a:close/>
                    </a:path>
                  </a:pathLst>
                </a:custGeom>
                <a:solidFill>
                  <a:srgbClr val="000000">
                    <a:alpha val="100000"/>
                  </a:srgbClr>
                </a:solidFill>
                <a:ln w="9525">
                  <a:noFill/>
                </a:ln>
              </p:spPr>
              <p:txBody>
                <a:bodyPr/>
                <a:lstStyle/>
                <a:p>
                  <a:endParaRPr lang="zh-CN" altLang="en-US"/>
                </a:p>
              </p:txBody>
            </p:sp>
            <p:sp>
              <p:nvSpPr>
                <p:cNvPr id="37577" name="Freeform 298"/>
                <p:cNvSpPr/>
                <p:nvPr/>
              </p:nvSpPr>
              <p:spPr>
                <a:xfrm>
                  <a:off x="1926" y="3310"/>
                  <a:ext cx="478" cy="18"/>
                </a:xfrm>
                <a:custGeom>
                  <a:avLst/>
                  <a:gdLst>
                    <a:gd name="txL" fmla="*/ 0 w 3826"/>
                    <a:gd name="txT" fmla="*/ 0 h 140"/>
                    <a:gd name="txR" fmla="*/ 3826 w 3826"/>
                    <a:gd name="txB" fmla="*/ 140 h 140"/>
                  </a:gdLst>
                  <a:ahLst/>
                  <a:cxnLst>
                    <a:cxn ang="0">
                      <a:pos x="0" y="2"/>
                    </a:cxn>
                    <a:cxn ang="0">
                      <a:pos x="60" y="0"/>
                    </a:cxn>
                    <a:cxn ang="0">
                      <a:pos x="60" y="2"/>
                    </a:cxn>
                    <a:cxn ang="0">
                      <a:pos x="0" y="2"/>
                    </a:cxn>
                  </a:cxnLst>
                  <a:rect l="txL" t="txT" r="txR" b="txB"/>
                  <a:pathLst>
                    <a:path w="3826" h="140">
                      <a:moveTo>
                        <a:pt x="0" y="140"/>
                      </a:moveTo>
                      <a:lnTo>
                        <a:pt x="3826" y="0"/>
                      </a:lnTo>
                      <a:lnTo>
                        <a:pt x="3826" y="140"/>
                      </a:lnTo>
                      <a:lnTo>
                        <a:pt x="0" y="140"/>
                      </a:lnTo>
                      <a:close/>
                    </a:path>
                  </a:pathLst>
                </a:custGeom>
                <a:solidFill>
                  <a:srgbClr val="000000">
                    <a:alpha val="100000"/>
                  </a:srgbClr>
                </a:solidFill>
                <a:ln w="9525">
                  <a:noFill/>
                </a:ln>
              </p:spPr>
              <p:txBody>
                <a:bodyPr/>
                <a:lstStyle/>
                <a:p>
                  <a:endParaRPr lang="zh-CN" altLang="en-US"/>
                </a:p>
              </p:txBody>
            </p:sp>
            <p:sp>
              <p:nvSpPr>
                <p:cNvPr id="37578" name="Freeform 299"/>
                <p:cNvSpPr/>
                <p:nvPr/>
              </p:nvSpPr>
              <p:spPr>
                <a:xfrm>
                  <a:off x="1913" y="3310"/>
                  <a:ext cx="13" cy="18"/>
                </a:xfrm>
                <a:custGeom>
                  <a:avLst/>
                  <a:gdLst>
                    <a:gd name="txL" fmla="*/ 0 w 100"/>
                    <a:gd name="txT" fmla="*/ 0 h 140"/>
                    <a:gd name="txR" fmla="*/ 100 w 100"/>
                    <a:gd name="txB" fmla="*/ 140 h 140"/>
                  </a:gdLst>
                  <a:ahLst/>
                  <a:cxnLst>
                    <a:cxn ang="0">
                      <a:pos x="2" y="0"/>
                    </a:cxn>
                    <a:cxn ang="0">
                      <a:pos x="2" y="2"/>
                    </a:cxn>
                    <a:cxn ang="0">
                      <a:pos x="0" y="0"/>
                    </a:cxn>
                    <a:cxn ang="0">
                      <a:pos x="2" y="0"/>
                    </a:cxn>
                  </a:cxnLst>
                  <a:rect l="txL" t="txT" r="txR" b="txB"/>
                  <a:pathLst>
                    <a:path w="100" h="140">
                      <a:moveTo>
                        <a:pt x="100" y="0"/>
                      </a:moveTo>
                      <a:lnTo>
                        <a:pt x="100" y="140"/>
                      </a:lnTo>
                      <a:lnTo>
                        <a:pt x="0" y="6"/>
                      </a:lnTo>
                      <a:lnTo>
                        <a:pt x="100" y="0"/>
                      </a:lnTo>
                      <a:close/>
                    </a:path>
                  </a:pathLst>
                </a:custGeom>
                <a:solidFill>
                  <a:srgbClr val="000000">
                    <a:alpha val="100000"/>
                  </a:srgbClr>
                </a:solidFill>
                <a:ln w="9525">
                  <a:noFill/>
                </a:ln>
              </p:spPr>
              <p:txBody>
                <a:bodyPr/>
                <a:lstStyle/>
                <a:p>
                  <a:endParaRPr lang="zh-CN" altLang="en-US"/>
                </a:p>
              </p:txBody>
            </p:sp>
            <p:sp>
              <p:nvSpPr>
                <p:cNvPr id="37579" name="Freeform 300"/>
                <p:cNvSpPr/>
                <p:nvPr/>
              </p:nvSpPr>
              <p:spPr>
                <a:xfrm>
                  <a:off x="1913" y="3311"/>
                  <a:ext cx="13" cy="17"/>
                </a:xfrm>
                <a:custGeom>
                  <a:avLst/>
                  <a:gdLst>
                    <a:gd name="txL" fmla="*/ 0 w 100"/>
                    <a:gd name="txT" fmla="*/ 0 h 139"/>
                    <a:gd name="txR" fmla="*/ 100 w 100"/>
                    <a:gd name="txB" fmla="*/ 139 h 139"/>
                  </a:gdLst>
                  <a:ahLst/>
                  <a:cxnLst>
                    <a:cxn ang="0">
                      <a:pos x="2" y="2"/>
                    </a:cxn>
                    <a:cxn ang="0">
                      <a:pos x="0" y="0"/>
                    </a:cxn>
                    <a:cxn ang="0">
                      <a:pos x="0" y="2"/>
                    </a:cxn>
                    <a:cxn ang="0">
                      <a:pos x="2" y="2"/>
                    </a:cxn>
                  </a:cxnLst>
                  <a:rect l="txL" t="txT" r="txR" b="txB"/>
                  <a:pathLst>
                    <a:path w="100" h="139">
                      <a:moveTo>
                        <a:pt x="100" y="134"/>
                      </a:moveTo>
                      <a:lnTo>
                        <a:pt x="0" y="0"/>
                      </a:lnTo>
                      <a:lnTo>
                        <a:pt x="18" y="139"/>
                      </a:lnTo>
                      <a:lnTo>
                        <a:pt x="100" y="134"/>
                      </a:lnTo>
                      <a:close/>
                    </a:path>
                  </a:pathLst>
                </a:custGeom>
                <a:solidFill>
                  <a:srgbClr val="000000">
                    <a:alpha val="100000"/>
                  </a:srgbClr>
                </a:solidFill>
                <a:ln w="9525">
                  <a:noFill/>
                </a:ln>
              </p:spPr>
              <p:txBody>
                <a:bodyPr/>
                <a:lstStyle/>
                <a:p>
                  <a:endParaRPr lang="zh-CN" altLang="en-US"/>
                </a:p>
              </p:txBody>
            </p:sp>
            <p:sp>
              <p:nvSpPr>
                <p:cNvPr id="37580" name="Freeform 301"/>
                <p:cNvSpPr/>
                <p:nvPr/>
              </p:nvSpPr>
              <p:spPr>
                <a:xfrm>
                  <a:off x="1901" y="3311"/>
                  <a:ext cx="15" cy="17"/>
                </a:xfrm>
                <a:custGeom>
                  <a:avLst/>
                  <a:gdLst>
                    <a:gd name="txL" fmla="*/ 0 w 116"/>
                    <a:gd name="txT" fmla="*/ 0 h 139"/>
                    <a:gd name="txR" fmla="*/ 116 w 116"/>
                    <a:gd name="txB" fmla="*/ 139 h 139"/>
                  </a:gdLst>
                  <a:ahLst/>
                  <a:cxnLst>
                    <a:cxn ang="0">
                      <a:pos x="2" y="0"/>
                    </a:cxn>
                    <a:cxn ang="0">
                      <a:pos x="2" y="2"/>
                    </a:cxn>
                    <a:cxn ang="0">
                      <a:pos x="0" y="0"/>
                    </a:cxn>
                    <a:cxn ang="0">
                      <a:pos x="2" y="0"/>
                    </a:cxn>
                  </a:cxnLst>
                  <a:rect l="txL" t="txT" r="txR" b="txB"/>
                  <a:pathLst>
                    <a:path w="116" h="139">
                      <a:moveTo>
                        <a:pt x="98" y="0"/>
                      </a:moveTo>
                      <a:lnTo>
                        <a:pt x="116" y="139"/>
                      </a:lnTo>
                      <a:lnTo>
                        <a:pt x="0" y="20"/>
                      </a:lnTo>
                      <a:lnTo>
                        <a:pt x="98" y="0"/>
                      </a:lnTo>
                      <a:close/>
                    </a:path>
                  </a:pathLst>
                </a:custGeom>
                <a:solidFill>
                  <a:srgbClr val="000000">
                    <a:alpha val="100000"/>
                  </a:srgbClr>
                </a:solidFill>
                <a:ln w="9525">
                  <a:noFill/>
                </a:ln>
              </p:spPr>
              <p:txBody>
                <a:bodyPr/>
                <a:lstStyle/>
                <a:p>
                  <a:endParaRPr lang="zh-CN" altLang="en-US"/>
                </a:p>
              </p:txBody>
            </p:sp>
            <p:sp>
              <p:nvSpPr>
                <p:cNvPr id="37581" name="Freeform 302"/>
                <p:cNvSpPr/>
                <p:nvPr/>
              </p:nvSpPr>
              <p:spPr>
                <a:xfrm>
                  <a:off x="1901" y="3314"/>
                  <a:ext cx="15" cy="16"/>
                </a:xfrm>
                <a:custGeom>
                  <a:avLst/>
                  <a:gdLst>
                    <a:gd name="txL" fmla="*/ 0 w 116"/>
                    <a:gd name="txT" fmla="*/ 0 h 135"/>
                    <a:gd name="txR" fmla="*/ 116 w 116"/>
                    <a:gd name="txB" fmla="*/ 135 h 135"/>
                  </a:gdLst>
                  <a:ahLst/>
                  <a:cxnLst>
                    <a:cxn ang="0">
                      <a:pos x="2" y="2"/>
                    </a:cxn>
                    <a:cxn ang="0">
                      <a:pos x="0" y="0"/>
                    </a:cxn>
                    <a:cxn ang="0">
                      <a:pos x="1" y="2"/>
                    </a:cxn>
                    <a:cxn ang="0">
                      <a:pos x="2" y="2"/>
                    </a:cxn>
                  </a:cxnLst>
                  <a:rect l="txL" t="txT" r="txR" b="txB"/>
                  <a:pathLst>
                    <a:path w="116" h="135">
                      <a:moveTo>
                        <a:pt x="116" y="119"/>
                      </a:moveTo>
                      <a:lnTo>
                        <a:pt x="0" y="0"/>
                      </a:lnTo>
                      <a:lnTo>
                        <a:pt x="36" y="135"/>
                      </a:lnTo>
                      <a:lnTo>
                        <a:pt x="116" y="119"/>
                      </a:lnTo>
                      <a:close/>
                    </a:path>
                  </a:pathLst>
                </a:custGeom>
                <a:solidFill>
                  <a:srgbClr val="000000">
                    <a:alpha val="100000"/>
                  </a:srgbClr>
                </a:solidFill>
                <a:ln w="9525">
                  <a:noFill/>
                </a:ln>
              </p:spPr>
              <p:txBody>
                <a:bodyPr/>
                <a:lstStyle/>
                <a:p>
                  <a:endParaRPr lang="zh-CN" altLang="en-US"/>
                </a:p>
              </p:txBody>
            </p:sp>
            <p:sp>
              <p:nvSpPr>
                <p:cNvPr id="37582" name="Freeform 303"/>
                <p:cNvSpPr/>
                <p:nvPr/>
              </p:nvSpPr>
              <p:spPr>
                <a:xfrm>
                  <a:off x="1889" y="3314"/>
                  <a:ext cx="17" cy="16"/>
                </a:xfrm>
                <a:custGeom>
                  <a:avLst/>
                  <a:gdLst>
                    <a:gd name="txL" fmla="*/ 0 w 131"/>
                    <a:gd name="txT" fmla="*/ 0 h 135"/>
                    <a:gd name="txR" fmla="*/ 131 w 131"/>
                    <a:gd name="txB" fmla="*/ 135 h 135"/>
                  </a:gdLst>
                  <a:ahLst/>
                  <a:cxnLst>
                    <a:cxn ang="0">
                      <a:pos x="2" y="0"/>
                    </a:cxn>
                    <a:cxn ang="0">
                      <a:pos x="2" y="2"/>
                    </a:cxn>
                    <a:cxn ang="0">
                      <a:pos x="0" y="0"/>
                    </a:cxn>
                    <a:cxn ang="0">
                      <a:pos x="2" y="0"/>
                    </a:cxn>
                  </a:cxnLst>
                  <a:rect l="txL" t="txT" r="txR" b="txB"/>
                  <a:pathLst>
                    <a:path w="131" h="135">
                      <a:moveTo>
                        <a:pt x="95" y="0"/>
                      </a:moveTo>
                      <a:lnTo>
                        <a:pt x="131" y="135"/>
                      </a:lnTo>
                      <a:lnTo>
                        <a:pt x="0" y="33"/>
                      </a:lnTo>
                      <a:lnTo>
                        <a:pt x="95" y="0"/>
                      </a:lnTo>
                      <a:close/>
                    </a:path>
                  </a:pathLst>
                </a:custGeom>
                <a:solidFill>
                  <a:srgbClr val="000000">
                    <a:alpha val="100000"/>
                  </a:srgbClr>
                </a:solidFill>
                <a:ln w="9525">
                  <a:noFill/>
                </a:ln>
              </p:spPr>
              <p:txBody>
                <a:bodyPr/>
                <a:lstStyle/>
                <a:p>
                  <a:endParaRPr lang="zh-CN" altLang="en-US"/>
                </a:p>
              </p:txBody>
            </p:sp>
            <p:sp>
              <p:nvSpPr>
                <p:cNvPr id="37583" name="Freeform 304"/>
                <p:cNvSpPr/>
                <p:nvPr/>
              </p:nvSpPr>
              <p:spPr>
                <a:xfrm>
                  <a:off x="1889" y="3318"/>
                  <a:ext cx="17" cy="16"/>
                </a:xfrm>
                <a:custGeom>
                  <a:avLst/>
                  <a:gdLst>
                    <a:gd name="txL" fmla="*/ 0 w 131"/>
                    <a:gd name="txT" fmla="*/ 0 h 128"/>
                    <a:gd name="txR" fmla="*/ 131 w 131"/>
                    <a:gd name="txB" fmla="*/ 128 h 128"/>
                  </a:gdLst>
                  <a:ahLst/>
                  <a:cxnLst>
                    <a:cxn ang="0">
                      <a:pos x="2" y="2"/>
                    </a:cxn>
                    <a:cxn ang="0">
                      <a:pos x="0" y="0"/>
                    </a:cxn>
                    <a:cxn ang="0">
                      <a:pos x="1" y="2"/>
                    </a:cxn>
                    <a:cxn ang="0">
                      <a:pos x="2" y="2"/>
                    </a:cxn>
                  </a:cxnLst>
                  <a:rect l="txL" t="txT" r="txR" b="txB"/>
                  <a:pathLst>
                    <a:path w="131" h="128">
                      <a:moveTo>
                        <a:pt x="131" y="102"/>
                      </a:moveTo>
                      <a:lnTo>
                        <a:pt x="0" y="0"/>
                      </a:lnTo>
                      <a:lnTo>
                        <a:pt x="53" y="128"/>
                      </a:lnTo>
                      <a:lnTo>
                        <a:pt x="131" y="102"/>
                      </a:lnTo>
                      <a:close/>
                    </a:path>
                  </a:pathLst>
                </a:custGeom>
                <a:solidFill>
                  <a:srgbClr val="000000">
                    <a:alpha val="100000"/>
                  </a:srgbClr>
                </a:solidFill>
                <a:ln w="9525">
                  <a:noFill/>
                </a:ln>
              </p:spPr>
              <p:txBody>
                <a:bodyPr/>
                <a:lstStyle/>
                <a:p>
                  <a:endParaRPr lang="zh-CN" altLang="en-US"/>
                </a:p>
              </p:txBody>
            </p:sp>
            <p:sp>
              <p:nvSpPr>
                <p:cNvPr id="37584" name="Freeform 305"/>
                <p:cNvSpPr/>
                <p:nvPr/>
              </p:nvSpPr>
              <p:spPr>
                <a:xfrm>
                  <a:off x="1878" y="3318"/>
                  <a:ext cx="18" cy="16"/>
                </a:xfrm>
                <a:custGeom>
                  <a:avLst/>
                  <a:gdLst>
                    <a:gd name="txL" fmla="*/ 0 w 143"/>
                    <a:gd name="txT" fmla="*/ 0 h 128"/>
                    <a:gd name="txR" fmla="*/ 143 w 143"/>
                    <a:gd name="txB" fmla="*/ 128 h 128"/>
                  </a:gdLst>
                  <a:ahLst/>
                  <a:cxnLst>
                    <a:cxn ang="0">
                      <a:pos x="1" y="0"/>
                    </a:cxn>
                    <a:cxn ang="0">
                      <a:pos x="2" y="2"/>
                    </a:cxn>
                    <a:cxn ang="0">
                      <a:pos x="0" y="1"/>
                    </a:cxn>
                    <a:cxn ang="0">
                      <a:pos x="1" y="0"/>
                    </a:cxn>
                  </a:cxnLst>
                  <a:rect l="txL" t="txT" r="txR" b="txB"/>
                  <a:pathLst>
                    <a:path w="143" h="128">
                      <a:moveTo>
                        <a:pt x="90" y="0"/>
                      </a:moveTo>
                      <a:lnTo>
                        <a:pt x="143" y="128"/>
                      </a:lnTo>
                      <a:lnTo>
                        <a:pt x="0" y="43"/>
                      </a:lnTo>
                      <a:lnTo>
                        <a:pt x="90" y="0"/>
                      </a:lnTo>
                      <a:close/>
                    </a:path>
                  </a:pathLst>
                </a:custGeom>
                <a:solidFill>
                  <a:srgbClr val="000000">
                    <a:alpha val="100000"/>
                  </a:srgbClr>
                </a:solidFill>
                <a:ln w="9525">
                  <a:noFill/>
                </a:ln>
              </p:spPr>
              <p:txBody>
                <a:bodyPr/>
                <a:lstStyle/>
                <a:p>
                  <a:endParaRPr lang="zh-CN" altLang="en-US"/>
                </a:p>
              </p:txBody>
            </p:sp>
            <p:sp>
              <p:nvSpPr>
                <p:cNvPr id="37585" name="Freeform 306"/>
                <p:cNvSpPr/>
                <p:nvPr/>
              </p:nvSpPr>
              <p:spPr>
                <a:xfrm>
                  <a:off x="1878" y="3323"/>
                  <a:ext cx="18" cy="15"/>
                </a:xfrm>
                <a:custGeom>
                  <a:avLst/>
                  <a:gdLst>
                    <a:gd name="txL" fmla="*/ 0 w 143"/>
                    <a:gd name="txT" fmla="*/ 0 h 122"/>
                    <a:gd name="txR" fmla="*/ 143 w 143"/>
                    <a:gd name="txB" fmla="*/ 122 h 122"/>
                  </a:gdLst>
                  <a:ahLst/>
                  <a:cxnLst>
                    <a:cxn ang="0">
                      <a:pos x="2" y="1"/>
                    </a:cxn>
                    <a:cxn ang="0">
                      <a:pos x="0" y="0"/>
                    </a:cxn>
                    <a:cxn ang="0">
                      <a:pos x="1" y="2"/>
                    </a:cxn>
                    <a:cxn ang="0">
                      <a:pos x="2" y="1"/>
                    </a:cxn>
                  </a:cxnLst>
                  <a:rect l="txL" t="txT" r="txR" b="txB"/>
                  <a:pathLst>
                    <a:path w="143" h="122">
                      <a:moveTo>
                        <a:pt x="143" y="85"/>
                      </a:moveTo>
                      <a:lnTo>
                        <a:pt x="0" y="0"/>
                      </a:lnTo>
                      <a:lnTo>
                        <a:pt x="70" y="122"/>
                      </a:lnTo>
                      <a:lnTo>
                        <a:pt x="143" y="85"/>
                      </a:lnTo>
                      <a:close/>
                    </a:path>
                  </a:pathLst>
                </a:custGeom>
                <a:solidFill>
                  <a:srgbClr val="000000">
                    <a:alpha val="100000"/>
                  </a:srgbClr>
                </a:solidFill>
                <a:ln w="9525">
                  <a:noFill/>
                </a:ln>
              </p:spPr>
              <p:txBody>
                <a:bodyPr/>
                <a:lstStyle/>
                <a:p>
                  <a:endParaRPr lang="zh-CN" altLang="en-US"/>
                </a:p>
              </p:txBody>
            </p:sp>
            <p:sp>
              <p:nvSpPr>
                <p:cNvPr id="37586" name="Freeform 307"/>
                <p:cNvSpPr/>
                <p:nvPr/>
              </p:nvSpPr>
              <p:spPr>
                <a:xfrm>
                  <a:off x="1868" y="3323"/>
                  <a:ext cx="19" cy="15"/>
                </a:xfrm>
                <a:custGeom>
                  <a:avLst/>
                  <a:gdLst>
                    <a:gd name="txL" fmla="*/ 0 w 153"/>
                    <a:gd name="txT" fmla="*/ 0 h 122"/>
                    <a:gd name="txR" fmla="*/ 153 w 153"/>
                    <a:gd name="txB" fmla="*/ 122 h 122"/>
                  </a:gdLst>
                  <a:ahLst/>
                  <a:cxnLst>
                    <a:cxn ang="0">
                      <a:pos x="1" y="0"/>
                    </a:cxn>
                    <a:cxn ang="0">
                      <a:pos x="2" y="2"/>
                    </a:cxn>
                    <a:cxn ang="0">
                      <a:pos x="0" y="1"/>
                    </a:cxn>
                    <a:cxn ang="0">
                      <a:pos x="1" y="0"/>
                    </a:cxn>
                  </a:cxnLst>
                  <a:rect l="txL" t="txT" r="txR" b="txB"/>
                  <a:pathLst>
                    <a:path w="153" h="122">
                      <a:moveTo>
                        <a:pt x="83" y="0"/>
                      </a:moveTo>
                      <a:lnTo>
                        <a:pt x="153" y="122"/>
                      </a:lnTo>
                      <a:lnTo>
                        <a:pt x="0" y="57"/>
                      </a:lnTo>
                      <a:lnTo>
                        <a:pt x="83" y="0"/>
                      </a:lnTo>
                      <a:close/>
                    </a:path>
                  </a:pathLst>
                </a:custGeom>
                <a:solidFill>
                  <a:srgbClr val="000000">
                    <a:alpha val="100000"/>
                  </a:srgbClr>
                </a:solidFill>
                <a:ln w="9525">
                  <a:noFill/>
                </a:ln>
              </p:spPr>
              <p:txBody>
                <a:bodyPr/>
                <a:lstStyle/>
                <a:p>
                  <a:endParaRPr lang="zh-CN" altLang="en-US"/>
                </a:p>
              </p:txBody>
            </p:sp>
            <p:sp>
              <p:nvSpPr>
                <p:cNvPr id="37587" name="Freeform 308"/>
                <p:cNvSpPr/>
                <p:nvPr/>
              </p:nvSpPr>
              <p:spPr>
                <a:xfrm>
                  <a:off x="1868" y="3330"/>
                  <a:ext cx="19" cy="14"/>
                </a:xfrm>
                <a:custGeom>
                  <a:avLst/>
                  <a:gdLst>
                    <a:gd name="txL" fmla="*/ 0 w 153"/>
                    <a:gd name="txT" fmla="*/ 0 h 111"/>
                    <a:gd name="txR" fmla="*/ 153 w 153"/>
                    <a:gd name="txB" fmla="*/ 111 h 111"/>
                  </a:gdLst>
                  <a:ahLst/>
                  <a:cxnLst>
                    <a:cxn ang="0">
                      <a:pos x="2" y="1"/>
                    </a:cxn>
                    <a:cxn ang="0">
                      <a:pos x="0" y="0"/>
                    </a:cxn>
                    <a:cxn ang="0">
                      <a:pos x="1" y="2"/>
                    </a:cxn>
                    <a:cxn ang="0">
                      <a:pos x="2" y="1"/>
                    </a:cxn>
                  </a:cxnLst>
                  <a:rect l="txL" t="txT" r="txR" b="txB"/>
                  <a:pathLst>
                    <a:path w="153" h="111">
                      <a:moveTo>
                        <a:pt x="153" y="65"/>
                      </a:moveTo>
                      <a:lnTo>
                        <a:pt x="0" y="0"/>
                      </a:lnTo>
                      <a:lnTo>
                        <a:pt x="84" y="111"/>
                      </a:lnTo>
                      <a:lnTo>
                        <a:pt x="153" y="65"/>
                      </a:lnTo>
                      <a:close/>
                    </a:path>
                  </a:pathLst>
                </a:custGeom>
                <a:solidFill>
                  <a:srgbClr val="000000">
                    <a:alpha val="100000"/>
                  </a:srgbClr>
                </a:solidFill>
                <a:ln w="9525">
                  <a:noFill/>
                </a:ln>
              </p:spPr>
              <p:txBody>
                <a:bodyPr/>
                <a:lstStyle/>
                <a:p>
                  <a:endParaRPr lang="zh-CN" altLang="en-US"/>
                </a:p>
              </p:txBody>
            </p:sp>
            <p:sp>
              <p:nvSpPr>
                <p:cNvPr id="37588" name="Freeform 309"/>
                <p:cNvSpPr/>
                <p:nvPr/>
              </p:nvSpPr>
              <p:spPr>
                <a:xfrm>
                  <a:off x="1858" y="3330"/>
                  <a:ext cx="20" cy="14"/>
                </a:xfrm>
                <a:custGeom>
                  <a:avLst/>
                  <a:gdLst>
                    <a:gd name="txL" fmla="*/ 0 w 160"/>
                    <a:gd name="txT" fmla="*/ 0 h 111"/>
                    <a:gd name="txR" fmla="*/ 160 w 160"/>
                    <a:gd name="txB" fmla="*/ 111 h 111"/>
                  </a:gdLst>
                  <a:ahLst/>
                  <a:cxnLst>
                    <a:cxn ang="0">
                      <a:pos x="1" y="0"/>
                    </a:cxn>
                    <a:cxn ang="0">
                      <a:pos x="3" y="2"/>
                    </a:cxn>
                    <a:cxn ang="0">
                      <a:pos x="0" y="1"/>
                    </a:cxn>
                    <a:cxn ang="0">
                      <a:pos x="1" y="0"/>
                    </a:cxn>
                  </a:cxnLst>
                  <a:rect l="txL" t="txT" r="txR" b="txB"/>
                  <a:pathLst>
                    <a:path w="160" h="111">
                      <a:moveTo>
                        <a:pt x="76" y="0"/>
                      </a:moveTo>
                      <a:lnTo>
                        <a:pt x="160" y="111"/>
                      </a:lnTo>
                      <a:lnTo>
                        <a:pt x="0" y="67"/>
                      </a:lnTo>
                      <a:lnTo>
                        <a:pt x="76" y="0"/>
                      </a:lnTo>
                      <a:close/>
                    </a:path>
                  </a:pathLst>
                </a:custGeom>
                <a:solidFill>
                  <a:srgbClr val="000000">
                    <a:alpha val="100000"/>
                  </a:srgbClr>
                </a:solidFill>
                <a:ln w="9525">
                  <a:noFill/>
                </a:ln>
              </p:spPr>
              <p:txBody>
                <a:bodyPr/>
                <a:lstStyle/>
                <a:p>
                  <a:endParaRPr lang="zh-CN" altLang="en-US"/>
                </a:p>
              </p:txBody>
            </p:sp>
            <p:sp>
              <p:nvSpPr>
                <p:cNvPr id="37589" name="Freeform 310"/>
                <p:cNvSpPr/>
                <p:nvPr/>
              </p:nvSpPr>
              <p:spPr>
                <a:xfrm>
                  <a:off x="1858" y="3338"/>
                  <a:ext cx="20" cy="13"/>
                </a:xfrm>
                <a:custGeom>
                  <a:avLst/>
                  <a:gdLst>
                    <a:gd name="txL" fmla="*/ 0 w 160"/>
                    <a:gd name="txT" fmla="*/ 0 h 98"/>
                    <a:gd name="txR" fmla="*/ 160 w 160"/>
                    <a:gd name="txB" fmla="*/ 98 h 98"/>
                  </a:gdLst>
                  <a:ahLst/>
                  <a:cxnLst>
                    <a:cxn ang="0">
                      <a:pos x="3" y="1"/>
                    </a:cxn>
                    <a:cxn ang="0">
                      <a:pos x="0" y="0"/>
                    </a:cxn>
                    <a:cxn ang="0">
                      <a:pos x="1" y="2"/>
                    </a:cxn>
                    <a:cxn ang="0">
                      <a:pos x="3" y="1"/>
                    </a:cxn>
                  </a:cxnLst>
                  <a:rect l="txL" t="txT" r="txR" b="txB"/>
                  <a:pathLst>
                    <a:path w="160" h="98">
                      <a:moveTo>
                        <a:pt x="160" y="44"/>
                      </a:moveTo>
                      <a:lnTo>
                        <a:pt x="0" y="0"/>
                      </a:lnTo>
                      <a:lnTo>
                        <a:pt x="100" y="98"/>
                      </a:lnTo>
                      <a:lnTo>
                        <a:pt x="160" y="44"/>
                      </a:lnTo>
                      <a:close/>
                    </a:path>
                  </a:pathLst>
                </a:custGeom>
                <a:solidFill>
                  <a:srgbClr val="000000">
                    <a:alpha val="100000"/>
                  </a:srgbClr>
                </a:solidFill>
                <a:ln w="9525">
                  <a:noFill/>
                </a:ln>
              </p:spPr>
              <p:txBody>
                <a:bodyPr/>
                <a:lstStyle/>
                <a:p>
                  <a:endParaRPr lang="zh-CN" altLang="en-US"/>
                </a:p>
              </p:txBody>
            </p:sp>
            <p:sp>
              <p:nvSpPr>
                <p:cNvPr id="37590" name="Freeform 311"/>
                <p:cNvSpPr/>
                <p:nvPr/>
              </p:nvSpPr>
              <p:spPr>
                <a:xfrm>
                  <a:off x="1850" y="3338"/>
                  <a:ext cx="21" cy="13"/>
                </a:xfrm>
                <a:custGeom>
                  <a:avLst/>
                  <a:gdLst>
                    <a:gd name="txL" fmla="*/ 0 w 165"/>
                    <a:gd name="txT" fmla="*/ 0 h 98"/>
                    <a:gd name="txR" fmla="*/ 165 w 165"/>
                    <a:gd name="txB" fmla="*/ 98 h 98"/>
                  </a:gdLst>
                  <a:ahLst/>
                  <a:cxnLst>
                    <a:cxn ang="0">
                      <a:pos x="1" y="0"/>
                    </a:cxn>
                    <a:cxn ang="0">
                      <a:pos x="3" y="2"/>
                    </a:cxn>
                    <a:cxn ang="0">
                      <a:pos x="0" y="1"/>
                    </a:cxn>
                    <a:cxn ang="0">
                      <a:pos x="1" y="0"/>
                    </a:cxn>
                  </a:cxnLst>
                  <a:rect l="txL" t="txT" r="txR" b="txB"/>
                  <a:pathLst>
                    <a:path w="165" h="98">
                      <a:moveTo>
                        <a:pt x="65" y="0"/>
                      </a:moveTo>
                      <a:lnTo>
                        <a:pt x="165" y="98"/>
                      </a:lnTo>
                      <a:lnTo>
                        <a:pt x="0" y="75"/>
                      </a:lnTo>
                      <a:lnTo>
                        <a:pt x="65" y="0"/>
                      </a:lnTo>
                      <a:close/>
                    </a:path>
                  </a:pathLst>
                </a:custGeom>
                <a:solidFill>
                  <a:srgbClr val="000000">
                    <a:alpha val="100000"/>
                  </a:srgbClr>
                </a:solidFill>
                <a:ln w="9525">
                  <a:noFill/>
                </a:ln>
              </p:spPr>
              <p:txBody>
                <a:bodyPr/>
                <a:lstStyle/>
                <a:p>
                  <a:endParaRPr lang="zh-CN" altLang="en-US"/>
                </a:p>
              </p:txBody>
            </p:sp>
            <p:sp>
              <p:nvSpPr>
                <p:cNvPr id="37591" name="Freeform 312"/>
                <p:cNvSpPr/>
                <p:nvPr/>
              </p:nvSpPr>
              <p:spPr>
                <a:xfrm>
                  <a:off x="1850" y="3348"/>
                  <a:ext cx="21" cy="11"/>
                </a:xfrm>
                <a:custGeom>
                  <a:avLst/>
                  <a:gdLst>
                    <a:gd name="txL" fmla="*/ 0 w 165"/>
                    <a:gd name="txT" fmla="*/ 0 h 86"/>
                    <a:gd name="txR" fmla="*/ 165 w 165"/>
                    <a:gd name="txB" fmla="*/ 86 h 86"/>
                  </a:gdLst>
                  <a:ahLst/>
                  <a:cxnLst>
                    <a:cxn ang="0">
                      <a:pos x="3" y="0"/>
                    </a:cxn>
                    <a:cxn ang="0">
                      <a:pos x="0" y="0"/>
                    </a:cxn>
                    <a:cxn ang="0">
                      <a:pos x="2" y="1"/>
                    </a:cxn>
                    <a:cxn ang="0">
                      <a:pos x="3" y="0"/>
                    </a:cxn>
                  </a:cxnLst>
                  <a:rect l="txL" t="txT" r="txR" b="txB"/>
                  <a:pathLst>
                    <a:path w="165" h="86">
                      <a:moveTo>
                        <a:pt x="165" y="23"/>
                      </a:moveTo>
                      <a:lnTo>
                        <a:pt x="0" y="0"/>
                      </a:lnTo>
                      <a:lnTo>
                        <a:pt x="110" y="86"/>
                      </a:lnTo>
                      <a:lnTo>
                        <a:pt x="165" y="23"/>
                      </a:lnTo>
                      <a:close/>
                    </a:path>
                  </a:pathLst>
                </a:custGeom>
                <a:solidFill>
                  <a:srgbClr val="000000">
                    <a:alpha val="100000"/>
                  </a:srgbClr>
                </a:solidFill>
                <a:ln w="9525">
                  <a:noFill/>
                </a:ln>
              </p:spPr>
              <p:txBody>
                <a:bodyPr/>
                <a:lstStyle/>
                <a:p>
                  <a:endParaRPr lang="zh-CN" altLang="en-US"/>
                </a:p>
              </p:txBody>
            </p:sp>
            <p:sp>
              <p:nvSpPr>
                <p:cNvPr id="37592" name="Freeform 313"/>
                <p:cNvSpPr/>
                <p:nvPr/>
              </p:nvSpPr>
              <p:spPr>
                <a:xfrm>
                  <a:off x="1843" y="3348"/>
                  <a:ext cx="21" cy="11"/>
                </a:xfrm>
                <a:custGeom>
                  <a:avLst/>
                  <a:gdLst>
                    <a:gd name="txL" fmla="*/ 0 w 166"/>
                    <a:gd name="txT" fmla="*/ 0 h 86"/>
                    <a:gd name="txR" fmla="*/ 166 w 166"/>
                    <a:gd name="txB" fmla="*/ 86 h 86"/>
                  </a:gdLst>
                  <a:ahLst/>
                  <a:cxnLst>
                    <a:cxn ang="0">
                      <a:pos x="1" y="0"/>
                    </a:cxn>
                    <a:cxn ang="0">
                      <a:pos x="3" y="1"/>
                    </a:cxn>
                    <a:cxn ang="0">
                      <a:pos x="0" y="1"/>
                    </a:cxn>
                    <a:cxn ang="0">
                      <a:pos x="1" y="0"/>
                    </a:cxn>
                  </a:cxnLst>
                  <a:rect l="txL" t="txT" r="txR" b="txB"/>
                  <a:pathLst>
                    <a:path w="166" h="86">
                      <a:moveTo>
                        <a:pt x="56" y="0"/>
                      </a:moveTo>
                      <a:lnTo>
                        <a:pt x="166" y="86"/>
                      </a:lnTo>
                      <a:lnTo>
                        <a:pt x="0" y="84"/>
                      </a:lnTo>
                      <a:lnTo>
                        <a:pt x="56" y="0"/>
                      </a:lnTo>
                      <a:close/>
                    </a:path>
                  </a:pathLst>
                </a:custGeom>
                <a:solidFill>
                  <a:srgbClr val="000000">
                    <a:alpha val="100000"/>
                  </a:srgbClr>
                </a:solidFill>
                <a:ln w="9525">
                  <a:noFill/>
                </a:ln>
              </p:spPr>
              <p:txBody>
                <a:bodyPr/>
                <a:lstStyle/>
                <a:p>
                  <a:endParaRPr lang="zh-CN" altLang="en-US"/>
                </a:p>
              </p:txBody>
            </p:sp>
            <p:sp>
              <p:nvSpPr>
                <p:cNvPr id="37593" name="Freeform 314"/>
                <p:cNvSpPr/>
                <p:nvPr/>
              </p:nvSpPr>
              <p:spPr>
                <a:xfrm>
                  <a:off x="1843" y="3358"/>
                  <a:ext cx="21" cy="9"/>
                </a:xfrm>
                <a:custGeom>
                  <a:avLst/>
                  <a:gdLst>
                    <a:gd name="txL" fmla="*/ 0 w 166"/>
                    <a:gd name="txT" fmla="*/ 0 h 69"/>
                    <a:gd name="txR" fmla="*/ 166 w 166"/>
                    <a:gd name="txB" fmla="*/ 69 h 69"/>
                  </a:gdLst>
                  <a:ahLst/>
                  <a:cxnLst>
                    <a:cxn ang="0">
                      <a:pos x="3" y="0"/>
                    </a:cxn>
                    <a:cxn ang="0">
                      <a:pos x="0" y="0"/>
                    </a:cxn>
                    <a:cxn ang="0">
                      <a:pos x="2" y="1"/>
                    </a:cxn>
                    <a:cxn ang="0">
                      <a:pos x="3" y="0"/>
                    </a:cxn>
                  </a:cxnLst>
                  <a:rect l="txL" t="txT" r="txR" b="txB"/>
                  <a:pathLst>
                    <a:path w="166" h="69">
                      <a:moveTo>
                        <a:pt x="166" y="2"/>
                      </a:moveTo>
                      <a:lnTo>
                        <a:pt x="0" y="0"/>
                      </a:lnTo>
                      <a:lnTo>
                        <a:pt x="120" y="69"/>
                      </a:lnTo>
                      <a:lnTo>
                        <a:pt x="166" y="2"/>
                      </a:lnTo>
                      <a:close/>
                    </a:path>
                  </a:pathLst>
                </a:custGeom>
                <a:solidFill>
                  <a:srgbClr val="000000">
                    <a:alpha val="100000"/>
                  </a:srgbClr>
                </a:solidFill>
                <a:ln w="9525">
                  <a:noFill/>
                </a:ln>
              </p:spPr>
              <p:txBody>
                <a:bodyPr/>
                <a:lstStyle/>
                <a:p>
                  <a:endParaRPr lang="zh-CN" altLang="en-US"/>
                </a:p>
              </p:txBody>
            </p:sp>
            <p:sp>
              <p:nvSpPr>
                <p:cNvPr id="37594" name="Freeform 315"/>
                <p:cNvSpPr/>
                <p:nvPr/>
              </p:nvSpPr>
              <p:spPr>
                <a:xfrm>
                  <a:off x="1838" y="3358"/>
                  <a:ext cx="20" cy="12"/>
                </a:xfrm>
                <a:custGeom>
                  <a:avLst/>
                  <a:gdLst>
                    <a:gd name="txL" fmla="*/ 0 w 164"/>
                    <a:gd name="txT" fmla="*/ 0 h 90"/>
                    <a:gd name="txR" fmla="*/ 164 w 164"/>
                    <a:gd name="txB" fmla="*/ 90 h 90"/>
                  </a:gdLst>
                  <a:ahLst/>
                  <a:cxnLst>
                    <a:cxn ang="0">
                      <a:pos x="1" y="0"/>
                    </a:cxn>
                    <a:cxn ang="0">
                      <a:pos x="2" y="1"/>
                    </a:cxn>
                    <a:cxn ang="0">
                      <a:pos x="0" y="2"/>
                    </a:cxn>
                    <a:cxn ang="0">
                      <a:pos x="1" y="0"/>
                    </a:cxn>
                  </a:cxnLst>
                  <a:rect l="txL" t="txT" r="txR" b="txB"/>
                  <a:pathLst>
                    <a:path w="164" h="90">
                      <a:moveTo>
                        <a:pt x="44" y="0"/>
                      </a:moveTo>
                      <a:lnTo>
                        <a:pt x="164" y="69"/>
                      </a:lnTo>
                      <a:lnTo>
                        <a:pt x="0" y="90"/>
                      </a:lnTo>
                      <a:lnTo>
                        <a:pt x="44" y="0"/>
                      </a:lnTo>
                      <a:close/>
                    </a:path>
                  </a:pathLst>
                </a:custGeom>
                <a:solidFill>
                  <a:srgbClr val="000000">
                    <a:alpha val="100000"/>
                  </a:srgbClr>
                </a:solidFill>
                <a:ln w="9525">
                  <a:noFill/>
                </a:ln>
              </p:spPr>
              <p:txBody>
                <a:bodyPr/>
                <a:lstStyle/>
                <a:p>
                  <a:endParaRPr lang="zh-CN" altLang="en-US"/>
                </a:p>
              </p:txBody>
            </p:sp>
            <p:sp>
              <p:nvSpPr>
                <p:cNvPr id="37595" name="Freeform 316"/>
                <p:cNvSpPr/>
                <p:nvPr/>
              </p:nvSpPr>
              <p:spPr>
                <a:xfrm>
                  <a:off x="1838" y="3367"/>
                  <a:ext cx="20" cy="9"/>
                </a:xfrm>
                <a:custGeom>
                  <a:avLst/>
                  <a:gdLst>
                    <a:gd name="txL" fmla="*/ 0 w 164"/>
                    <a:gd name="txT" fmla="*/ 0 h 74"/>
                    <a:gd name="txR" fmla="*/ 164 w 164"/>
                    <a:gd name="txB" fmla="*/ 74 h 74"/>
                  </a:gdLst>
                  <a:ahLst/>
                  <a:cxnLst>
                    <a:cxn ang="0">
                      <a:pos x="2" y="0"/>
                    </a:cxn>
                    <a:cxn ang="0">
                      <a:pos x="0" y="0"/>
                    </a:cxn>
                    <a:cxn ang="0">
                      <a:pos x="2" y="1"/>
                    </a:cxn>
                    <a:cxn ang="0">
                      <a:pos x="2" y="0"/>
                    </a:cxn>
                  </a:cxnLst>
                  <a:rect l="txL" t="txT" r="txR" b="txB"/>
                  <a:pathLst>
                    <a:path w="164" h="74">
                      <a:moveTo>
                        <a:pt x="164" y="0"/>
                      </a:moveTo>
                      <a:lnTo>
                        <a:pt x="0" y="21"/>
                      </a:lnTo>
                      <a:lnTo>
                        <a:pt x="128" y="74"/>
                      </a:lnTo>
                      <a:lnTo>
                        <a:pt x="164" y="0"/>
                      </a:lnTo>
                      <a:close/>
                    </a:path>
                  </a:pathLst>
                </a:custGeom>
                <a:solidFill>
                  <a:srgbClr val="000000">
                    <a:alpha val="100000"/>
                  </a:srgbClr>
                </a:solidFill>
                <a:ln w="9525">
                  <a:noFill/>
                </a:ln>
              </p:spPr>
              <p:txBody>
                <a:bodyPr/>
                <a:lstStyle/>
                <a:p>
                  <a:endParaRPr lang="zh-CN" altLang="en-US"/>
                </a:p>
              </p:txBody>
            </p:sp>
            <p:sp>
              <p:nvSpPr>
                <p:cNvPr id="37596" name="Freeform 317"/>
                <p:cNvSpPr/>
                <p:nvPr/>
              </p:nvSpPr>
              <p:spPr>
                <a:xfrm>
                  <a:off x="1834" y="3370"/>
                  <a:ext cx="20" cy="12"/>
                </a:xfrm>
                <a:custGeom>
                  <a:avLst/>
                  <a:gdLst>
                    <a:gd name="txL" fmla="*/ 0 w 160"/>
                    <a:gd name="txT" fmla="*/ 0 h 95"/>
                    <a:gd name="txR" fmla="*/ 160 w 160"/>
                    <a:gd name="txB" fmla="*/ 95 h 95"/>
                  </a:gdLst>
                  <a:ahLst/>
                  <a:cxnLst>
                    <a:cxn ang="0">
                      <a:pos x="1" y="0"/>
                    </a:cxn>
                    <a:cxn ang="0">
                      <a:pos x="3" y="1"/>
                    </a:cxn>
                    <a:cxn ang="0">
                      <a:pos x="0" y="2"/>
                    </a:cxn>
                    <a:cxn ang="0">
                      <a:pos x="1" y="0"/>
                    </a:cxn>
                  </a:cxnLst>
                  <a:rect l="txL" t="txT" r="txR" b="txB"/>
                  <a:pathLst>
                    <a:path w="160" h="95">
                      <a:moveTo>
                        <a:pt x="32" y="0"/>
                      </a:moveTo>
                      <a:lnTo>
                        <a:pt x="160" y="53"/>
                      </a:lnTo>
                      <a:lnTo>
                        <a:pt x="0" y="95"/>
                      </a:lnTo>
                      <a:lnTo>
                        <a:pt x="32" y="0"/>
                      </a:lnTo>
                      <a:close/>
                    </a:path>
                  </a:pathLst>
                </a:custGeom>
                <a:solidFill>
                  <a:srgbClr val="000000">
                    <a:alpha val="100000"/>
                  </a:srgbClr>
                </a:solidFill>
                <a:ln w="9525">
                  <a:noFill/>
                </a:ln>
              </p:spPr>
              <p:txBody>
                <a:bodyPr/>
                <a:lstStyle/>
                <a:p>
                  <a:endParaRPr lang="zh-CN" altLang="en-US"/>
                </a:p>
              </p:txBody>
            </p:sp>
            <p:sp>
              <p:nvSpPr>
                <p:cNvPr id="37597" name="Freeform 318"/>
                <p:cNvSpPr/>
                <p:nvPr/>
              </p:nvSpPr>
              <p:spPr>
                <a:xfrm>
                  <a:off x="1834" y="3376"/>
                  <a:ext cx="20" cy="10"/>
                </a:xfrm>
                <a:custGeom>
                  <a:avLst/>
                  <a:gdLst>
                    <a:gd name="txL" fmla="*/ 0 w 160"/>
                    <a:gd name="txT" fmla="*/ 0 h 79"/>
                    <a:gd name="txR" fmla="*/ 160 w 160"/>
                    <a:gd name="txB" fmla="*/ 79 h 79"/>
                  </a:gdLst>
                  <a:ahLst/>
                  <a:cxnLst>
                    <a:cxn ang="0">
                      <a:pos x="3" y="0"/>
                    </a:cxn>
                    <a:cxn ang="0">
                      <a:pos x="0" y="1"/>
                    </a:cxn>
                    <a:cxn ang="0">
                      <a:pos x="2" y="1"/>
                    </a:cxn>
                    <a:cxn ang="0">
                      <a:pos x="3" y="0"/>
                    </a:cxn>
                  </a:cxnLst>
                  <a:rect l="txL" t="txT" r="txR" b="txB"/>
                  <a:pathLst>
                    <a:path w="160" h="79">
                      <a:moveTo>
                        <a:pt x="160" y="0"/>
                      </a:moveTo>
                      <a:lnTo>
                        <a:pt x="0" y="42"/>
                      </a:lnTo>
                      <a:lnTo>
                        <a:pt x="135" y="79"/>
                      </a:lnTo>
                      <a:lnTo>
                        <a:pt x="160" y="0"/>
                      </a:lnTo>
                      <a:close/>
                    </a:path>
                  </a:pathLst>
                </a:custGeom>
                <a:solidFill>
                  <a:srgbClr val="000000">
                    <a:alpha val="100000"/>
                  </a:srgbClr>
                </a:solidFill>
                <a:ln w="9525">
                  <a:noFill/>
                </a:ln>
              </p:spPr>
              <p:txBody>
                <a:bodyPr/>
                <a:lstStyle/>
                <a:p>
                  <a:endParaRPr lang="zh-CN" altLang="en-US"/>
                </a:p>
              </p:txBody>
            </p:sp>
            <p:sp>
              <p:nvSpPr>
                <p:cNvPr id="37598" name="Freeform 319"/>
                <p:cNvSpPr/>
                <p:nvPr/>
              </p:nvSpPr>
              <p:spPr>
                <a:xfrm>
                  <a:off x="1831" y="3382"/>
                  <a:ext cx="19" cy="12"/>
                </a:xfrm>
                <a:custGeom>
                  <a:avLst/>
                  <a:gdLst>
                    <a:gd name="txL" fmla="*/ 0 w 155"/>
                    <a:gd name="txT" fmla="*/ 0 h 99"/>
                    <a:gd name="txR" fmla="*/ 155 w 155"/>
                    <a:gd name="txB" fmla="*/ 99 h 99"/>
                  </a:gdLst>
                  <a:ahLst/>
                  <a:cxnLst>
                    <a:cxn ang="0">
                      <a:pos x="0" y="0"/>
                    </a:cxn>
                    <a:cxn ang="0">
                      <a:pos x="2" y="0"/>
                    </a:cxn>
                    <a:cxn ang="0">
                      <a:pos x="0" y="1"/>
                    </a:cxn>
                    <a:cxn ang="0">
                      <a:pos x="0" y="0"/>
                    </a:cxn>
                  </a:cxnLst>
                  <a:rect l="txL" t="txT" r="txR" b="txB"/>
                  <a:pathLst>
                    <a:path w="155" h="99">
                      <a:moveTo>
                        <a:pt x="20" y="0"/>
                      </a:moveTo>
                      <a:lnTo>
                        <a:pt x="155" y="37"/>
                      </a:lnTo>
                      <a:lnTo>
                        <a:pt x="0" y="99"/>
                      </a:lnTo>
                      <a:lnTo>
                        <a:pt x="20" y="0"/>
                      </a:lnTo>
                      <a:close/>
                    </a:path>
                  </a:pathLst>
                </a:custGeom>
                <a:solidFill>
                  <a:srgbClr val="000000">
                    <a:alpha val="100000"/>
                  </a:srgbClr>
                </a:solidFill>
                <a:ln w="9525">
                  <a:noFill/>
                </a:ln>
              </p:spPr>
              <p:txBody>
                <a:bodyPr/>
                <a:lstStyle/>
                <a:p>
                  <a:endParaRPr lang="zh-CN" altLang="en-US"/>
                </a:p>
              </p:txBody>
            </p:sp>
            <p:sp>
              <p:nvSpPr>
                <p:cNvPr id="37599" name="Freeform 320"/>
                <p:cNvSpPr/>
                <p:nvPr/>
              </p:nvSpPr>
              <p:spPr>
                <a:xfrm>
                  <a:off x="1831" y="3386"/>
                  <a:ext cx="19" cy="10"/>
                </a:xfrm>
                <a:custGeom>
                  <a:avLst/>
                  <a:gdLst>
                    <a:gd name="txL" fmla="*/ 0 w 155"/>
                    <a:gd name="txT" fmla="*/ 0 h 81"/>
                    <a:gd name="txR" fmla="*/ 155 w 155"/>
                    <a:gd name="txB" fmla="*/ 81 h 81"/>
                  </a:gdLst>
                  <a:ahLst/>
                  <a:cxnLst>
                    <a:cxn ang="0">
                      <a:pos x="2" y="0"/>
                    </a:cxn>
                    <a:cxn ang="0">
                      <a:pos x="0" y="1"/>
                    </a:cxn>
                    <a:cxn ang="0">
                      <a:pos x="2" y="1"/>
                    </a:cxn>
                    <a:cxn ang="0">
                      <a:pos x="2" y="0"/>
                    </a:cxn>
                  </a:cxnLst>
                  <a:rect l="txL" t="txT" r="txR" b="txB"/>
                  <a:pathLst>
                    <a:path w="155" h="81">
                      <a:moveTo>
                        <a:pt x="155" y="0"/>
                      </a:moveTo>
                      <a:lnTo>
                        <a:pt x="0" y="62"/>
                      </a:lnTo>
                      <a:lnTo>
                        <a:pt x="139" y="81"/>
                      </a:lnTo>
                      <a:lnTo>
                        <a:pt x="155" y="0"/>
                      </a:lnTo>
                      <a:close/>
                    </a:path>
                  </a:pathLst>
                </a:custGeom>
                <a:solidFill>
                  <a:srgbClr val="000000">
                    <a:alpha val="100000"/>
                  </a:srgbClr>
                </a:solidFill>
                <a:ln w="9525">
                  <a:noFill/>
                </a:ln>
              </p:spPr>
              <p:txBody>
                <a:bodyPr/>
                <a:lstStyle/>
                <a:p>
                  <a:endParaRPr lang="zh-CN" altLang="en-US"/>
                </a:p>
              </p:txBody>
            </p:sp>
            <p:sp>
              <p:nvSpPr>
                <p:cNvPr id="37600" name="Freeform 321"/>
                <p:cNvSpPr/>
                <p:nvPr/>
              </p:nvSpPr>
              <p:spPr>
                <a:xfrm>
                  <a:off x="1830" y="3394"/>
                  <a:ext cx="18" cy="12"/>
                </a:xfrm>
                <a:custGeom>
                  <a:avLst/>
                  <a:gdLst>
                    <a:gd name="txL" fmla="*/ 0 w 145"/>
                    <a:gd name="txT" fmla="*/ 0 h 101"/>
                    <a:gd name="txR" fmla="*/ 145 w 145"/>
                    <a:gd name="txB" fmla="*/ 101 h 101"/>
                  </a:gdLst>
                  <a:ahLst/>
                  <a:cxnLst>
                    <a:cxn ang="0">
                      <a:pos x="0" y="0"/>
                    </a:cxn>
                    <a:cxn ang="0">
                      <a:pos x="2" y="0"/>
                    </a:cxn>
                    <a:cxn ang="0">
                      <a:pos x="0" y="1"/>
                    </a:cxn>
                    <a:cxn ang="0">
                      <a:pos x="0" y="0"/>
                    </a:cxn>
                  </a:cxnLst>
                  <a:rect l="txL" t="txT" r="txR" b="txB"/>
                  <a:pathLst>
                    <a:path w="145" h="101">
                      <a:moveTo>
                        <a:pt x="6" y="0"/>
                      </a:moveTo>
                      <a:lnTo>
                        <a:pt x="145" y="19"/>
                      </a:lnTo>
                      <a:lnTo>
                        <a:pt x="0" y="101"/>
                      </a:lnTo>
                      <a:lnTo>
                        <a:pt x="6" y="0"/>
                      </a:lnTo>
                      <a:close/>
                    </a:path>
                  </a:pathLst>
                </a:custGeom>
                <a:solidFill>
                  <a:srgbClr val="000000">
                    <a:alpha val="100000"/>
                  </a:srgbClr>
                </a:solidFill>
                <a:ln w="9525">
                  <a:noFill/>
                </a:ln>
              </p:spPr>
              <p:txBody>
                <a:bodyPr/>
                <a:lstStyle/>
                <a:p>
                  <a:endParaRPr lang="zh-CN" altLang="en-US"/>
                </a:p>
              </p:txBody>
            </p:sp>
            <p:sp>
              <p:nvSpPr>
                <p:cNvPr id="37601" name="Freeform 322"/>
                <p:cNvSpPr/>
                <p:nvPr/>
              </p:nvSpPr>
              <p:spPr>
                <a:xfrm>
                  <a:off x="1830" y="3396"/>
                  <a:ext cx="18" cy="10"/>
                </a:xfrm>
                <a:custGeom>
                  <a:avLst/>
                  <a:gdLst>
                    <a:gd name="txL" fmla="*/ 0 w 145"/>
                    <a:gd name="txT" fmla="*/ 0 h 82"/>
                    <a:gd name="txR" fmla="*/ 145 w 145"/>
                    <a:gd name="txB" fmla="*/ 82 h 82"/>
                  </a:gdLst>
                  <a:ahLst/>
                  <a:cxnLst>
                    <a:cxn ang="0">
                      <a:pos x="2" y="0"/>
                    </a:cxn>
                    <a:cxn ang="0">
                      <a:pos x="0" y="1"/>
                    </a:cxn>
                    <a:cxn ang="0">
                      <a:pos x="2" y="1"/>
                    </a:cxn>
                    <a:cxn ang="0">
                      <a:pos x="2" y="0"/>
                    </a:cxn>
                  </a:cxnLst>
                  <a:rect l="txL" t="txT" r="txR" b="txB"/>
                  <a:pathLst>
                    <a:path w="145" h="82">
                      <a:moveTo>
                        <a:pt x="145" y="0"/>
                      </a:moveTo>
                      <a:lnTo>
                        <a:pt x="0" y="82"/>
                      </a:lnTo>
                      <a:lnTo>
                        <a:pt x="139" y="82"/>
                      </a:lnTo>
                      <a:lnTo>
                        <a:pt x="145" y="0"/>
                      </a:lnTo>
                      <a:close/>
                    </a:path>
                  </a:pathLst>
                </a:custGeom>
                <a:solidFill>
                  <a:srgbClr val="000000">
                    <a:alpha val="100000"/>
                  </a:srgbClr>
                </a:solidFill>
                <a:ln w="9525">
                  <a:noFill/>
                </a:ln>
              </p:spPr>
              <p:txBody>
                <a:bodyPr/>
                <a:lstStyle/>
                <a:p>
                  <a:endParaRPr lang="zh-CN" altLang="en-US"/>
                </a:p>
              </p:txBody>
            </p:sp>
            <p:sp>
              <p:nvSpPr>
                <p:cNvPr id="37602" name="Line 323"/>
                <p:cNvSpPr/>
                <p:nvPr/>
              </p:nvSpPr>
              <p:spPr>
                <a:xfrm flipH="1" flipV="1">
                  <a:off x="2252" y="3261"/>
                  <a:ext cx="58" cy="58"/>
                </a:xfrm>
                <a:prstGeom prst="line">
                  <a:avLst/>
                </a:prstGeom>
                <a:ln w="0" cap="flat" cmpd="sng">
                  <a:solidFill>
                    <a:srgbClr val="000000"/>
                  </a:solidFill>
                  <a:prstDash val="solid"/>
                  <a:headEnd type="none" w="med" len="med"/>
                  <a:tailEnd type="none" w="med" len="med"/>
                </a:ln>
              </p:spPr>
            </p:sp>
            <p:sp>
              <p:nvSpPr>
                <p:cNvPr id="37603" name="Freeform 324"/>
                <p:cNvSpPr/>
                <p:nvPr/>
              </p:nvSpPr>
              <p:spPr>
                <a:xfrm>
                  <a:off x="1985" y="1898"/>
                  <a:ext cx="34" cy="17"/>
                </a:xfrm>
                <a:custGeom>
                  <a:avLst/>
                  <a:gdLst>
                    <a:gd name="txL" fmla="*/ 0 w 277"/>
                    <a:gd name="txT" fmla="*/ 0 h 142"/>
                    <a:gd name="txR" fmla="*/ 277 w 277"/>
                    <a:gd name="txB" fmla="*/ 142 h 142"/>
                  </a:gdLst>
                  <a:ahLst/>
                  <a:cxnLst>
                    <a:cxn ang="0">
                      <a:pos x="1" y="0"/>
                    </a:cxn>
                    <a:cxn ang="0">
                      <a:pos x="0" y="2"/>
                    </a:cxn>
                    <a:cxn ang="0">
                      <a:pos x="4" y="2"/>
                    </a:cxn>
                    <a:cxn ang="0">
                      <a:pos x="1" y="0"/>
                    </a:cxn>
                  </a:cxnLst>
                  <a:rect l="txL" t="txT" r="txR" b="txB"/>
                  <a:pathLst>
                    <a:path w="277" h="142">
                      <a:moveTo>
                        <a:pt x="80" y="0"/>
                      </a:moveTo>
                      <a:lnTo>
                        <a:pt x="0" y="115"/>
                      </a:lnTo>
                      <a:lnTo>
                        <a:pt x="277" y="142"/>
                      </a:lnTo>
                      <a:lnTo>
                        <a:pt x="80" y="0"/>
                      </a:lnTo>
                      <a:close/>
                    </a:path>
                  </a:pathLst>
                </a:custGeom>
                <a:solidFill>
                  <a:srgbClr val="000000">
                    <a:alpha val="100000"/>
                  </a:srgbClr>
                </a:solidFill>
                <a:ln w="9525">
                  <a:noFill/>
                </a:ln>
              </p:spPr>
              <p:txBody>
                <a:bodyPr/>
                <a:lstStyle/>
                <a:p>
                  <a:endParaRPr lang="zh-CN" altLang="en-US"/>
                </a:p>
              </p:txBody>
            </p:sp>
            <p:sp>
              <p:nvSpPr>
                <p:cNvPr id="37604" name="Freeform 325"/>
                <p:cNvSpPr/>
                <p:nvPr/>
              </p:nvSpPr>
              <p:spPr>
                <a:xfrm>
                  <a:off x="1985" y="1912"/>
                  <a:ext cx="34" cy="18"/>
                </a:xfrm>
                <a:custGeom>
                  <a:avLst/>
                  <a:gdLst>
                    <a:gd name="txL" fmla="*/ 0 w 277"/>
                    <a:gd name="txT" fmla="*/ 0 h 140"/>
                    <a:gd name="txR" fmla="*/ 277 w 277"/>
                    <a:gd name="txB" fmla="*/ 140 h 140"/>
                  </a:gdLst>
                  <a:ahLst/>
                  <a:cxnLst>
                    <a:cxn ang="0">
                      <a:pos x="0" y="0"/>
                    </a:cxn>
                    <a:cxn ang="0">
                      <a:pos x="4" y="0"/>
                    </a:cxn>
                    <a:cxn ang="0">
                      <a:pos x="3" y="2"/>
                    </a:cxn>
                    <a:cxn ang="0">
                      <a:pos x="0" y="0"/>
                    </a:cxn>
                  </a:cxnLst>
                  <a:rect l="txL" t="txT" r="txR" b="txB"/>
                  <a:pathLst>
                    <a:path w="277" h="140">
                      <a:moveTo>
                        <a:pt x="0" y="0"/>
                      </a:moveTo>
                      <a:lnTo>
                        <a:pt x="277" y="27"/>
                      </a:lnTo>
                      <a:lnTo>
                        <a:pt x="196" y="140"/>
                      </a:lnTo>
                      <a:lnTo>
                        <a:pt x="0" y="0"/>
                      </a:lnTo>
                      <a:close/>
                    </a:path>
                  </a:pathLst>
                </a:custGeom>
                <a:solidFill>
                  <a:srgbClr val="000000">
                    <a:alpha val="100000"/>
                  </a:srgbClr>
                </a:solidFill>
                <a:ln w="9525">
                  <a:noFill/>
                </a:ln>
              </p:spPr>
              <p:txBody>
                <a:bodyPr/>
                <a:lstStyle/>
                <a:p>
                  <a:endParaRPr lang="zh-CN" altLang="en-US"/>
                </a:p>
              </p:txBody>
            </p:sp>
            <p:sp>
              <p:nvSpPr>
                <p:cNvPr id="37605" name="Freeform 326"/>
                <p:cNvSpPr/>
                <p:nvPr/>
              </p:nvSpPr>
              <p:spPr>
                <a:xfrm>
                  <a:off x="1912" y="1887"/>
                  <a:ext cx="85" cy="17"/>
                </a:xfrm>
                <a:custGeom>
                  <a:avLst/>
                  <a:gdLst>
                    <a:gd name="txL" fmla="*/ 0 w 680"/>
                    <a:gd name="txT" fmla="*/ 0 h 141"/>
                    <a:gd name="txR" fmla="*/ 680 w 680"/>
                    <a:gd name="txB" fmla="*/ 141 h 141"/>
                  </a:gdLst>
                  <a:ahLst/>
                  <a:cxnLst>
                    <a:cxn ang="0">
                      <a:pos x="11" y="2"/>
                    </a:cxn>
                    <a:cxn ang="0">
                      <a:pos x="11" y="0"/>
                    </a:cxn>
                    <a:cxn ang="0">
                      <a:pos x="0" y="2"/>
                    </a:cxn>
                    <a:cxn ang="0">
                      <a:pos x="11" y="2"/>
                    </a:cxn>
                  </a:cxnLst>
                  <a:rect l="txL" t="txT" r="txR" b="txB"/>
                  <a:pathLst>
                    <a:path w="680" h="141">
                      <a:moveTo>
                        <a:pt x="680" y="141"/>
                      </a:moveTo>
                      <a:lnTo>
                        <a:pt x="680" y="0"/>
                      </a:lnTo>
                      <a:lnTo>
                        <a:pt x="0" y="141"/>
                      </a:lnTo>
                      <a:lnTo>
                        <a:pt x="680" y="141"/>
                      </a:lnTo>
                      <a:close/>
                    </a:path>
                  </a:pathLst>
                </a:custGeom>
                <a:solidFill>
                  <a:srgbClr val="000000">
                    <a:alpha val="100000"/>
                  </a:srgbClr>
                </a:solidFill>
                <a:ln w="9525">
                  <a:noFill/>
                </a:ln>
              </p:spPr>
              <p:txBody>
                <a:bodyPr/>
                <a:lstStyle/>
                <a:p>
                  <a:endParaRPr lang="zh-CN" altLang="en-US"/>
                </a:p>
              </p:txBody>
            </p:sp>
            <p:sp>
              <p:nvSpPr>
                <p:cNvPr id="37606" name="Freeform 327"/>
                <p:cNvSpPr/>
                <p:nvPr/>
              </p:nvSpPr>
              <p:spPr>
                <a:xfrm>
                  <a:off x="1912" y="1887"/>
                  <a:ext cx="85" cy="17"/>
                </a:xfrm>
                <a:custGeom>
                  <a:avLst/>
                  <a:gdLst>
                    <a:gd name="txL" fmla="*/ 0 w 680"/>
                    <a:gd name="txT" fmla="*/ 0 h 141"/>
                    <a:gd name="txR" fmla="*/ 680 w 680"/>
                    <a:gd name="txB" fmla="*/ 141 h 141"/>
                  </a:gdLst>
                  <a:ahLst/>
                  <a:cxnLst>
                    <a:cxn ang="0">
                      <a:pos x="11" y="0"/>
                    </a:cxn>
                    <a:cxn ang="0">
                      <a:pos x="0" y="2"/>
                    </a:cxn>
                    <a:cxn ang="0">
                      <a:pos x="0" y="0"/>
                    </a:cxn>
                    <a:cxn ang="0">
                      <a:pos x="11" y="0"/>
                    </a:cxn>
                  </a:cxnLst>
                  <a:rect l="txL" t="txT" r="txR" b="txB"/>
                  <a:pathLst>
                    <a:path w="680" h="141">
                      <a:moveTo>
                        <a:pt x="680" y="0"/>
                      </a:moveTo>
                      <a:lnTo>
                        <a:pt x="0" y="141"/>
                      </a:lnTo>
                      <a:lnTo>
                        <a:pt x="0" y="0"/>
                      </a:lnTo>
                      <a:lnTo>
                        <a:pt x="680" y="0"/>
                      </a:lnTo>
                      <a:close/>
                    </a:path>
                  </a:pathLst>
                </a:custGeom>
                <a:solidFill>
                  <a:srgbClr val="000000">
                    <a:alpha val="100000"/>
                  </a:srgbClr>
                </a:solidFill>
                <a:ln w="9525">
                  <a:noFill/>
                </a:ln>
              </p:spPr>
              <p:txBody>
                <a:bodyPr/>
                <a:lstStyle/>
                <a:p>
                  <a:endParaRPr lang="zh-CN" altLang="en-US"/>
                </a:p>
              </p:txBody>
            </p:sp>
            <p:sp>
              <p:nvSpPr>
                <p:cNvPr id="37607" name="Freeform 328"/>
                <p:cNvSpPr/>
                <p:nvPr/>
              </p:nvSpPr>
              <p:spPr>
                <a:xfrm>
                  <a:off x="1613" y="1556"/>
                  <a:ext cx="17" cy="662"/>
                </a:xfrm>
                <a:custGeom>
                  <a:avLst/>
                  <a:gdLst>
                    <a:gd name="txL" fmla="*/ 0 w 140"/>
                    <a:gd name="txT" fmla="*/ 0 h 5291"/>
                    <a:gd name="txR" fmla="*/ 140 w 140"/>
                    <a:gd name="txB" fmla="*/ 5291 h 5291"/>
                  </a:gdLst>
                  <a:ahLst/>
                  <a:cxnLst>
                    <a:cxn ang="0">
                      <a:pos x="2" y="0"/>
                    </a:cxn>
                    <a:cxn ang="0">
                      <a:pos x="0" y="0"/>
                    </a:cxn>
                    <a:cxn ang="0">
                      <a:pos x="2" y="83"/>
                    </a:cxn>
                    <a:cxn ang="0">
                      <a:pos x="2" y="0"/>
                    </a:cxn>
                  </a:cxnLst>
                  <a:rect l="txL" t="txT" r="txR" b="txB"/>
                  <a:pathLst>
                    <a:path w="140" h="5291">
                      <a:moveTo>
                        <a:pt x="140" y="0"/>
                      </a:moveTo>
                      <a:lnTo>
                        <a:pt x="0" y="0"/>
                      </a:lnTo>
                      <a:lnTo>
                        <a:pt x="140" y="5291"/>
                      </a:lnTo>
                      <a:lnTo>
                        <a:pt x="140" y="0"/>
                      </a:lnTo>
                      <a:close/>
                    </a:path>
                  </a:pathLst>
                </a:custGeom>
                <a:solidFill>
                  <a:srgbClr val="000000">
                    <a:alpha val="100000"/>
                  </a:srgbClr>
                </a:solidFill>
                <a:ln w="9525">
                  <a:noFill/>
                </a:ln>
              </p:spPr>
              <p:txBody>
                <a:bodyPr/>
                <a:lstStyle/>
                <a:p>
                  <a:endParaRPr lang="zh-CN" altLang="en-US"/>
                </a:p>
              </p:txBody>
            </p:sp>
            <p:sp>
              <p:nvSpPr>
                <p:cNvPr id="37608" name="Freeform 329"/>
                <p:cNvSpPr/>
                <p:nvPr/>
              </p:nvSpPr>
              <p:spPr>
                <a:xfrm>
                  <a:off x="1613" y="1556"/>
                  <a:ext cx="17" cy="662"/>
                </a:xfrm>
                <a:custGeom>
                  <a:avLst/>
                  <a:gdLst>
                    <a:gd name="txL" fmla="*/ 0 w 140"/>
                    <a:gd name="txT" fmla="*/ 0 h 5291"/>
                    <a:gd name="txR" fmla="*/ 140 w 140"/>
                    <a:gd name="txB" fmla="*/ 5291 h 5291"/>
                  </a:gdLst>
                  <a:ahLst/>
                  <a:cxnLst>
                    <a:cxn ang="0">
                      <a:pos x="0" y="0"/>
                    </a:cxn>
                    <a:cxn ang="0">
                      <a:pos x="2" y="83"/>
                    </a:cxn>
                    <a:cxn ang="0">
                      <a:pos x="0" y="83"/>
                    </a:cxn>
                    <a:cxn ang="0">
                      <a:pos x="0" y="0"/>
                    </a:cxn>
                  </a:cxnLst>
                  <a:rect l="txL" t="txT" r="txR" b="txB"/>
                  <a:pathLst>
                    <a:path w="140" h="5291">
                      <a:moveTo>
                        <a:pt x="0" y="0"/>
                      </a:moveTo>
                      <a:lnTo>
                        <a:pt x="140" y="5291"/>
                      </a:lnTo>
                      <a:lnTo>
                        <a:pt x="0" y="5291"/>
                      </a:lnTo>
                      <a:lnTo>
                        <a:pt x="0" y="0"/>
                      </a:lnTo>
                      <a:close/>
                    </a:path>
                  </a:pathLst>
                </a:custGeom>
                <a:solidFill>
                  <a:srgbClr val="000000">
                    <a:alpha val="100000"/>
                  </a:srgbClr>
                </a:solidFill>
                <a:ln w="9525">
                  <a:noFill/>
                </a:ln>
              </p:spPr>
              <p:txBody>
                <a:bodyPr/>
                <a:lstStyle/>
                <a:p>
                  <a:endParaRPr lang="zh-CN" altLang="en-US"/>
                </a:p>
              </p:txBody>
            </p:sp>
            <p:sp>
              <p:nvSpPr>
                <p:cNvPr id="37609" name="Line 330"/>
                <p:cNvSpPr/>
                <p:nvPr/>
              </p:nvSpPr>
              <p:spPr>
                <a:xfrm flipV="1">
                  <a:off x="2404" y="1764"/>
                  <a:ext cx="1" cy="211"/>
                </a:xfrm>
                <a:prstGeom prst="line">
                  <a:avLst/>
                </a:prstGeom>
                <a:ln w="0" cap="flat" cmpd="sng">
                  <a:solidFill>
                    <a:srgbClr val="000000"/>
                  </a:solidFill>
                  <a:prstDash val="solid"/>
                  <a:headEnd type="none" w="med" len="med"/>
                  <a:tailEnd type="none" w="med" len="med"/>
                </a:ln>
              </p:spPr>
            </p:sp>
            <p:sp>
              <p:nvSpPr>
                <p:cNvPr id="37610" name="Freeform 331"/>
                <p:cNvSpPr/>
                <p:nvPr/>
              </p:nvSpPr>
              <p:spPr>
                <a:xfrm>
                  <a:off x="1877" y="1861"/>
                  <a:ext cx="44" cy="34"/>
                </a:xfrm>
                <a:custGeom>
                  <a:avLst/>
                  <a:gdLst>
                    <a:gd name="txL" fmla="*/ 0 w 353"/>
                    <a:gd name="txT" fmla="*/ 0 h 268"/>
                    <a:gd name="txR" fmla="*/ 353 w 353"/>
                    <a:gd name="txB" fmla="*/ 268 h 268"/>
                  </a:gdLst>
                  <a:ahLst/>
                  <a:cxnLst>
                    <a:cxn ang="0">
                      <a:pos x="2" y="0"/>
                    </a:cxn>
                    <a:cxn ang="0">
                      <a:pos x="0" y="2"/>
                    </a:cxn>
                    <a:cxn ang="0">
                      <a:pos x="5" y="4"/>
                    </a:cxn>
                    <a:cxn ang="0">
                      <a:pos x="2" y="0"/>
                    </a:cxn>
                  </a:cxnLst>
                  <a:rect l="txL" t="txT" r="txR" b="txB"/>
                  <a:pathLst>
                    <a:path w="353" h="268">
                      <a:moveTo>
                        <a:pt x="101" y="0"/>
                      </a:moveTo>
                      <a:lnTo>
                        <a:pt x="0" y="96"/>
                      </a:lnTo>
                      <a:lnTo>
                        <a:pt x="353" y="268"/>
                      </a:lnTo>
                      <a:lnTo>
                        <a:pt x="101" y="0"/>
                      </a:lnTo>
                      <a:close/>
                    </a:path>
                  </a:pathLst>
                </a:custGeom>
                <a:solidFill>
                  <a:srgbClr val="000000">
                    <a:alpha val="100000"/>
                  </a:srgbClr>
                </a:solidFill>
                <a:ln w="9525">
                  <a:noFill/>
                </a:ln>
              </p:spPr>
              <p:txBody>
                <a:bodyPr/>
                <a:lstStyle/>
                <a:p>
                  <a:endParaRPr lang="zh-CN" altLang="en-US"/>
                </a:p>
              </p:txBody>
            </p:sp>
            <p:sp>
              <p:nvSpPr>
                <p:cNvPr id="37611" name="Freeform 332"/>
                <p:cNvSpPr/>
                <p:nvPr/>
              </p:nvSpPr>
              <p:spPr>
                <a:xfrm>
                  <a:off x="1877" y="1873"/>
                  <a:ext cx="44" cy="34"/>
                </a:xfrm>
                <a:custGeom>
                  <a:avLst/>
                  <a:gdLst>
                    <a:gd name="txL" fmla="*/ 0 w 353"/>
                    <a:gd name="txT" fmla="*/ 0 h 268"/>
                    <a:gd name="txR" fmla="*/ 353 w 353"/>
                    <a:gd name="txB" fmla="*/ 268 h 268"/>
                  </a:gdLst>
                  <a:ahLst/>
                  <a:cxnLst>
                    <a:cxn ang="0">
                      <a:pos x="0" y="0"/>
                    </a:cxn>
                    <a:cxn ang="0">
                      <a:pos x="5" y="3"/>
                    </a:cxn>
                    <a:cxn ang="0">
                      <a:pos x="4" y="4"/>
                    </a:cxn>
                    <a:cxn ang="0">
                      <a:pos x="0" y="0"/>
                    </a:cxn>
                  </a:cxnLst>
                  <a:rect l="txL" t="txT" r="txR" b="txB"/>
                  <a:pathLst>
                    <a:path w="353" h="268">
                      <a:moveTo>
                        <a:pt x="0" y="0"/>
                      </a:moveTo>
                      <a:lnTo>
                        <a:pt x="353" y="172"/>
                      </a:lnTo>
                      <a:lnTo>
                        <a:pt x="251" y="268"/>
                      </a:lnTo>
                      <a:lnTo>
                        <a:pt x="0" y="0"/>
                      </a:lnTo>
                      <a:close/>
                    </a:path>
                  </a:pathLst>
                </a:custGeom>
                <a:solidFill>
                  <a:srgbClr val="000000">
                    <a:alpha val="100000"/>
                  </a:srgbClr>
                </a:solidFill>
                <a:ln w="9525">
                  <a:noFill/>
                </a:ln>
              </p:spPr>
              <p:txBody>
                <a:bodyPr/>
                <a:lstStyle/>
                <a:p>
                  <a:endParaRPr lang="zh-CN" altLang="en-US"/>
                </a:p>
              </p:txBody>
            </p:sp>
            <p:sp>
              <p:nvSpPr>
                <p:cNvPr id="37612" name="Freeform 333"/>
                <p:cNvSpPr/>
                <p:nvPr/>
              </p:nvSpPr>
              <p:spPr>
                <a:xfrm>
                  <a:off x="1903" y="1816"/>
                  <a:ext cx="18" cy="105"/>
                </a:xfrm>
                <a:custGeom>
                  <a:avLst/>
                  <a:gdLst>
                    <a:gd name="txL" fmla="*/ 0 w 140"/>
                    <a:gd name="txT" fmla="*/ 0 h 840"/>
                    <a:gd name="txR" fmla="*/ 140 w 140"/>
                    <a:gd name="txB" fmla="*/ 840 h 840"/>
                  </a:gdLst>
                  <a:ahLst/>
                  <a:cxnLst>
                    <a:cxn ang="0">
                      <a:pos x="2" y="0"/>
                    </a:cxn>
                    <a:cxn ang="0">
                      <a:pos x="0" y="0"/>
                    </a:cxn>
                    <a:cxn ang="0">
                      <a:pos x="2" y="13"/>
                    </a:cxn>
                    <a:cxn ang="0">
                      <a:pos x="2" y="0"/>
                    </a:cxn>
                  </a:cxnLst>
                  <a:rect l="txL" t="txT" r="txR" b="txB"/>
                  <a:pathLst>
                    <a:path w="140" h="840">
                      <a:moveTo>
                        <a:pt x="140" y="0"/>
                      </a:moveTo>
                      <a:lnTo>
                        <a:pt x="0" y="0"/>
                      </a:lnTo>
                      <a:lnTo>
                        <a:pt x="140" y="840"/>
                      </a:lnTo>
                      <a:lnTo>
                        <a:pt x="140" y="0"/>
                      </a:lnTo>
                      <a:close/>
                    </a:path>
                  </a:pathLst>
                </a:custGeom>
                <a:solidFill>
                  <a:srgbClr val="000000">
                    <a:alpha val="100000"/>
                  </a:srgbClr>
                </a:solidFill>
                <a:ln w="9525">
                  <a:noFill/>
                </a:ln>
              </p:spPr>
              <p:txBody>
                <a:bodyPr/>
                <a:lstStyle/>
                <a:p>
                  <a:endParaRPr lang="zh-CN" altLang="en-US"/>
                </a:p>
              </p:txBody>
            </p:sp>
            <p:sp>
              <p:nvSpPr>
                <p:cNvPr id="37613" name="Freeform 334"/>
                <p:cNvSpPr/>
                <p:nvPr/>
              </p:nvSpPr>
              <p:spPr>
                <a:xfrm>
                  <a:off x="1903" y="1816"/>
                  <a:ext cx="18" cy="105"/>
                </a:xfrm>
                <a:custGeom>
                  <a:avLst/>
                  <a:gdLst>
                    <a:gd name="txL" fmla="*/ 0 w 140"/>
                    <a:gd name="txT" fmla="*/ 0 h 840"/>
                    <a:gd name="txR" fmla="*/ 140 w 140"/>
                    <a:gd name="txB" fmla="*/ 840 h 840"/>
                  </a:gdLst>
                  <a:ahLst/>
                  <a:cxnLst>
                    <a:cxn ang="0">
                      <a:pos x="0" y="0"/>
                    </a:cxn>
                    <a:cxn ang="0">
                      <a:pos x="2" y="13"/>
                    </a:cxn>
                    <a:cxn ang="0">
                      <a:pos x="0" y="13"/>
                    </a:cxn>
                    <a:cxn ang="0">
                      <a:pos x="0" y="0"/>
                    </a:cxn>
                  </a:cxnLst>
                  <a:rect l="txL" t="txT" r="txR" b="txB"/>
                  <a:pathLst>
                    <a:path w="140" h="840">
                      <a:moveTo>
                        <a:pt x="0" y="0"/>
                      </a:moveTo>
                      <a:lnTo>
                        <a:pt x="140" y="840"/>
                      </a:lnTo>
                      <a:lnTo>
                        <a:pt x="0" y="840"/>
                      </a:lnTo>
                      <a:lnTo>
                        <a:pt x="0" y="0"/>
                      </a:lnTo>
                      <a:close/>
                    </a:path>
                  </a:pathLst>
                </a:custGeom>
                <a:solidFill>
                  <a:srgbClr val="000000">
                    <a:alpha val="100000"/>
                  </a:srgbClr>
                </a:solidFill>
                <a:ln w="9525">
                  <a:noFill/>
                </a:ln>
              </p:spPr>
              <p:txBody>
                <a:bodyPr/>
                <a:lstStyle/>
                <a:p>
                  <a:endParaRPr lang="zh-CN" altLang="en-US"/>
                </a:p>
              </p:txBody>
            </p:sp>
            <p:sp>
              <p:nvSpPr>
                <p:cNvPr id="37614" name="Freeform 335"/>
                <p:cNvSpPr/>
                <p:nvPr/>
              </p:nvSpPr>
              <p:spPr>
                <a:xfrm>
                  <a:off x="1982" y="1827"/>
                  <a:ext cx="17" cy="83"/>
                </a:xfrm>
                <a:custGeom>
                  <a:avLst/>
                  <a:gdLst>
                    <a:gd name="txL" fmla="*/ 0 w 140"/>
                    <a:gd name="txT" fmla="*/ 0 h 664"/>
                    <a:gd name="txR" fmla="*/ 140 w 140"/>
                    <a:gd name="txB" fmla="*/ 664 h 664"/>
                  </a:gdLst>
                  <a:ahLst/>
                  <a:cxnLst>
                    <a:cxn ang="0">
                      <a:pos x="2" y="0"/>
                    </a:cxn>
                    <a:cxn ang="0">
                      <a:pos x="0" y="0"/>
                    </a:cxn>
                    <a:cxn ang="0">
                      <a:pos x="2" y="10"/>
                    </a:cxn>
                    <a:cxn ang="0">
                      <a:pos x="2" y="0"/>
                    </a:cxn>
                  </a:cxnLst>
                  <a:rect l="txL" t="txT" r="txR" b="txB"/>
                  <a:pathLst>
                    <a:path w="140" h="664">
                      <a:moveTo>
                        <a:pt x="140" y="0"/>
                      </a:moveTo>
                      <a:lnTo>
                        <a:pt x="0" y="0"/>
                      </a:lnTo>
                      <a:lnTo>
                        <a:pt x="140" y="664"/>
                      </a:lnTo>
                      <a:lnTo>
                        <a:pt x="140" y="0"/>
                      </a:lnTo>
                      <a:close/>
                    </a:path>
                  </a:pathLst>
                </a:custGeom>
                <a:solidFill>
                  <a:srgbClr val="000000">
                    <a:alpha val="100000"/>
                  </a:srgbClr>
                </a:solidFill>
                <a:ln w="9525">
                  <a:noFill/>
                </a:ln>
              </p:spPr>
              <p:txBody>
                <a:bodyPr/>
                <a:lstStyle/>
                <a:p>
                  <a:endParaRPr lang="zh-CN" altLang="en-US"/>
                </a:p>
              </p:txBody>
            </p:sp>
            <p:sp>
              <p:nvSpPr>
                <p:cNvPr id="37615" name="Freeform 336"/>
                <p:cNvSpPr/>
                <p:nvPr/>
              </p:nvSpPr>
              <p:spPr>
                <a:xfrm>
                  <a:off x="1982" y="1827"/>
                  <a:ext cx="17" cy="83"/>
                </a:xfrm>
                <a:custGeom>
                  <a:avLst/>
                  <a:gdLst>
                    <a:gd name="txL" fmla="*/ 0 w 140"/>
                    <a:gd name="txT" fmla="*/ 0 h 664"/>
                    <a:gd name="txR" fmla="*/ 140 w 140"/>
                    <a:gd name="txB" fmla="*/ 664 h 664"/>
                  </a:gdLst>
                  <a:ahLst/>
                  <a:cxnLst>
                    <a:cxn ang="0">
                      <a:pos x="0" y="0"/>
                    </a:cxn>
                    <a:cxn ang="0">
                      <a:pos x="2" y="10"/>
                    </a:cxn>
                    <a:cxn ang="0">
                      <a:pos x="0" y="10"/>
                    </a:cxn>
                    <a:cxn ang="0">
                      <a:pos x="0" y="0"/>
                    </a:cxn>
                  </a:cxnLst>
                  <a:rect l="txL" t="txT" r="txR" b="txB"/>
                  <a:pathLst>
                    <a:path w="140" h="664">
                      <a:moveTo>
                        <a:pt x="0" y="0"/>
                      </a:moveTo>
                      <a:lnTo>
                        <a:pt x="140" y="664"/>
                      </a:lnTo>
                      <a:lnTo>
                        <a:pt x="0" y="664"/>
                      </a:lnTo>
                      <a:lnTo>
                        <a:pt x="0" y="0"/>
                      </a:lnTo>
                      <a:close/>
                    </a:path>
                  </a:pathLst>
                </a:custGeom>
                <a:solidFill>
                  <a:srgbClr val="000000">
                    <a:alpha val="100000"/>
                  </a:srgbClr>
                </a:solidFill>
                <a:ln w="9525">
                  <a:noFill/>
                </a:ln>
              </p:spPr>
              <p:txBody>
                <a:bodyPr/>
                <a:lstStyle/>
                <a:p>
                  <a:endParaRPr lang="zh-CN" altLang="en-US"/>
                </a:p>
              </p:txBody>
            </p:sp>
            <p:sp>
              <p:nvSpPr>
                <p:cNvPr id="37616" name="Freeform 337"/>
                <p:cNvSpPr/>
                <p:nvPr/>
              </p:nvSpPr>
              <p:spPr>
                <a:xfrm>
                  <a:off x="2469" y="1764"/>
                  <a:ext cx="18" cy="211"/>
                </a:xfrm>
                <a:custGeom>
                  <a:avLst/>
                  <a:gdLst>
                    <a:gd name="txL" fmla="*/ 0 w 138"/>
                    <a:gd name="txT" fmla="*/ 0 h 1688"/>
                    <a:gd name="txR" fmla="*/ 138 w 138"/>
                    <a:gd name="txB" fmla="*/ 1688 h 1688"/>
                  </a:gdLst>
                  <a:ahLst/>
                  <a:cxnLst>
                    <a:cxn ang="0">
                      <a:pos x="2" y="0"/>
                    </a:cxn>
                    <a:cxn ang="0">
                      <a:pos x="0" y="0"/>
                    </a:cxn>
                    <a:cxn ang="0">
                      <a:pos x="2" y="26"/>
                    </a:cxn>
                    <a:cxn ang="0">
                      <a:pos x="2" y="0"/>
                    </a:cxn>
                  </a:cxnLst>
                  <a:rect l="txL" t="txT" r="txR" b="txB"/>
                  <a:pathLst>
                    <a:path w="138" h="1688">
                      <a:moveTo>
                        <a:pt x="138" y="0"/>
                      </a:moveTo>
                      <a:lnTo>
                        <a:pt x="0" y="0"/>
                      </a:lnTo>
                      <a:lnTo>
                        <a:pt x="138" y="1688"/>
                      </a:lnTo>
                      <a:lnTo>
                        <a:pt x="138" y="0"/>
                      </a:lnTo>
                      <a:close/>
                    </a:path>
                  </a:pathLst>
                </a:custGeom>
                <a:solidFill>
                  <a:srgbClr val="000000">
                    <a:alpha val="100000"/>
                  </a:srgbClr>
                </a:solidFill>
                <a:ln w="9525">
                  <a:noFill/>
                </a:ln>
              </p:spPr>
              <p:txBody>
                <a:bodyPr/>
                <a:lstStyle/>
                <a:p>
                  <a:endParaRPr lang="zh-CN" altLang="en-US"/>
                </a:p>
              </p:txBody>
            </p:sp>
            <p:sp>
              <p:nvSpPr>
                <p:cNvPr id="37617" name="Freeform 338"/>
                <p:cNvSpPr/>
                <p:nvPr/>
              </p:nvSpPr>
              <p:spPr>
                <a:xfrm>
                  <a:off x="2469" y="1764"/>
                  <a:ext cx="18" cy="211"/>
                </a:xfrm>
                <a:custGeom>
                  <a:avLst/>
                  <a:gdLst>
                    <a:gd name="txL" fmla="*/ 0 w 138"/>
                    <a:gd name="txT" fmla="*/ 0 h 1688"/>
                    <a:gd name="txR" fmla="*/ 138 w 138"/>
                    <a:gd name="txB" fmla="*/ 1688 h 1688"/>
                  </a:gdLst>
                  <a:ahLst/>
                  <a:cxnLst>
                    <a:cxn ang="0">
                      <a:pos x="0" y="0"/>
                    </a:cxn>
                    <a:cxn ang="0">
                      <a:pos x="2" y="26"/>
                    </a:cxn>
                    <a:cxn ang="0">
                      <a:pos x="0" y="26"/>
                    </a:cxn>
                    <a:cxn ang="0">
                      <a:pos x="0" y="0"/>
                    </a:cxn>
                  </a:cxnLst>
                  <a:rect l="txL" t="txT" r="txR" b="txB"/>
                  <a:pathLst>
                    <a:path w="138" h="1688">
                      <a:moveTo>
                        <a:pt x="0" y="0"/>
                      </a:moveTo>
                      <a:lnTo>
                        <a:pt x="138" y="1688"/>
                      </a:lnTo>
                      <a:lnTo>
                        <a:pt x="0" y="1688"/>
                      </a:lnTo>
                      <a:lnTo>
                        <a:pt x="0" y="0"/>
                      </a:lnTo>
                      <a:close/>
                    </a:path>
                  </a:pathLst>
                </a:custGeom>
                <a:solidFill>
                  <a:srgbClr val="000000">
                    <a:alpha val="100000"/>
                  </a:srgbClr>
                </a:solidFill>
                <a:ln w="9525">
                  <a:noFill/>
                </a:ln>
              </p:spPr>
              <p:txBody>
                <a:bodyPr/>
                <a:lstStyle/>
                <a:p>
                  <a:endParaRPr lang="zh-CN" altLang="en-US"/>
                </a:p>
              </p:txBody>
            </p:sp>
            <p:sp>
              <p:nvSpPr>
                <p:cNvPr id="37618" name="Freeform 339"/>
                <p:cNvSpPr/>
                <p:nvPr/>
              </p:nvSpPr>
              <p:spPr>
                <a:xfrm>
                  <a:off x="2015" y="1816"/>
                  <a:ext cx="17" cy="105"/>
                </a:xfrm>
                <a:custGeom>
                  <a:avLst/>
                  <a:gdLst>
                    <a:gd name="txL" fmla="*/ 0 w 139"/>
                    <a:gd name="txT" fmla="*/ 0 h 840"/>
                    <a:gd name="txR" fmla="*/ 139 w 139"/>
                    <a:gd name="txB" fmla="*/ 840 h 840"/>
                  </a:gdLst>
                  <a:ahLst/>
                  <a:cxnLst>
                    <a:cxn ang="0">
                      <a:pos x="2" y="0"/>
                    </a:cxn>
                    <a:cxn ang="0">
                      <a:pos x="0" y="0"/>
                    </a:cxn>
                    <a:cxn ang="0">
                      <a:pos x="2" y="13"/>
                    </a:cxn>
                    <a:cxn ang="0">
                      <a:pos x="2" y="0"/>
                    </a:cxn>
                  </a:cxnLst>
                  <a:rect l="txL" t="txT" r="txR" b="txB"/>
                  <a:pathLst>
                    <a:path w="139" h="840">
                      <a:moveTo>
                        <a:pt x="139" y="0"/>
                      </a:moveTo>
                      <a:lnTo>
                        <a:pt x="0" y="0"/>
                      </a:lnTo>
                      <a:lnTo>
                        <a:pt x="139" y="840"/>
                      </a:lnTo>
                      <a:lnTo>
                        <a:pt x="139" y="0"/>
                      </a:lnTo>
                      <a:close/>
                    </a:path>
                  </a:pathLst>
                </a:custGeom>
                <a:solidFill>
                  <a:srgbClr val="000000">
                    <a:alpha val="100000"/>
                  </a:srgbClr>
                </a:solidFill>
                <a:ln w="9525">
                  <a:noFill/>
                </a:ln>
              </p:spPr>
              <p:txBody>
                <a:bodyPr/>
                <a:lstStyle/>
                <a:p>
                  <a:endParaRPr lang="zh-CN" altLang="en-US"/>
                </a:p>
              </p:txBody>
            </p:sp>
            <p:sp>
              <p:nvSpPr>
                <p:cNvPr id="37619" name="Freeform 340"/>
                <p:cNvSpPr/>
                <p:nvPr/>
              </p:nvSpPr>
              <p:spPr>
                <a:xfrm>
                  <a:off x="2015" y="1816"/>
                  <a:ext cx="17" cy="105"/>
                </a:xfrm>
                <a:custGeom>
                  <a:avLst/>
                  <a:gdLst>
                    <a:gd name="txL" fmla="*/ 0 w 139"/>
                    <a:gd name="txT" fmla="*/ 0 h 840"/>
                    <a:gd name="txR" fmla="*/ 139 w 139"/>
                    <a:gd name="txB" fmla="*/ 840 h 840"/>
                  </a:gdLst>
                  <a:ahLst/>
                  <a:cxnLst>
                    <a:cxn ang="0">
                      <a:pos x="0" y="0"/>
                    </a:cxn>
                    <a:cxn ang="0">
                      <a:pos x="2" y="13"/>
                    </a:cxn>
                    <a:cxn ang="0">
                      <a:pos x="0" y="13"/>
                    </a:cxn>
                    <a:cxn ang="0">
                      <a:pos x="0" y="0"/>
                    </a:cxn>
                  </a:cxnLst>
                  <a:rect l="txL" t="txT" r="txR" b="txB"/>
                  <a:pathLst>
                    <a:path w="139" h="840">
                      <a:moveTo>
                        <a:pt x="0" y="0"/>
                      </a:moveTo>
                      <a:lnTo>
                        <a:pt x="139" y="840"/>
                      </a:lnTo>
                      <a:lnTo>
                        <a:pt x="0" y="840"/>
                      </a:lnTo>
                      <a:lnTo>
                        <a:pt x="0" y="0"/>
                      </a:lnTo>
                      <a:close/>
                    </a:path>
                  </a:pathLst>
                </a:custGeom>
                <a:solidFill>
                  <a:srgbClr val="000000">
                    <a:alpha val="100000"/>
                  </a:srgbClr>
                </a:solidFill>
                <a:ln w="9525">
                  <a:noFill/>
                </a:ln>
              </p:spPr>
              <p:txBody>
                <a:bodyPr/>
                <a:lstStyle/>
                <a:p>
                  <a:endParaRPr lang="zh-CN" altLang="en-US"/>
                </a:p>
              </p:txBody>
            </p:sp>
            <p:sp>
              <p:nvSpPr>
                <p:cNvPr id="37620" name="Freeform 341"/>
                <p:cNvSpPr/>
                <p:nvPr/>
              </p:nvSpPr>
              <p:spPr>
                <a:xfrm>
                  <a:off x="2395" y="1784"/>
                  <a:ext cx="18" cy="175"/>
                </a:xfrm>
                <a:custGeom>
                  <a:avLst/>
                  <a:gdLst>
                    <a:gd name="txL" fmla="*/ 0 w 140"/>
                    <a:gd name="txT" fmla="*/ 0 h 1401"/>
                    <a:gd name="txR" fmla="*/ 140 w 140"/>
                    <a:gd name="txB" fmla="*/ 1401 h 1401"/>
                  </a:gdLst>
                  <a:ahLst/>
                  <a:cxnLst>
                    <a:cxn ang="0">
                      <a:pos x="2" y="0"/>
                    </a:cxn>
                    <a:cxn ang="0">
                      <a:pos x="0" y="0"/>
                    </a:cxn>
                    <a:cxn ang="0">
                      <a:pos x="2" y="22"/>
                    </a:cxn>
                    <a:cxn ang="0">
                      <a:pos x="2" y="0"/>
                    </a:cxn>
                  </a:cxnLst>
                  <a:rect l="txL" t="txT" r="txR" b="txB"/>
                  <a:pathLst>
                    <a:path w="140" h="1401">
                      <a:moveTo>
                        <a:pt x="140" y="0"/>
                      </a:moveTo>
                      <a:lnTo>
                        <a:pt x="0" y="0"/>
                      </a:lnTo>
                      <a:lnTo>
                        <a:pt x="140" y="1401"/>
                      </a:lnTo>
                      <a:lnTo>
                        <a:pt x="140" y="0"/>
                      </a:lnTo>
                      <a:close/>
                    </a:path>
                  </a:pathLst>
                </a:custGeom>
                <a:solidFill>
                  <a:srgbClr val="000000">
                    <a:alpha val="100000"/>
                  </a:srgbClr>
                </a:solidFill>
                <a:ln w="9525">
                  <a:noFill/>
                </a:ln>
              </p:spPr>
              <p:txBody>
                <a:bodyPr/>
                <a:lstStyle/>
                <a:p>
                  <a:endParaRPr lang="zh-CN" altLang="en-US"/>
                </a:p>
              </p:txBody>
            </p:sp>
            <p:sp>
              <p:nvSpPr>
                <p:cNvPr id="37621" name="Freeform 342"/>
                <p:cNvSpPr/>
                <p:nvPr/>
              </p:nvSpPr>
              <p:spPr>
                <a:xfrm>
                  <a:off x="2395" y="1784"/>
                  <a:ext cx="18" cy="175"/>
                </a:xfrm>
                <a:custGeom>
                  <a:avLst/>
                  <a:gdLst>
                    <a:gd name="txL" fmla="*/ 0 w 140"/>
                    <a:gd name="txT" fmla="*/ 0 h 1401"/>
                    <a:gd name="txR" fmla="*/ 140 w 140"/>
                    <a:gd name="txB" fmla="*/ 1401 h 1401"/>
                  </a:gdLst>
                  <a:ahLst/>
                  <a:cxnLst>
                    <a:cxn ang="0">
                      <a:pos x="0" y="0"/>
                    </a:cxn>
                    <a:cxn ang="0">
                      <a:pos x="2" y="22"/>
                    </a:cxn>
                    <a:cxn ang="0">
                      <a:pos x="0" y="22"/>
                    </a:cxn>
                    <a:cxn ang="0">
                      <a:pos x="0" y="0"/>
                    </a:cxn>
                  </a:cxnLst>
                  <a:rect l="txL" t="txT" r="txR" b="txB"/>
                  <a:pathLst>
                    <a:path w="140" h="1401">
                      <a:moveTo>
                        <a:pt x="0" y="0"/>
                      </a:moveTo>
                      <a:lnTo>
                        <a:pt x="140" y="1401"/>
                      </a:lnTo>
                      <a:lnTo>
                        <a:pt x="0" y="1401"/>
                      </a:lnTo>
                      <a:lnTo>
                        <a:pt x="0" y="0"/>
                      </a:lnTo>
                      <a:close/>
                    </a:path>
                  </a:pathLst>
                </a:custGeom>
                <a:solidFill>
                  <a:srgbClr val="000000">
                    <a:alpha val="100000"/>
                  </a:srgbClr>
                </a:solidFill>
                <a:ln w="9525">
                  <a:noFill/>
                </a:ln>
              </p:spPr>
              <p:txBody>
                <a:bodyPr/>
                <a:lstStyle/>
                <a:p>
                  <a:endParaRPr lang="zh-CN" altLang="en-US"/>
                </a:p>
              </p:txBody>
            </p:sp>
            <p:sp>
              <p:nvSpPr>
                <p:cNvPr id="37622" name="Freeform 343"/>
                <p:cNvSpPr/>
                <p:nvPr/>
              </p:nvSpPr>
              <p:spPr>
                <a:xfrm>
                  <a:off x="1679" y="1980"/>
                  <a:ext cx="528" cy="17"/>
                </a:xfrm>
                <a:custGeom>
                  <a:avLst/>
                  <a:gdLst>
                    <a:gd name="txL" fmla="*/ 0 w 4223"/>
                    <a:gd name="txT" fmla="*/ 0 h 141"/>
                    <a:gd name="txR" fmla="*/ 4223 w 4223"/>
                    <a:gd name="txB" fmla="*/ 141 h 141"/>
                  </a:gdLst>
                  <a:ahLst/>
                  <a:cxnLst>
                    <a:cxn ang="0">
                      <a:pos x="0" y="0"/>
                    </a:cxn>
                    <a:cxn ang="0">
                      <a:pos x="0" y="2"/>
                    </a:cxn>
                    <a:cxn ang="0">
                      <a:pos x="66" y="0"/>
                    </a:cxn>
                    <a:cxn ang="0">
                      <a:pos x="0" y="0"/>
                    </a:cxn>
                  </a:cxnLst>
                  <a:rect l="txL" t="txT" r="txR" b="txB"/>
                  <a:pathLst>
                    <a:path w="4223" h="141">
                      <a:moveTo>
                        <a:pt x="0" y="0"/>
                      </a:moveTo>
                      <a:lnTo>
                        <a:pt x="0" y="141"/>
                      </a:lnTo>
                      <a:lnTo>
                        <a:pt x="4223" y="0"/>
                      </a:lnTo>
                      <a:lnTo>
                        <a:pt x="0" y="0"/>
                      </a:lnTo>
                      <a:close/>
                    </a:path>
                  </a:pathLst>
                </a:custGeom>
                <a:solidFill>
                  <a:srgbClr val="000000">
                    <a:alpha val="100000"/>
                  </a:srgbClr>
                </a:solidFill>
                <a:ln w="9525">
                  <a:noFill/>
                </a:ln>
              </p:spPr>
              <p:txBody>
                <a:bodyPr/>
                <a:lstStyle/>
                <a:p>
                  <a:endParaRPr lang="zh-CN" altLang="en-US"/>
                </a:p>
              </p:txBody>
            </p:sp>
            <p:sp>
              <p:nvSpPr>
                <p:cNvPr id="37623" name="Freeform 344"/>
                <p:cNvSpPr/>
                <p:nvPr/>
              </p:nvSpPr>
              <p:spPr>
                <a:xfrm>
                  <a:off x="1679" y="1980"/>
                  <a:ext cx="528" cy="17"/>
                </a:xfrm>
                <a:custGeom>
                  <a:avLst/>
                  <a:gdLst>
                    <a:gd name="txL" fmla="*/ 0 w 4223"/>
                    <a:gd name="txT" fmla="*/ 0 h 141"/>
                    <a:gd name="txR" fmla="*/ 4223 w 4223"/>
                    <a:gd name="txB" fmla="*/ 141 h 141"/>
                  </a:gdLst>
                  <a:ahLst/>
                  <a:cxnLst>
                    <a:cxn ang="0">
                      <a:pos x="0" y="2"/>
                    </a:cxn>
                    <a:cxn ang="0">
                      <a:pos x="66" y="0"/>
                    </a:cxn>
                    <a:cxn ang="0">
                      <a:pos x="66" y="2"/>
                    </a:cxn>
                    <a:cxn ang="0">
                      <a:pos x="0" y="2"/>
                    </a:cxn>
                  </a:cxnLst>
                  <a:rect l="txL" t="txT" r="txR" b="txB"/>
                  <a:pathLst>
                    <a:path w="4223" h="141">
                      <a:moveTo>
                        <a:pt x="0" y="141"/>
                      </a:moveTo>
                      <a:lnTo>
                        <a:pt x="4223" y="0"/>
                      </a:lnTo>
                      <a:lnTo>
                        <a:pt x="4223" y="141"/>
                      </a:lnTo>
                      <a:lnTo>
                        <a:pt x="0" y="141"/>
                      </a:lnTo>
                      <a:close/>
                    </a:path>
                  </a:pathLst>
                </a:custGeom>
                <a:solidFill>
                  <a:srgbClr val="000000">
                    <a:alpha val="100000"/>
                  </a:srgbClr>
                </a:solidFill>
                <a:ln w="9525">
                  <a:noFill/>
                </a:ln>
              </p:spPr>
              <p:txBody>
                <a:bodyPr/>
                <a:lstStyle/>
                <a:p>
                  <a:endParaRPr lang="zh-CN" altLang="en-US"/>
                </a:p>
              </p:txBody>
            </p:sp>
            <p:sp>
              <p:nvSpPr>
                <p:cNvPr id="37624" name="Freeform 345"/>
                <p:cNvSpPr/>
                <p:nvPr/>
              </p:nvSpPr>
              <p:spPr>
                <a:xfrm>
                  <a:off x="2011" y="1912"/>
                  <a:ext cx="239" cy="18"/>
                </a:xfrm>
                <a:custGeom>
                  <a:avLst/>
                  <a:gdLst>
                    <a:gd name="txL" fmla="*/ 0 w 1917"/>
                    <a:gd name="txT" fmla="*/ 0 h 140"/>
                    <a:gd name="txR" fmla="*/ 1917 w 1917"/>
                    <a:gd name="txB" fmla="*/ 140 h 140"/>
                  </a:gdLst>
                  <a:ahLst/>
                  <a:cxnLst>
                    <a:cxn ang="0">
                      <a:pos x="30" y="2"/>
                    </a:cxn>
                    <a:cxn ang="0">
                      <a:pos x="30" y="0"/>
                    </a:cxn>
                    <a:cxn ang="0">
                      <a:pos x="0" y="2"/>
                    </a:cxn>
                    <a:cxn ang="0">
                      <a:pos x="30" y="2"/>
                    </a:cxn>
                  </a:cxnLst>
                  <a:rect l="txL" t="txT" r="txR" b="txB"/>
                  <a:pathLst>
                    <a:path w="1917" h="140">
                      <a:moveTo>
                        <a:pt x="1917" y="140"/>
                      </a:moveTo>
                      <a:lnTo>
                        <a:pt x="1917" y="0"/>
                      </a:lnTo>
                      <a:lnTo>
                        <a:pt x="0" y="139"/>
                      </a:lnTo>
                      <a:lnTo>
                        <a:pt x="1917" y="140"/>
                      </a:lnTo>
                      <a:close/>
                    </a:path>
                  </a:pathLst>
                </a:custGeom>
                <a:solidFill>
                  <a:srgbClr val="000000">
                    <a:alpha val="100000"/>
                  </a:srgbClr>
                </a:solidFill>
                <a:ln w="9525">
                  <a:noFill/>
                </a:ln>
              </p:spPr>
              <p:txBody>
                <a:bodyPr/>
                <a:lstStyle/>
                <a:p>
                  <a:endParaRPr lang="zh-CN" altLang="en-US"/>
                </a:p>
              </p:txBody>
            </p:sp>
            <p:sp>
              <p:nvSpPr>
                <p:cNvPr id="37625" name="Freeform 346"/>
                <p:cNvSpPr/>
                <p:nvPr/>
              </p:nvSpPr>
              <p:spPr>
                <a:xfrm>
                  <a:off x="2011" y="1912"/>
                  <a:ext cx="239" cy="18"/>
                </a:xfrm>
                <a:custGeom>
                  <a:avLst/>
                  <a:gdLst>
                    <a:gd name="txL" fmla="*/ 0 w 1917"/>
                    <a:gd name="txT" fmla="*/ 0 h 139"/>
                    <a:gd name="txR" fmla="*/ 1917 w 1917"/>
                    <a:gd name="txB" fmla="*/ 139 h 139"/>
                  </a:gdLst>
                  <a:ahLst/>
                  <a:cxnLst>
                    <a:cxn ang="0">
                      <a:pos x="30" y="0"/>
                    </a:cxn>
                    <a:cxn ang="0">
                      <a:pos x="0" y="2"/>
                    </a:cxn>
                    <a:cxn ang="0">
                      <a:pos x="0" y="0"/>
                    </a:cxn>
                    <a:cxn ang="0">
                      <a:pos x="30" y="0"/>
                    </a:cxn>
                  </a:cxnLst>
                  <a:rect l="txL" t="txT" r="txR" b="txB"/>
                  <a:pathLst>
                    <a:path w="1917" h="139">
                      <a:moveTo>
                        <a:pt x="1917" y="0"/>
                      </a:moveTo>
                      <a:lnTo>
                        <a:pt x="0" y="139"/>
                      </a:lnTo>
                      <a:lnTo>
                        <a:pt x="0" y="0"/>
                      </a:lnTo>
                      <a:lnTo>
                        <a:pt x="1917" y="0"/>
                      </a:lnTo>
                      <a:close/>
                    </a:path>
                  </a:pathLst>
                </a:custGeom>
                <a:solidFill>
                  <a:srgbClr val="000000">
                    <a:alpha val="100000"/>
                  </a:srgbClr>
                </a:solidFill>
                <a:ln w="9525">
                  <a:noFill/>
                </a:ln>
              </p:spPr>
              <p:txBody>
                <a:bodyPr/>
                <a:lstStyle/>
                <a:p>
                  <a:endParaRPr lang="zh-CN" altLang="en-US"/>
                </a:p>
              </p:txBody>
            </p:sp>
            <p:sp>
              <p:nvSpPr>
                <p:cNvPr id="37626" name="Freeform 347"/>
                <p:cNvSpPr/>
                <p:nvPr/>
              </p:nvSpPr>
              <p:spPr>
                <a:xfrm>
                  <a:off x="1622" y="3061"/>
                  <a:ext cx="630" cy="17"/>
                </a:xfrm>
                <a:custGeom>
                  <a:avLst/>
                  <a:gdLst>
                    <a:gd name="txL" fmla="*/ 0 w 5043"/>
                    <a:gd name="txT" fmla="*/ 0 h 139"/>
                    <a:gd name="txR" fmla="*/ 5043 w 5043"/>
                    <a:gd name="txB" fmla="*/ 139 h 139"/>
                  </a:gdLst>
                  <a:ahLst/>
                  <a:cxnLst>
                    <a:cxn ang="0">
                      <a:pos x="0" y="0"/>
                    </a:cxn>
                    <a:cxn ang="0">
                      <a:pos x="0" y="2"/>
                    </a:cxn>
                    <a:cxn ang="0">
                      <a:pos x="79" y="0"/>
                    </a:cxn>
                    <a:cxn ang="0">
                      <a:pos x="0" y="0"/>
                    </a:cxn>
                  </a:cxnLst>
                  <a:rect l="txL" t="txT" r="txR" b="txB"/>
                  <a:pathLst>
                    <a:path w="5043" h="139">
                      <a:moveTo>
                        <a:pt x="0" y="0"/>
                      </a:moveTo>
                      <a:lnTo>
                        <a:pt x="0" y="139"/>
                      </a:lnTo>
                      <a:lnTo>
                        <a:pt x="5043" y="0"/>
                      </a:lnTo>
                      <a:lnTo>
                        <a:pt x="0" y="0"/>
                      </a:lnTo>
                      <a:close/>
                    </a:path>
                  </a:pathLst>
                </a:custGeom>
                <a:solidFill>
                  <a:srgbClr val="000000">
                    <a:alpha val="100000"/>
                  </a:srgbClr>
                </a:solidFill>
                <a:ln w="9525">
                  <a:noFill/>
                </a:ln>
              </p:spPr>
              <p:txBody>
                <a:bodyPr/>
                <a:lstStyle/>
                <a:p>
                  <a:endParaRPr lang="zh-CN" altLang="en-US"/>
                </a:p>
              </p:txBody>
            </p:sp>
            <p:sp>
              <p:nvSpPr>
                <p:cNvPr id="37627" name="Freeform 348"/>
                <p:cNvSpPr/>
                <p:nvPr/>
              </p:nvSpPr>
              <p:spPr>
                <a:xfrm>
                  <a:off x="1622" y="3061"/>
                  <a:ext cx="630" cy="17"/>
                </a:xfrm>
                <a:custGeom>
                  <a:avLst/>
                  <a:gdLst>
                    <a:gd name="txL" fmla="*/ 0 w 5043"/>
                    <a:gd name="txT" fmla="*/ 0 h 139"/>
                    <a:gd name="txR" fmla="*/ 5043 w 5043"/>
                    <a:gd name="txB" fmla="*/ 139 h 139"/>
                  </a:gdLst>
                  <a:ahLst/>
                  <a:cxnLst>
                    <a:cxn ang="0">
                      <a:pos x="0" y="2"/>
                    </a:cxn>
                    <a:cxn ang="0">
                      <a:pos x="79" y="0"/>
                    </a:cxn>
                    <a:cxn ang="0">
                      <a:pos x="79" y="2"/>
                    </a:cxn>
                    <a:cxn ang="0">
                      <a:pos x="0" y="2"/>
                    </a:cxn>
                  </a:cxnLst>
                  <a:rect l="txL" t="txT" r="txR" b="txB"/>
                  <a:pathLst>
                    <a:path w="5043" h="139">
                      <a:moveTo>
                        <a:pt x="0" y="139"/>
                      </a:moveTo>
                      <a:lnTo>
                        <a:pt x="5043" y="0"/>
                      </a:lnTo>
                      <a:lnTo>
                        <a:pt x="5043" y="139"/>
                      </a:lnTo>
                      <a:lnTo>
                        <a:pt x="0" y="139"/>
                      </a:lnTo>
                      <a:close/>
                    </a:path>
                  </a:pathLst>
                </a:custGeom>
                <a:solidFill>
                  <a:srgbClr val="000000">
                    <a:alpha val="100000"/>
                  </a:srgbClr>
                </a:solidFill>
                <a:ln w="9525">
                  <a:noFill/>
                </a:ln>
              </p:spPr>
              <p:txBody>
                <a:bodyPr/>
                <a:lstStyle/>
                <a:p>
                  <a:endParaRPr lang="zh-CN" altLang="en-US"/>
                </a:p>
              </p:txBody>
            </p:sp>
            <p:sp>
              <p:nvSpPr>
                <p:cNvPr id="37628" name="Line 349"/>
                <p:cNvSpPr/>
                <p:nvPr/>
              </p:nvSpPr>
              <p:spPr>
                <a:xfrm>
                  <a:off x="1932" y="3194"/>
                  <a:ext cx="220" cy="1"/>
                </a:xfrm>
                <a:prstGeom prst="line">
                  <a:avLst/>
                </a:prstGeom>
                <a:ln w="0" cap="flat" cmpd="sng">
                  <a:solidFill>
                    <a:srgbClr val="000000"/>
                  </a:solidFill>
                  <a:prstDash val="solid"/>
                  <a:headEnd type="none" w="med" len="med"/>
                  <a:tailEnd type="none" w="med" len="med"/>
                </a:ln>
              </p:spPr>
            </p:sp>
            <p:sp>
              <p:nvSpPr>
                <p:cNvPr id="37629" name="Line 350"/>
                <p:cNvSpPr/>
                <p:nvPr/>
              </p:nvSpPr>
              <p:spPr>
                <a:xfrm>
                  <a:off x="2207" y="3194"/>
                  <a:ext cx="56" cy="1"/>
                </a:xfrm>
                <a:prstGeom prst="line">
                  <a:avLst/>
                </a:prstGeom>
                <a:ln w="0" cap="flat" cmpd="sng">
                  <a:solidFill>
                    <a:srgbClr val="000000"/>
                  </a:solidFill>
                  <a:prstDash val="solid"/>
                  <a:headEnd type="none" w="med" len="med"/>
                  <a:tailEnd type="none" w="med" len="med"/>
                </a:ln>
              </p:spPr>
            </p:sp>
            <p:sp>
              <p:nvSpPr>
                <p:cNvPr id="37630" name="Line 351"/>
                <p:cNvSpPr/>
                <p:nvPr/>
              </p:nvSpPr>
              <p:spPr>
                <a:xfrm>
                  <a:off x="2318" y="3194"/>
                  <a:ext cx="220" cy="1"/>
                </a:xfrm>
                <a:prstGeom prst="line">
                  <a:avLst/>
                </a:prstGeom>
                <a:ln w="0" cap="flat" cmpd="sng">
                  <a:solidFill>
                    <a:srgbClr val="000000"/>
                  </a:solidFill>
                  <a:prstDash val="solid"/>
                  <a:headEnd type="none" w="med" len="med"/>
                  <a:tailEnd type="none" w="med" len="med"/>
                </a:ln>
              </p:spPr>
            </p:sp>
            <p:sp>
              <p:nvSpPr>
                <p:cNvPr id="37631" name="Line 352"/>
                <p:cNvSpPr/>
                <p:nvPr/>
              </p:nvSpPr>
              <p:spPr>
                <a:xfrm flipV="1">
                  <a:off x="2002" y="1993"/>
                  <a:ext cx="7" cy="7"/>
                </a:xfrm>
                <a:prstGeom prst="line">
                  <a:avLst/>
                </a:prstGeom>
                <a:ln w="0" cap="flat" cmpd="sng">
                  <a:solidFill>
                    <a:srgbClr val="000000"/>
                  </a:solidFill>
                  <a:prstDash val="solid"/>
                  <a:headEnd type="none" w="med" len="med"/>
                  <a:tailEnd type="none" w="med" len="med"/>
                </a:ln>
              </p:spPr>
            </p:sp>
            <p:sp>
              <p:nvSpPr>
                <p:cNvPr id="37632" name="Freeform 353"/>
                <p:cNvSpPr/>
                <p:nvPr/>
              </p:nvSpPr>
              <p:spPr>
                <a:xfrm>
                  <a:off x="1951" y="2300"/>
                  <a:ext cx="17" cy="463"/>
                </a:xfrm>
                <a:custGeom>
                  <a:avLst/>
                  <a:gdLst>
                    <a:gd name="txL" fmla="*/ 0 w 139"/>
                    <a:gd name="txT" fmla="*/ 0 h 3711"/>
                    <a:gd name="txR" fmla="*/ 139 w 139"/>
                    <a:gd name="txB" fmla="*/ 3711 h 3711"/>
                  </a:gdLst>
                  <a:ahLst/>
                  <a:cxnLst>
                    <a:cxn ang="0">
                      <a:pos x="2" y="0"/>
                    </a:cxn>
                    <a:cxn ang="0">
                      <a:pos x="0" y="0"/>
                    </a:cxn>
                    <a:cxn ang="0">
                      <a:pos x="2" y="58"/>
                    </a:cxn>
                    <a:cxn ang="0">
                      <a:pos x="2" y="0"/>
                    </a:cxn>
                  </a:cxnLst>
                  <a:rect l="txL" t="txT" r="txR" b="txB"/>
                  <a:pathLst>
                    <a:path w="139" h="3711">
                      <a:moveTo>
                        <a:pt x="139" y="0"/>
                      </a:moveTo>
                      <a:lnTo>
                        <a:pt x="0" y="0"/>
                      </a:lnTo>
                      <a:lnTo>
                        <a:pt x="139" y="3711"/>
                      </a:lnTo>
                      <a:lnTo>
                        <a:pt x="139" y="0"/>
                      </a:lnTo>
                      <a:close/>
                    </a:path>
                  </a:pathLst>
                </a:custGeom>
                <a:solidFill>
                  <a:srgbClr val="000000">
                    <a:alpha val="100000"/>
                  </a:srgbClr>
                </a:solidFill>
                <a:ln w="9525">
                  <a:noFill/>
                </a:ln>
              </p:spPr>
              <p:txBody>
                <a:bodyPr/>
                <a:lstStyle/>
                <a:p>
                  <a:endParaRPr lang="zh-CN" altLang="en-US"/>
                </a:p>
              </p:txBody>
            </p:sp>
            <p:sp>
              <p:nvSpPr>
                <p:cNvPr id="37633" name="Freeform 354"/>
                <p:cNvSpPr/>
                <p:nvPr/>
              </p:nvSpPr>
              <p:spPr>
                <a:xfrm>
                  <a:off x="1951" y="2300"/>
                  <a:ext cx="17" cy="463"/>
                </a:xfrm>
                <a:custGeom>
                  <a:avLst/>
                  <a:gdLst>
                    <a:gd name="txL" fmla="*/ 0 w 139"/>
                    <a:gd name="txT" fmla="*/ 0 h 3711"/>
                    <a:gd name="txR" fmla="*/ 139 w 139"/>
                    <a:gd name="txB" fmla="*/ 3711 h 3711"/>
                  </a:gdLst>
                  <a:ahLst/>
                  <a:cxnLst>
                    <a:cxn ang="0">
                      <a:pos x="0" y="0"/>
                    </a:cxn>
                    <a:cxn ang="0">
                      <a:pos x="2" y="58"/>
                    </a:cxn>
                    <a:cxn ang="0">
                      <a:pos x="0" y="58"/>
                    </a:cxn>
                    <a:cxn ang="0">
                      <a:pos x="0" y="0"/>
                    </a:cxn>
                  </a:cxnLst>
                  <a:rect l="txL" t="txT" r="txR" b="txB"/>
                  <a:pathLst>
                    <a:path w="139" h="3711">
                      <a:moveTo>
                        <a:pt x="0" y="0"/>
                      </a:moveTo>
                      <a:lnTo>
                        <a:pt x="139" y="3711"/>
                      </a:lnTo>
                      <a:lnTo>
                        <a:pt x="0" y="3711"/>
                      </a:lnTo>
                      <a:lnTo>
                        <a:pt x="0" y="0"/>
                      </a:lnTo>
                      <a:close/>
                    </a:path>
                  </a:pathLst>
                </a:custGeom>
                <a:solidFill>
                  <a:srgbClr val="000000">
                    <a:alpha val="100000"/>
                  </a:srgbClr>
                </a:solidFill>
                <a:ln w="9525">
                  <a:noFill/>
                </a:ln>
              </p:spPr>
              <p:txBody>
                <a:bodyPr/>
                <a:lstStyle/>
                <a:p>
                  <a:endParaRPr lang="zh-CN" altLang="en-US"/>
                </a:p>
              </p:txBody>
            </p:sp>
            <p:sp>
              <p:nvSpPr>
                <p:cNvPr id="37634" name="Freeform 355"/>
                <p:cNvSpPr/>
                <p:nvPr/>
              </p:nvSpPr>
              <p:spPr>
                <a:xfrm>
                  <a:off x="1993" y="2139"/>
                  <a:ext cx="18" cy="788"/>
                </a:xfrm>
                <a:custGeom>
                  <a:avLst/>
                  <a:gdLst>
                    <a:gd name="txL" fmla="*/ 0 w 139"/>
                    <a:gd name="txT" fmla="*/ 0 h 6305"/>
                    <a:gd name="txR" fmla="*/ 139 w 139"/>
                    <a:gd name="txB" fmla="*/ 6305 h 6305"/>
                  </a:gdLst>
                  <a:ahLst/>
                  <a:cxnLst>
                    <a:cxn ang="0">
                      <a:pos x="2" y="0"/>
                    </a:cxn>
                    <a:cxn ang="0">
                      <a:pos x="0" y="0"/>
                    </a:cxn>
                    <a:cxn ang="0">
                      <a:pos x="2" y="98"/>
                    </a:cxn>
                    <a:cxn ang="0">
                      <a:pos x="2" y="0"/>
                    </a:cxn>
                  </a:cxnLst>
                  <a:rect l="txL" t="txT" r="txR" b="txB"/>
                  <a:pathLst>
                    <a:path w="139" h="6305">
                      <a:moveTo>
                        <a:pt x="139" y="0"/>
                      </a:moveTo>
                      <a:lnTo>
                        <a:pt x="0" y="0"/>
                      </a:lnTo>
                      <a:lnTo>
                        <a:pt x="139" y="6305"/>
                      </a:lnTo>
                      <a:lnTo>
                        <a:pt x="139" y="0"/>
                      </a:lnTo>
                      <a:close/>
                    </a:path>
                  </a:pathLst>
                </a:custGeom>
                <a:solidFill>
                  <a:srgbClr val="000000">
                    <a:alpha val="100000"/>
                  </a:srgbClr>
                </a:solidFill>
                <a:ln w="9525">
                  <a:noFill/>
                </a:ln>
              </p:spPr>
              <p:txBody>
                <a:bodyPr/>
                <a:lstStyle/>
                <a:p>
                  <a:endParaRPr lang="zh-CN" altLang="en-US"/>
                </a:p>
              </p:txBody>
            </p:sp>
            <p:sp>
              <p:nvSpPr>
                <p:cNvPr id="37635" name="Freeform 356"/>
                <p:cNvSpPr/>
                <p:nvPr/>
              </p:nvSpPr>
              <p:spPr>
                <a:xfrm>
                  <a:off x="1993" y="2139"/>
                  <a:ext cx="18" cy="788"/>
                </a:xfrm>
                <a:custGeom>
                  <a:avLst/>
                  <a:gdLst>
                    <a:gd name="txL" fmla="*/ 0 w 139"/>
                    <a:gd name="txT" fmla="*/ 0 h 6305"/>
                    <a:gd name="txR" fmla="*/ 139 w 139"/>
                    <a:gd name="txB" fmla="*/ 6305 h 6305"/>
                  </a:gdLst>
                  <a:ahLst/>
                  <a:cxnLst>
                    <a:cxn ang="0">
                      <a:pos x="0" y="0"/>
                    </a:cxn>
                    <a:cxn ang="0">
                      <a:pos x="2" y="98"/>
                    </a:cxn>
                    <a:cxn ang="0">
                      <a:pos x="0" y="98"/>
                    </a:cxn>
                    <a:cxn ang="0">
                      <a:pos x="0" y="0"/>
                    </a:cxn>
                  </a:cxnLst>
                  <a:rect l="txL" t="txT" r="txR" b="txB"/>
                  <a:pathLst>
                    <a:path w="139" h="6305">
                      <a:moveTo>
                        <a:pt x="0" y="0"/>
                      </a:moveTo>
                      <a:lnTo>
                        <a:pt x="139" y="6305"/>
                      </a:lnTo>
                      <a:lnTo>
                        <a:pt x="0" y="6305"/>
                      </a:lnTo>
                      <a:lnTo>
                        <a:pt x="0" y="0"/>
                      </a:lnTo>
                      <a:close/>
                    </a:path>
                  </a:pathLst>
                </a:custGeom>
                <a:solidFill>
                  <a:srgbClr val="000000">
                    <a:alpha val="100000"/>
                  </a:srgbClr>
                </a:solidFill>
                <a:ln w="9525">
                  <a:noFill/>
                </a:ln>
              </p:spPr>
              <p:txBody>
                <a:bodyPr/>
                <a:lstStyle/>
                <a:p>
                  <a:endParaRPr lang="zh-CN" altLang="en-US"/>
                </a:p>
              </p:txBody>
            </p:sp>
            <p:sp>
              <p:nvSpPr>
                <p:cNvPr id="37636" name="Freeform 357"/>
                <p:cNvSpPr/>
                <p:nvPr/>
              </p:nvSpPr>
              <p:spPr>
                <a:xfrm>
                  <a:off x="1718" y="2911"/>
                  <a:ext cx="176" cy="17"/>
                </a:xfrm>
                <a:custGeom>
                  <a:avLst/>
                  <a:gdLst>
                    <a:gd name="txL" fmla="*/ 0 w 1413"/>
                    <a:gd name="txT" fmla="*/ 0 h 140"/>
                    <a:gd name="txR" fmla="*/ 1413 w 1413"/>
                    <a:gd name="txB" fmla="*/ 140 h 140"/>
                  </a:gdLst>
                  <a:ahLst/>
                  <a:cxnLst>
                    <a:cxn ang="0">
                      <a:pos x="0" y="0"/>
                    </a:cxn>
                    <a:cxn ang="0">
                      <a:pos x="0" y="2"/>
                    </a:cxn>
                    <a:cxn ang="0">
                      <a:pos x="22" y="0"/>
                    </a:cxn>
                    <a:cxn ang="0">
                      <a:pos x="0" y="0"/>
                    </a:cxn>
                  </a:cxnLst>
                  <a:rect l="txL" t="txT" r="txR" b="txB"/>
                  <a:pathLst>
                    <a:path w="1413" h="140">
                      <a:moveTo>
                        <a:pt x="0" y="0"/>
                      </a:moveTo>
                      <a:lnTo>
                        <a:pt x="0" y="140"/>
                      </a:lnTo>
                      <a:lnTo>
                        <a:pt x="1413" y="0"/>
                      </a:lnTo>
                      <a:lnTo>
                        <a:pt x="0" y="0"/>
                      </a:lnTo>
                      <a:close/>
                    </a:path>
                  </a:pathLst>
                </a:custGeom>
                <a:solidFill>
                  <a:srgbClr val="000000">
                    <a:alpha val="100000"/>
                  </a:srgbClr>
                </a:solidFill>
                <a:ln w="9525">
                  <a:noFill/>
                </a:ln>
              </p:spPr>
              <p:txBody>
                <a:bodyPr/>
                <a:lstStyle/>
                <a:p>
                  <a:endParaRPr lang="zh-CN" altLang="en-US"/>
                </a:p>
              </p:txBody>
            </p:sp>
            <p:sp>
              <p:nvSpPr>
                <p:cNvPr id="37637" name="Freeform 358"/>
                <p:cNvSpPr/>
                <p:nvPr/>
              </p:nvSpPr>
              <p:spPr>
                <a:xfrm>
                  <a:off x="1718" y="2911"/>
                  <a:ext cx="176" cy="17"/>
                </a:xfrm>
                <a:custGeom>
                  <a:avLst/>
                  <a:gdLst>
                    <a:gd name="txL" fmla="*/ 0 w 1413"/>
                    <a:gd name="txT" fmla="*/ 0 h 140"/>
                    <a:gd name="txR" fmla="*/ 1413 w 1413"/>
                    <a:gd name="txB" fmla="*/ 140 h 140"/>
                  </a:gdLst>
                  <a:ahLst/>
                  <a:cxnLst>
                    <a:cxn ang="0">
                      <a:pos x="0" y="2"/>
                    </a:cxn>
                    <a:cxn ang="0">
                      <a:pos x="22" y="0"/>
                    </a:cxn>
                    <a:cxn ang="0">
                      <a:pos x="22" y="2"/>
                    </a:cxn>
                    <a:cxn ang="0">
                      <a:pos x="0" y="2"/>
                    </a:cxn>
                  </a:cxnLst>
                  <a:rect l="txL" t="txT" r="txR" b="txB"/>
                  <a:pathLst>
                    <a:path w="1413" h="140">
                      <a:moveTo>
                        <a:pt x="0" y="140"/>
                      </a:moveTo>
                      <a:lnTo>
                        <a:pt x="1413" y="0"/>
                      </a:lnTo>
                      <a:lnTo>
                        <a:pt x="1413" y="140"/>
                      </a:lnTo>
                      <a:lnTo>
                        <a:pt x="0" y="140"/>
                      </a:lnTo>
                      <a:close/>
                    </a:path>
                  </a:pathLst>
                </a:custGeom>
                <a:solidFill>
                  <a:srgbClr val="000000">
                    <a:alpha val="100000"/>
                  </a:srgbClr>
                </a:solidFill>
                <a:ln w="9525">
                  <a:noFill/>
                </a:ln>
              </p:spPr>
              <p:txBody>
                <a:bodyPr/>
                <a:lstStyle/>
                <a:p>
                  <a:endParaRPr lang="zh-CN" altLang="en-US"/>
                </a:p>
              </p:txBody>
            </p:sp>
            <p:sp>
              <p:nvSpPr>
                <p:cNvPr id="37638" name="Freeform 359"/>
                <p:cNvSpPr/>
                <p:nvPr/>
              </p:nvSpPr>
              <p:spPr>
                <a:xfrm>
                  <a:off x="1613" y="2763"/>
                  <a:ext cx="17" cy="91"/>
                </a:xfrm>
                <a:custGeom>
                  <a:avLst/>
                  <a:gdLst>
                    <a:gd name="txL" fmla="*/ 0 w 140"/>
                    <a:gd name="txT" fmla="*/ 0 h 724"/>
                    <a:gd name="txR" fmla="*/ 140 w 140"/>
                    <a:gd name="txB" fmla="*/ 724 h 724"/>
                  </a:gdLst>
                  <a:ahLst/>
                  <a:cxnLst>
                    <a:cxn ang="0">
                      <a:pos x="2" y="0"/>
                    </a:cxn>
                    <a:cxn ang="0">
                      <a:pos x="0" y="0"/>
                    </a:cxn>
                    <a:cxn ang="0">
                      <a:pos x="2" y="11"/>
                    </a:cxn>
                    <a:cxn ang="0">
                      <a:pos x="2" y="0"/>
                    </a:cxn>
                  </a:cxnLst>
                  <a:rect l="txL" t="txT" r="txR" b="txB"/>
                  <a:pathLst>
                    <a:path w="140" h="724">
                      <a:moveTo>
                        <a:pt x="140" y="0"/>
                      </a:moveTo>
                      <a:lnTo>
                        <a:pt x="0" y="0"/>
                      </a:lnTo>
                      <a:lnTo>
                        <a:pt x="140" y="724"/>
                      </a:lnTo>
                      <a:lnTo>
                        <a:pt x="140" y="0"/>
                      </a:lnTo>
                      <a:close/>
                    </a:path>
                  </a:pathLst>
                </a:custGeom>
                <a:solidFill>
                  <a:schemeClr val="tx1">
                    <a:alpha val="100000"/>
                  </a:schemeClr>
                </a:solidFill>
                <a:ln w="9525">
                  <a:noFill/>
                </a:ln>
              </p:spPr>
              <p:txBody>
                <a:bodyPr/>
                <a:lstStyle/>
                <a:p>
                  <a:endParaRPr lang="zh-CN" altLang="en-US"/>
                </a:p>
              </p:txBody>
            </p:sp>
            <p:sp>
              <p:nvSpPr>
                <p:cNvPr id="37639" name="Freeform 360"/>
                <p:cNvSpPr/>
                <p:nvPr/>
              </p:nvSpPr>
              <p:spPr>
                <a:xfrm>
                  <a:off x="1613" y="2763"/>
                  <a:ext cx="17" cy="91"/>
                </a:xfrm>
                <a:custGeom>
                  <a:avLst/>
                  <a:gdLst>
                    <a:gd name="txL" fmla="*/ 0 w 140"/>
                    <a:gd name="txT" fmla="*/ 0 h 724"/>
                    <a:gd name="txR" fmla="*/ 140 w 140"/>
                    <a:gd name="txB" fmla="*/ 724 h 724"/>
                  </a:gdLst>
                  <a:ahLst/>
                  <a:cxnLst>
                    <a:cxn ang="0">
                      <a:pos x="0" y="0"/>
                    </a:cxn>
                    <a:cxn ang="0">
                      <a:pos x="2" y="11"/>
                    </a:cxn>
                    <a:cxn ang="0">
                      <a:pos x="0" y="11"/>
                    </a:cxn>
                    <a:cxn ang="0">
                      <a:pos x="0" y="0"/>
                    </a:cxn>
                  </a:cxnLst>
                  <a:rect l="txL" t="txT" r="txR" b="txB"/>
                  <a:pathLst>
                    <a:path w="140" h="724">
                      <a:moveTo>
                        <a:pt x="0" y="0"/>
                      </a:moveTo>
                      <a:lnTo>
                        <a:pt x="140" y="724"/>
                      </a:lnTo>
                      <a:lnTo>
                        <a:pt x="0" y="724"/>
                      </a:lnTo>
                      <a:lnTo>
                        <a:pt x="0" y="0"/>
                      </a:lnTo>
                      <a:close/>
                    </a:path>
                  </a:pathLst>
                </a:custGeom>
                <a:solidFill>
                  <a:schemeClr val="tx1">
                    <a:alpha val="100000"/>
                  </a:schemeClr>
                </a:solidFill>
                <a:ln w="9525">
                  <a:noFill/>
                </a:ln>
              </p:spPr>
              <p:txBody>
                <a:bodyPr/>
                <a:lstStyle/>
                <a:p>
                  <a:endParaRPr lang="zh-CN" altLang="en-US"/>
                </a:p>
              </p:txBody>
            </p:sp>
            <p:sp>
              <p:nvSpPr>
                <p:cNvPr id="37640" name="Freeform 361"/>
                <p:cNvSpPr/>
                <p:nvPr/>
              </p:nvSpPr>
              <p:spPr>
                <a:xfrm>
                  <a:off x="1801" y="2832"/>
                  <a:ext cx="18" cy="178"/>
                </a:xfrm>
                <a:custGeom>
                  <a:avLst/>
                  <a:gdLst>
                    <a:gd name="txL" fmla="*/ 0 w 146"/>
                    <a:gd name="txT" fmla="*/ 0 h 1420"/>
                    <a:gd name="txR" fmla="*/ 146 w 146"/>
                    <a:gd name="txB" fmla="*/ 1420 h 1420"/>
                  </a:gdLst>
                  <a:ahLst/>
                  <a:cxnLst>
                    <a:cxn ang="0">
                      <a:pos x="2" y="0"/>
                    </a:cxn>
                    <a:cxn ang="0">
                      <a:pos x="0" y="0"/>
                    </a:cxn>
                    <a:cxn ang="0">
                      <a:pos x="2" y="22"/>
                    </a:cxn>
                    <a:cxn ang="0">
                      <a:pos x="2" y="0"/>
                    </a:cxn>
                  </a:cxnLst>
                  <a:rect l="txL" t="txT" r="txR" b="txB"/>
                  <a:pathLst>
                    <a:path w="146" h="1420">
                      <a:moveTo>
                        <a:pt x="140" y="0"/>
                      </a:moveTo>
                      <a:lnTo>
                        <a:pt x="0" y="1"/>
                      </a:lnTo>
                      <a:lnTo>
                        <a:pt x="146" y="1420"/>
                      </a:lnTo>
                      <a:lnTo>
                        <a:pt x="140" y="0"/>
                      </a:lnTo>
                      <a:close/>
                    </a:path>
                  </a:pathLst>
                </a:custGeom>
                <a:solidFill>
                  <a:srgbClr val="000000">
                    <a:alpha val="100000"/>
                  </a:srgbClr>
                </a:solidFill>
                <a:ln w="9525">
                  <a:noFill/>
                </a:ln>
              </p:spPr>
              <p:txBody>
                <a:bodyPr/>
                <a:lstStyle/>
                <a:p>
                  <a:endParaRPr lang="zh-CN" altLang="en-US"/>
                </a:p>
              </p:txBody>
            </p:sp>
            <p:sp>
              <p:nvSpPr>
                <p:cNvPr id="37641" name="Freeform 362"/>
                <p:cNvSpPr/>
                <p:nvPr/>
              </p:nvSpPr>
              <p:spPr>
                <a:xfrm>
                  <a:off x="1801" y="2832"/>
                  <a:ext cx="18" cy="178"/>
                </a:xfrm>
                <a:custGeom>
                  <a:avLst/>
                  <a:gdLst>
                    <a:gd name="txL" fmla="*/ 0 w 146"/>
                    <a:gd name="txT" fmla="*/ 0 h 1419"/>
                    <a:gd name="txR" fmla="*/ 146 w 146"/>
                    <a:gd name="txB" fmla="*/ 1419 h 1419"/>
                  </a:gdLst>
                  <a:ahLst/>
                  <a:cxnLst>
                    <a:cxn ang="0">
                      <a:pos x="0" y="0"/>
                    </a:cxn>
                    <a:cxn ang="0">
                      <a:pos x="2" y="22"/>
                    </a:cxn>
                    <a:cxn ang="0">
                      <a:pos x="0" y="22"/>
                    </a:cxn>
                    <a:cxn ang="0">
                      <a:pos x="0" y="0"/>
                    </a:cxn>
                  </a:cxnLst>
                  <a:rect l="txL" t="txT" r="txR" b="txB"/>
                  <a:pathLst>
                    <a:path w="146" h="1419">
                      <a:moveTo>
                        <a:pt x="0" y="0"/>
                      </a:moveTo>
                      <a:lnTo>
                        <a:pt x="146" y="1419"/>
                      </a:lnTo>
                      <a:lnTo>
                        <a:pt x="6" y="1419"/>
                      </a:lnTo>
                      <a:lnTo>
                        <a:pt x="0" y="0"/>
                      </a:lnTo>
                      <a:close/>
                    </a:path>
                  </a:pathLst>
                </a:custGeom>
                <a:solidFill>
                  <a:srgbClr val="000000">
                    <a:alpha val="100000"/>
                  </a:srgbClr>
                </a:solidFill>
                <a:ln w="9525">
                  <a:noFill/>
                </a:ln>
              </p:spPr>
              <p:txBody>
                <a:bodyPr/>
                <a:lstStyle/>
                <a:p>
                  <a:endParaRPr lang="zh-CN" altLang="en-US"/>
                </a:p>
              </p:txBody>
            </p:sp>
            <p:sp>
              <p:nvSpPr>
                <p:cNvPr id="37642" name="Freeform 363"/>
                <p:cNvSpPr/>
                <p:nvPr/>
              </p:nvSpPr>
              <p:spPr>
                <a:xfrm>
                  <a:off x="1993" y="2924"/>
                  <a:ext cx="18" cy="146"/>
                </a:xfrm>
                <a:custGeom>
                  <a:avLst/>
                  <a:gdLst>
                    <a:gd name="txL" fmla="*/ 0 w 139"/>
                    <a:gd name="txT" fmla="*/ 0 h 1161"/>
                    <a:gd name="txR" fmla="*/ 139 w 139"/>
                    <a:gd name="txB" fmla="*/ 1161 h 1161"/>
                  </a:gdLst>
                  <a:ahLst/>
                  <a:cxnLst>
                    <a:cxn ang="0">
                      <a:pos x="2" y="0"/>
                    </a:cxn>
                    <a:cxn ang="0">
                      <a:pos x="0" y="0"/>
                    </a:cxn>
                    <a:cxn ang="0">
                      <a:pos x="2" y="18"/>
                    </a:cxn>
                    <a:cxn ang="0">
                      <a:pos x="2" y="0"/>
                    </a:cxn>
                  </a:cxnLst>
                  <a:rect l="txL" t="txT" r="txR" b="txB"/>
                  <a:pathLst>
                    <a:path w="139" h="1161">
                      <a:moveTo>
                        <a:pt x="139" y="0"/>
                      </a:moveTo>
                      <a:lnTo>
                        <a:pt x="0" y="0"/>
                      </a:lnTo>
                      <a:lnTo>
                        <a:pt x="139" y="1161"/>
                      </a:lnTo>
                      <a:lnTo>
                        <a:pt x="139" y="0"/>
                      </a:lnTo>
                      <a:close/>
                    </a:path>
                  </a:pathLst>
                </a:custGeom>
                <a:solidFill>
                  <a:srgbClr val="000000">
                    <a:alpha val="100000"/>
                  </a:srgbClr>
                </a:solidFill>
                <a:ln w="9525">
                  <a:noFill/>
                </a:ln>
              </p:spPr>
              <p:txBody>
                <a:bodyPr/>
                <a:lstStyle/>
                <a:p>
                  <a:endParaRPr lang="zh-CN" altLang="en-US"/>
                </a:p>
              </p:txBody>
            </p:sp>
            <p:sp>
              <p:nvSpPr>
                <p:cNvPr id="37643" name="Freeform 364"/>
                <p:cNvSpPr/>
                <p:nvPr/>
              </p:nvSpPr>
              <p:spPr>
                <a:xfrm>
                  <a:off x="1993" y="2924"/>
                  <a:ext cx="18" cy="146"/>
                </a:xfrm>
                <a:custGeom>
                  <a:avLst/>
                  <a:gdLst>
                    <a:gd name="txL" fmla="*/ 0 w 139"/>
                    <a:gd name="txT" fmla="*/ 0 h 1161"/>
                    <a:gd name="txR" fmla="*/ 139 w 139"/>
                    <a:gd name="txB" fmla="*/ 1161 h 1161"/>
                  </a:gdLst>
                  <a:ahLst/>
                  <a:cxnLst>
                    <a:cxn ang="0">
                      <a:pos x="0" y="0"/>
                    </a:cxn>
                    <a:cxn ang="0">
                      <a:pos x="2" y="18"/>
                    </a:cxn>
                    <a:cxn ang="0">
                      <a:pos x="0" y="18"/>
                    </a:cxn>
                    <a:cxn ang="0">
                      <a:pos x="0" y="0"/>
                    </a:cxn>
                  </a:cxnLst>
                  <a:rect l="txL" t="txT" r="txR" b="txB"/>
                  <a:pathLst>
                    <a:path w="139" h="1161">
                      <a:moveTo>
                        <a:pt x="0" y="0"/>
                      </a:moveTo>
                      <a:lnTo>
                        <a:pt x="139" y="1161"/>
                      </a:lnTo>
                      <a:lnTo>
                        <a:pt x="0" y="1161"/>
                      </a:lnTo>
                      <a:lnTo>
                        <a:pt x="0" y="0"/>
                      </a:lnTo>
                      <a:close/>
                    </a:path>
                  </a:pathLst>
                </a:custGeom>
                <a:solidFill>
                  <a:srgbClr val="000000">
                    <a:alpha val="100000"/>
                  </a:srgbClr>
                </a:solidFill>
                <a:ln w="9525">
                  <a:noFill/>
                </a:ln>
              </p:spPr>
              <p:txBody>
                <a:bodyPr/>
                <a:lstStyle/>
                <a:p>
                  <a:endParaRPr lang="zh-CN" altLang="en-US"/>
                </a:p>
              </p:txBody>
            </p:sp>
            <p:sp>
              <p:nvSpPr>
                <p:cNvPr id="37644" name="Freeform 365"/>
                <p:cNvSpPr/>
                <p:nvPr/>
              </p:nvSpPr>
              <p:spPr>
                <a:xfrm>
                  <a:off x="1959" y="2755"/>
                  <a:ext cx="43" cy="17"/>
                </a:xfrm>
                <a:custGeom>
                  <a:avLst/>
                  <a:gdLst>
                    <a:gd name="txL" fmla="*/ 0 w 343"/>
                    <a:gd name="txT" fmla="*/ 0 h 141"/>
                    <a:gd name="txR" fmla="*/ 343 w 343"/>
                    <a:gd name="txB" fmla="*/ 141 h 141"/>
                  </a:gdLst>
                  <a:ahLst/>
                  <a:cxnLst>
                    <a:cxn ang="0">
                      <a:pos x="0" y="0"/>
                    </a:cxn>
                    <a:cxn ang="0">
                      <a:pos x="0" y="2"/>
                    </a:cxn>
                    <a:cxn ang="0">
                      <a:pos x="5" y="0"/>
                    </a:cxn>
                    <a:cxn ang="0">
                      <a:pos x="0" y="0"/>
                    </a:cxn>
                  </a:cxnLst>
                  <a:rect l="txL" t="txT" r="txR" b="txB"/>
                  <a:pathLst>
                    <a:path w="343" h="141">
                      <a:moveTo>
                        <a:pt x="0" y="0"/>
                      </a:moveTo>
                      <a:lnTo>
                        <a:pt x="0" y="141"/>
                      </a:lnTo>
                      <a:lnTo>
                        <a:pt x="343" y="0"/>
                      </a:lnTo>
                      <a:lnTo>
                        <a:pt x="0" y="0"/>
                      </a:lnTo>
                      <a:close/>
                    </a:path>
                  </a:pathLst>
                </a:custGeom>
                <a:solidFill>
                  <a:srgbClr val="000000">
                    <a:alpha val="100000"/>
                  </a:srgbClr>
                </a:solidFill>
                <a:ln w="9525">
                  <a:noFill/>
                </a:ln>
              </p:spPr>
              <p:txBody>
                <a:bodyPr/>
                <a:lstStyle/>
                <a:p>
                  <a:endParaRPr lang="zh-CN" altLang="en-US"/>
                </a:p>
              </p:txBody>
            </p:sp>
            <p:sp>
              <p:nvSpPr>
                <p:cNvPr id="37645" name="Freeform 366"/>
                <p:cNvSpPr/>
                <p:nvPr/>
              </p:nvSpPr>
              <p:spPr>
                <a:xfrm>
                  <a:off x="1959" y="2755"/>
                  <a:ext cx="43" cy="17"/>
                </a:xfrm>
                <a:custGeom>
                  <a:avLst/>
                  <a:gdLst>
                    <a:gd name="txL" fmla="*/ 0 w 343"/>
                    <a:gd name="txT" fmla="*/ 0 h 141"/>
                    <a:gd name="txR" fmla="*/ 343 w 343"/>
                    <a:gd name="txB" fmla="*/ 141 h 141"/>
                  </a:gdLst>
                  <a:ahLst/>
                  <a:cxnLst>
                    <a:cxn ang="0">
                      <a:pos x="0" y="2"/>
                    </a:cxn>
                    <a:cxn ang="0">
                      <a:pos x="5" y="0"/>
                    </a:cxn>
                    <a:cxn ang="0">
                      <a:pos x="5" y="2"/>
                    </a:cxn>
                    <a:cxn ang="0">
                      <a:pos x="0" y="2"/>
                    </a:cxn>
                  </a:cxnLst>
                  <a:rect l="txL" t="txT" r="txR" b="txB"/>
                  <a:pathLst>
                    <a:path w="343" h="141">
                      <a:moveTo>
                        <a:pt x="0" y="141"/>
                      </a:moveTo>
                      <a:lnTo>
                        <a:pt x="343" y="0"/>
                      </a:lnTo>
                      <a:lnTo>
                        <a:pt x="343" y="141"/>
                      </a:lnTo>
                      <a:lnTo>
                        <a:pt x="0" y="141"/>
                      </a:lnTo>
                      <a:close/>
                    </a:path>
                  </a:pathLst>
                </a:custGeom>
                <a:solidFill>
                  <a:srgbClr val="000000">
                    <a:alpha val="100000"/>
                  </a:srgbClr>
                </a:solidFill>
                <a:ln w="9525">
                  <a:noFill/>
                </a:ln>
              </p:spPr>
              <p:txBody>
                <a:bodyPr/>
                <a:lstStyle/>
                <a:p>
                  <a:endParaRPr lang="zh-CN" altLang="en-US"/>
                </a:p>
              </p:txBody>
            </p:sp>
            <p:sp>
              <p:nvSpPr>
                <p:cNvPr id="37646" name="Freeform 367"/>
                <p:cNvSpPr/>
                <p:nvPr/>
              </p:nvSpPr>
              <p:spPr>
                <a:xfrm>
                  <a:off x="1678" y="2199"/>
                  <a:ext cx="215" cy="66"/>
                </a:xfrm>
                <a:custGeom>
                  <a:avLst/>
                  <a:gdLst>
                    <a:gd name="txL" fmla="*/ 0 w 1719"/>
                    <a:gd name="txT" fmla="*/ 0 h 529"/>
                    <a:gd name="txR" fmla="*/ 1719 w 1719"/>
                    <a:gd name="txB" fmla="*/ 529 h 529"/>
                  </a:gdLst>
                  <a:ahLst/>
                  <a:cxnLst>
                    <a:cxn ang="0">
                      <a:pos x="26" y="8"/>
                    </a:cxn>
                    <a:cxn ang="0">
                      <a:pos x="27" y="6"/>
                    </a:cxn>
                    <a:cxn ang="0">
                      <a:pos x="0" y="0"/>
                    </a:cxn>
                    <a:cxn ang="0">
                      <a:pos x="26" y="8"/>
                    </a:cxn>
                  </a:cxnLst>
                  <a:rect l="txL" t="txT" r="txR" b="txB"/>
                  <a:pathLst>
                    <a:path w="1719" h="529">
                      <a:moveTo>
                        <a:pt x="1677" y="529"/>
                      </a:moveTo>
                      <a:lnTo>
                        <a:pt x="1719" y="396"/>
                      </a:lnTo>
                      <a:lnTo>
                        <a:pt x="0" y="0"/>
                      </a:lnTo>
                      <a:lnTo>
                        <a:pt x="1677" y="529"/>
                      </a:lnTo>
                      <a:close/>
                    </a:path>
                  </a:pathLst>
                </a:custGeom>
                <a:solidFill>
                  <a:srgbClr val="000000">
                    <a:alpha val="100000"/>
                  </a:srgbClr>
                </a:solidFill>
                <a:ln w="9525">
                  <a:noFill/>
                </a:ln>
              </p:spPr>
              <p:txBody>
                <a:bodyPr/>
                <a:lstStyle/>
                <a:p>
                  <a:endParaRPr lang="zh-CN" altLang="en-US"/>
                </a:p>
              </p:txBody>
            </p:sp>
            <p:sp>
              <p:nvSpPr>
                <p:cNvPr id="37647" name="Freeform 368"/>
                <p:cNvSpPr/>
                <p:nvPr/>
              </p:nvSpPr>
              <p:spPr>
                <a:xfrm>
                  <a:off x="1678" y="2182"/>
                  <a:ext cx="215" cy="66"/>
                </a:xfrm>
                <a:custGeom>
                  <a:avLst/>
                  <a:gdLst>
                    <a:gd name="txL" fmla="*/ 0 w 1719"/>
                    <a:gd name="txT" fmla="*/ 0 h 529"/>
                    <a:gd name="txR" fmla="*/ 1719 w 1719"/>
                    <a:gd name="txB" fmla="*/ 529 h 529"/>
                  </a:gdLst>
                  <a:ahLst/>
                  <a:cxnLst>
                    <a:cxn ang="0">
                      <a:pos x="27" y="8"/>
                    </a:cxn>
                    <a:cxn ang="0">
                      <a:pos x="0" y="2"/>
                    </a:cxn>
                    <a:cxn ang="0">
                      <a:pos x="1" y="0"/>
                    </a:cxn>
                    <a:cxn ang="0">
                      <a:pos x="27" y="8"/>
                    </a:cxn>
                  </a:cxnLst>
                  <a:rect l="txL" t="txT" r="txR" b="txB"/>
                  <a:pathLst>
                    <a:path w="1719" h="529">
                      <a:moveTo>
                        <a:pt x="1719" y="529"/>
                      </a:moveTo>
                      <a:lnTo>
                        <a:pt x="0" y="133"/>
                      </a:lnTo>
                      <a:lnTo>
                        <a:pt x="41" y="0"/>
                      </a:lnTo>
                      <a:lnTo>
                        <a:pt x="1719" y="529"/>
                      </a:lnTo>
                      <a:close/>
                    </a:path>
                  </a:pathLst>
                </a:custGeom>
                <a:solidFill>
                  <a:srgbClr val="000000">
                    <a:alpha val="100000"/>
                  </a:srgbClr>
                </a:solidFill>
                <a:ln w="9525">
                  <a:noFill/>
                </a:ln>
              </p:spPr>
              <p:txBody>
                <a:bodyPr/>
                <a:lstStyle/>
                <a:p>
                  <a:endParaRPr lang="zh-CN" altLang="en-US"/>
                </a:p>
              </p:txBody>
            </p:sp>
            <p:sp>
              <p:nvSpPr>
                <p:cNvPr id="37648" name="Line 369"/>
                <p:cNvSpPr/>
                <p:nvPr/>
              </p:nvSpPr>
              <p:spPr>
                <a:xfrm>
                  <a:off x="1756" y="2144"/>
                  <a:ext cx="27" cy="8"/>
                </a:xfrm>
                <a:prstGeom prst="line">
                  <a:avLst/>
                </a:prstGeom>
                <a:ln w="0" cap="flat" cmpd="sng">
                  <a:solidFill>
                    <a:srgbClr val="000000"/>
                  </a:solidFill>
                  <a:prstDash val="solid"/>
                  <a:headEnd type="none" w="med" len="med"/>
                  <a:tailEnd type="none" w="med" len="med"/>
                </a:ln>
              </p:spPr>
            </p:sp>
            <p:sp>
              <p:nvSpPr>
                <p:cNvPr id="37649" name="Line 370"/>
                <p:cNvSpPr/>
                <p:nvPr/>
              </p:nvSpPr>
              <p:spPr>
                <a:xfrm flipV="1">
                  <a:off x="1622" y="2160"/>
                  <a:ext cx="17" cy="17"/>
                </a:xfrm>
                <a:prstGeom prst="line">
                  <a:avLst/>
                </a:prstGeom>
                <a:ln w="0" cap="flat" cmpd="sng">
                  <a:solidFill>
                    <a:schemeClr val="tx1"/>
                  </a:solidFill>
                  <a:prstDash val="solid"/>
                  <a:headEnd type="none" w="med" len="med"/>
                  <a:tailEnd type="none" w="med" len="med"/>
                </a:ln>
              </p:spPr>
            </p:sp>
            <p:sp>
              <p:nvSpPr>
                <p:cNvPr id="37650" name="Line 371"/>
                <p:cNvSpPr/>
                <p:nvPr/>
              </p:nvSpPr>
              <p:spPr>
                <a:xfrm flipV="1">
                  <a:off x="1622" y="2160"/>
                  <a:ext cx="66" cy="66"/>
                </a:xfrm>
                <a:prstGeom prst="line">
                  <a:avLst/>
                </a:prstGeom>
                <a:ln w="0" cap="flat" cmpd="sng">
                  <a:solidFill>
                    <a:schemeClr val="tx1"/>
                  </a:solidFill>
                  <a:prstDash val="solid"/>
                  <a:headEnd type="none" w="med" len="med"/>
                  <a:tailEnd type="none" w="med" len="med"/>
                </a:ln>
              </p:spPr>
            </p:sp>
            <p:sp>
              <p:nvSpPr>
                <p:cNvPr id="37651" name="Line 372"/>
                <p:cNvSpPr/>
                <p:nvPr/>
              </p:nvSpPr>
              <p:spPr>
                <a:xfrm flipV="1">
                  <a:off x="1622" y="2196"/>
                  <a:ext cx="78" cy="79"/>
                </a:xfrm>
                <a:prstGeom prst="line">
                  <a:avLst/>
                </a:prstGeom>
                <a:ln w="0" cap="flat" cmpd="sng">
                  <a:solidFill>
                    <a:schemeClr val="tx1"/>
                  </a:solidFill>
                  <a:prstDash val="solid"/>
                  <a:headEnd type="none" w="med" len="med"/>
                  <a:tailEnd type="none" w="med" len="med"/>
                </a:ln>
              </p:spPr>
            </p:sp>
            <p:sp>
              <p:nvSpPr>
                <p:cNvPr id="37652" name="Line 373"/>
                <p:cNvSpPr/>
                <p:nvPr/>
              </p:nvSpPr>
              <p:spPr>
                <a:xfrm flipV="1">
                  <a:off x="1646" y="2208"/>
                  <a:ext cx="91" cy="92"/>
                </a:xfrm>
                <a:prstGeom prst="line">
                  <a:avLst/>
                </a:prstGeom>
                <a:ln w="0" cap="flat" cmpd="sng">
                  <a:solidFill>
                    <a:srgbClr val="000000"/>
                  </a:solidFill>
                  <a:prstDash val="solid"/>
                  <a:headEnd type="none" w="med" len="med"/>
                  <a:tailEnd type="none" w="med" len="med"/>
                </a:ln>
              </p:spPr>
            </p:sp>
            <p:sp>
              <p:nvSpPr>
                <p:cNvPr id="37653" name="Line 374"/>
                <p:cNvSpPr/>
                <p:nvPr/>
              </p:nvSpPr>
              <p:spPr>
                <a:xfrm flipV="1">
                  <a:off x="1695" y="2220"/>
                  <a:ext cx="79" cy="80"/>
                </a:xfrm>
                <a:prstGeom prst="line">
                  <a:avLst/>
                </a:prstGeom>
                <a:ln w="0" cap="flat" cmpd="sng">
                  <a:solidFill>
                    <a:srgbClr val="000000"/>
                  </a:solidFill>
                  <a:prstDash val="solid"/>
                  <a:headEnd type="none" w="med" len="med"/>
                  <a:tailEnd type="none" w="med" len="med"/>
                </a:ln>
              </p:spPr>
            </p:sp>
            <p:sp>
              <p:nvSpPr>
                <p:cNvPr id="37654" name="Line 375"/>
                <p:cNvSpPr/>
                <p:nvPr/>
              </p:nvSpPr>
              <p:spPr>
                <a:xfrm flipV="1">
                  <a:off x="1744" y="2232"/>
                  <a:ext cx="67" cy="68"/>
                </a:xfrm>
                <a:prstGeom prst="line">
                  <a:avLst/>
                </a:prstGeom>
                <a:ln w="0" cap="flat" cmpd="sng">
                  <a:solidFill>
                    <a:srgbClr val="000000"/>
                  </a:solidFill>
                  <a:prstDash val="solid"/>
                  <a:headEnd type="none" w="med" len="med"/>
                  <a:tailEnd type="none" w="med" len="med"/>
                </a:ln>
              </p:spPr>
            </p:sp>
            <p:sp>
              <p:nvSpPr>
                <p:cNvPr id="37655" name="Line 376"/>
                <p:cNvSpPr/>
                <p:nvPr/>
              </p:nvSpPr>
              <p:spPr>
                <a:xfrm flipV="1">
                  <a:off x="1792" y="2243"/>
                  <a:ext cx="56" cy="57"/>
                </a:xfrm>
                <a:prstGeom prst="line">
                  <a:avLst/>
                </a:prstGeom>
                <a:ln w="0" cap="flat" cmpd="sng">
                  <a:solidFill>
                    <a:srgbClr val="000000"/>
                  </a:solidFill>
                  <a:prstDash val="solid"/>
                  <a:headEnd type="none" w="med" len="med"/>
                  <a:tailEnd type="none" w="med" len="med"/>
                </a:ln>
              </p:spPr>
            </p:sp>
            <p:sp>
              <p:nvSpPr>
                <p:cNvPr id="37656" name="Line 377"/>
                <p:cNvSpPr/>
                <p:nvPr/>
              </p:nvSpPr>
              <p:spPr>
                <a:xfrm flipV="1">
                  <a:off x="1841" y="2255"/>
                  <a:ext cx="44" cy="45"/>
                </a:xfrm>
                <a:prstGeom prst="line">
                  <a:avLst/>
                </a:prstGeom>
                <a:ln w="0" cap="flat" cmpd="sng">
                  <a:solidFill>
                    <a:srgbClr val="000000"/>
                  </a:solidFill>
                  <a:prstDash val="solid"/>
                  <a:headEnd type="none" w="med" len="med"/>
                  <a:tailEnd type="none" w="med" len="med"/>
                </a:ln>
              </p:spPr>
            </p:sp>
            <p:sp>
              <p:nvSpPr>
                <p:cNvPr id="37657" name="Line 378"/>
                <p:cNvSpPr/>
                <p:nvPr/>
              </p:nvSpPr>
              <p:spPr>
                <a:xfrm flipV="1">
                  <a:off x="1893" y="2224"/>
                  <a:ext cx="23" cy="23"/>
                </a:xfrm>
                <a:prstGeom prst="line">
                  <a:avLst/>
                </a:prstGeom>
                <a:ln w="0" cap="flat" cmpd="sng">
                  <a:solidFill>
                    <a:srgbClr val="000000"/>
                  </a:solidFill>
                  <a:prstDash val="solid"/>
                  <a:headEnd type="none" w="med" len="med"/>
                  <a:tailEnd type="none" w="med" len="med"/>
                </a:ln>
              </p:spPr>
            </p:sp>
            <p:sp>
              <p:nvSpPr>
                <p:cNvPr id="37658" name="Line 379"/>
                <p:cNvSpPr/>
                <p:nvPr/>
              </p:nvSpPr>
              <p:spPr>
                <a:xfrm flipV="1">
                  <a:off x="1890" y="2224"/>
                  <a:ext cx="75" cy="76"/>
                </a:xfrm>
                <a:prstGeom prst="line">
                  <a:avLst/>
                </a:prstGeom>
                <a:ln w="0" cap="flat" cmpd="sng">
                  <a:solidFill>
                    <a:srgbClr val="000000"/>
                  </a:solidFill>
                  <a:prstDash val="solid"/>
                  <a:headEnd type="none" w="med" len="med"/>
                  <a:tailEnd type="none" w="med" len="med"/>
                </a:ln>
              </p:spPr>
            </p:sp>
            <p:sp>
              <p:nvSpPr>
                <p:cNvPr id="37659" name="Line 380"/>
                <p:cNvSpPr/>
                <p:nvPr/>
              </p:nvSpPr>
              <p:spPr>
                <a:xfrm flipV="1">
                  <a:off x="1939" y="2269"/>
                  <a:ext cx="30" cy="31"/>
                </a:xfrm>
                <a:prstGeom prst="line">
                  <a:avLst/>
                </a:prstGeom>
                <a:ln w="0" cap="flat" cmpd="sng">
                  <a:solidFill>
                    <a:srgbClr val="000000"/>
                  </a:solidFill>
                  <a:prstDash val="solid"/>
                  <a:headEnd type="none" w="med" len="med"/>
                  <a:tailEnd type="none" w="med" len="med"/>
                </a:ln>
              </p:spPr>
            </p:sp>
            <p:sp>
              <p:nvSpPr>
                <p:cNvPr id="37660" name="Line 381"/>
                <p:cNvSpPr/>
                <p:nvPr/>
              </p:nvSpPr>
              <p:spPr>
                <a:xfrm flipH="1" flipV="1">
                  <a:off x="1680" y="2046"/>
                  <a:ext cx="2" cy="3"/>
                </a:xfrm>
                <a:prstGeom prst="line">
                  <a:avLst/>
                </a:prstGeom>
                <a:ln w="0" cap="flat" cmpd="sng">
                  <a:solidFill>
                    <a:srgbClr val="000000"/>
                  </a:solidFill>
                  <a:prstDash val="solid"/>
                  <a:headEnd type="none" w="med" len="med"/>
                  <a:tailEnd type="none" w="med" len="med"/>
                </a:ln>
              </p:spPr>
            </p:sp>
            <p:sp>
              <p:nvSpPr>
                <p:cNvPr id="37661" name="Line 382"/>
                <p:cNvSpPr/>
                <p:nvPr/>
              </p:nvSpPr>
              <p:spPr>
                <a:xfrm flipH="1" flipV="1">
                  <a:off x="1680" y="1997"/>
                  <a:ext cx="70" cy="71"/>
                </a:xfrm>
                <a:prstGeom prst="line">
                  <a:avLst/>
                </a:prstGeom>
                <a:ln w="0" cap="flat" cmpd="sng">
                  <a:solidFill>
                    <a:srgbClr val="000000"/>
                  </a:solidFill>
                  <a:prstDash val="solid"/>
                  <a:headEnd type="none" w="med" len="med"/>
                  <a:tailEnd type="none" w="med" len="med"/>
                </a:ln>
              </p:spPr>
            </p:sp>
            <p:sp>
              <p:nvSpPr>
                <p:cNvPr id="37662" name="Line 383"/>
                <p:cNvSpPr/>
                <p:nvPr/>
              </p:nvSpPr>
              <p:spPr>
                <a:xfrm flipH="1" flipV="1">
                  <a:off x="1724" y="1993"/>
                  <a:ext cx="94" cy="94"/>
                </a:xfrm>
                <a:prstGeom prst="line">
                  <a:avLst/>
                </a:prstGeom>
                <a:ln w="0" cap="flat" cmpd="sng">
                  <a:solidFill>
                    <a:srgbClr val="000000"/>
                  </a:solidFill>
                  <a:prstDash val="solid"/>
                  <a:headEnd type="none" w="med" len="med"/>
                  <a:tailEnd type="none" w="med" len="med"/>
                </a:ln>
              </p:spPr>
            </p:sp>
            <p:sp>
              <p:nvSpPr>
                <p:cNvPr id="37663" name="Line 384"/>
                <p:cNvSpPr/>
                <p:nvPr/>
              </p:nvSpPr>
              <p:spPr>
                <a:xfrm flipH="1" flipV="1">
                  <a:off x="1773" y="1993"/>
                  <a:ext cx="112" cy="113"/>
                </a:xfrm>
                <a:prstGeom prst="line">
                  <a:avLst/>
                </a:prstGeom>
                <a:ln w="0" cap="flat" cmpd="sng">
                  <a:solidFill>
                    <a:srgbClr val="000000"/>
                  </a:solidFill>
                  <a:prstDash val="solid"/>
                  <a:headEnd type="none" w="med" len="med"/>
                  <a:tailEnd type="none" w="med" len="med"/>
                </a:ln>
              </p:spPr>
            </p:sp>
            <p:sp>
              <p:nvSpPr>
                <p:cNvPr id="37664" name="Line 385"/>
                <p:cNvSpPr/>
                <p:nvPr/>
              </p:nvSpPr>
              <p:spPr>
                <a:xfrm flipH="1" flipV="1">
                  <a:off x="1822" y="1993"/>
                  <a:ext cx="131" cy="132"/>
                </a:xfrm>
                <a:prstGeom prst="line">
                  <a:avLst/>
                </a:prstGeom>
                <a:ln w="0" cap="flat" cmpd="sng">
                  <a:solidFill>
                    <a:srgbClr val="000000"/>
                  </a:solidFill>
                  <a:prstDash val="solid"/>
                  <a:headEnd type="none" w="med" len="med"/>
                  <a:tailEnd type="none" w="med" len="med"/>
                </a:ln>
              </p:spPr>
            </p:sp>
            <p:sp>
              <p:nvSpPr>
                <p:cNvPr id="37665" name="Line 386"/>
                <p:cNvSpPr/>
                <p:nvPr/>
              </p:nvSpPr>
              <p:spPr>
                <a:xfrm flipH="1" flipV="1">
                  <a:off x="1871" y="1993"/>
                  <a:ext cx="131" cy="132"/>
                </a:xfrm>
                <a:prstGeom prst="line">
                  <a:avLst/>
                </a:prstGeom>
                <a:ln w="0" cap="flat" cmpd="sng">
                  <a:solidFill>
                    <a:srgbClr val="000000"/>
                  </a:solidFill>
                  <a:prstDash val="solid"/>
                  <a:headEnd type="none" w="med" len="med"/>
                  <a:tailEnd type="none" w="med" len="med"/>
                </a:ln>
              </p:spPr>
            </p:sp>
            <p:sp>
              <p:nvSpPr>
                <p:cNvPr id="37666" name="Line 387"/>
                <p:cNvSpPr/>
                <p:nvPr/>
              </p:nvSpPr>
              <p:spPr>
                <a:xfrm flipH="1" flipV="1">
                  <a:off x="1920" y="1993"/>
                  <a:ext cx="82" cy="83"/>
                </a:xfrm>
                <a:prstGeom prst="line">
                  <a:avLst/>
                </a:prstGeom>
                <a:ln w="0" cap="flat" cmpd="sng">
                  <a:solidFill>
                    <a:srgbClr val="000000"/>
                  </a:solidFill>
                  <a:prstDash val="solid"/>
                  <a:headEnd type="none" w="med" len="med"/>
                  <a:tailEnd type="none" w="med" len="med"/>
                </a:ln>
              </p:spPr>
            </p:sp>
            <p:sp>
              <p:nvSpPr>
                <p:cNvPr id="37667" name="Line 388"/>
                <p:cNvSpPr/>
                <p:nvPr/>
              </p:nvSpPr>
              <p:spPr>
                <a:xfrm flipH="1" flipV="1">
                  <a:off x="1969" y="1993"/>
                  <a:ext cx="33" cy="34"/>
                </a:xfrm>
                <a:prstGeom prst="line">
                  <a:avLst/>
                </a:prstGeom>
                <a:ln w="0" cap="flat" cmpd="sng">
                  <a:solidFill>
                    <a:srgbClr val="000000"/>
                  </a:solidFill>
                  <a:prstDash val="solid"/>
                  <a:headEnd type="none" w="med" len="med"/>
                  <a:tailEnd type="none" w="med" len="med"/>
                </a:ln>
              </p:spPr>
            </p:sp>
            <p:sp>
              <p:nvSpPr>
                <p:cNvPr id="37668" name="Freeform 389"/>
                <p:cNvSpPr/>
                <p:nvPr/>
              </p:nvSpPr>
              <p:spPr>
                <a:xfrm>
                  <a:off x="1718" y="2051"/>
                  <a:ext cx="218" cy="60"/>
                </a:xfrm>
                <a:custGeom>
                  <a:avLst/>
                  <a:gdLst>
                    <a:gd name="txL" fmla="*/ 0 w 1748"/>
                    <a:gd name="txT" fmla="*/ 0 h 482"/>
                    <a:gd name="txR" fmla="*/ 1748 w 1748"/>
                    <a:gd name="txB" fmla="*/ 482 h 482"/>
                  </a:gdLst>
                  <a:ahLst/>
                  <a:cxnLst>
                    <a:cxn ang="0">
                      <a:pos x="1" y="0"/>
                    </a:cxn>
                    <a:cxn ang="0">
                      <a:pos x="0" y="2"/>
                    </a:cxn>
                    <a:cxn ang="0">
                      <a:pos x="27" y="7"/>
                    </a:cxn>
                    <a:cxn ang="0">
                      <a:pos x="1" y="0"/>
                    </a:cxn>
                  </a:cxnLst>
                  <a:rect l="txL" t="txT" r="txR" b="txB"/>
                  <a:pathLst>
                    <a:path w="1748" h="482">
                      <a:moveTo>
                        <a:pt x="38" y="0"/>
                      </a:moveTo>
                      <a:lnTo>
                        <a:pt x="0" y="135"/>
                      </a:lnTo>
                      <a:lnTo>
                        <a:pt x="1748" y="482"/>
                      </a:lnTo>
                      <a:lnTo>
                        <a:pt x="38" y="0"/>
                      </a:lnTo>
                      <a:close/>
                    </a:path>
                  </a:pathLst>
                </a:custGeom>
                <a:solidFill>
                  <a:srgbClr val="000000">
                    <a:alpha val="100000"/>
                  </a:srgbClr>
                </a:solidFill>
                <a:ln w="9525">
                  <a:noFill/>
                </a:ln>
              </p:spPr>
              <p:txBody>
                <a:bodyPr/>
                <a:lstStyle/>
                <a:p>
                  <a:endParaRPr lang="zh-CN" altLang="en-US"/>
                </a:p>
              </p:txBody>
            </p:sp>
            <p:sp>
              <p:nvSpPr>
                <p:cNvPr id="37669" name="Freeform 390"/>
                <p:cNvSpPr/>
                <p:nvPr/>
              </p:nvSpPr>
              <p:spPr>
                <a:xfrm>
                  <a:off x="1718" y="2068"/>
                  <a:ext cx="218" cy="60"/>
                </a:xfrm>
                <a:custGeom>
                  <a:avLst/>
                  <a:gdLst>
                    <a:gd name="txL" fmla="*/ 0 w 1748"/>
                    <a:gd name="txT" fmla="*/ 0 h 482"/>
                    <a:gd name="txR" fmla="*/ 1748 w 1748"/>
                    <a:gd name="txB" fmla="*/ 482 h 482"/>
                  </a:gdLst>
                  <a:ahLst/>
                  <a:cxnLst>
                    <a:cxn ang="0">
                      <a:pos x="0" y="0"/>
                    </a:cxn>
                    <a:cxn ang="0">
                      <a:pos x="27" y="5"/>
                    </a:cxn>
                    <a:cxn ang="0">
                      <a:pos x="27" y="7"/>
                    </a:cxn>
                    <a:cxn ang="0">
                      <a:pos x="0" y="0"/>
                    </a:cxn>
                  </a:cxnLst>
                  <a:rect l="txL" t="txT" r="txR" b="txB"/>
                  <a:pathLst>
                    <a:path w="1748" h="482">
                      <a:moveTo>
                        <a:pt x="0" y="0"/>
                      </a:moveTo>
                      <a:lnTo>
                        <a:pt x="1748" y="347"/>
                      </a:lnTo>
                      <a:lnTo>
                        <a:pt x="1711" y="482"/>
                      </a:lnTo>
                      <a:lnTo>
                        <a:pt x="0" y="0"/>
                      </a:lnTo>
                      <a:close/>
                    </a:path>
                  </a:pathLst>
                </a:custGeom>
                <a:solidFill>
                  <a:srgbClr val="000000">
                    <a:alpha val="100000"/>
                  </a:srgbClr>
                </a:solidFill>
                <a:ln w="9525">
                  <a:noFill/>
                </a:ln>
              </p:spPr>
              <p:txBody>
                <a:bodyPr/>
                <a:lstStyle/>
                <a:p>
                  <a:endParaRPr lang="zh-CN" altLang="en-US"/>
                </a:p>
              </p:txBody>
            </p:sp>
            <p:sp>
              <p:nvSpPr>
                <p:cNvPr id="37670" name="Freeform 391"/>
                <p:cNvSpPr/>
                <p:nvPr/>
              </p:nvSpPr>
              <p:spPr>
                <a:xfrm>
                  <a:off x="1613" y="2210"/>
                  <a:ext cx="17" cy="90"/>
                </a:xfrm>
                <a:custGeom>
                  <a:avLst/>
                  <a:gdLst>
                    <a:gd name="txL" fmla="*/ 0 w 140"/>
                    <a:gd name="txT" fmla="*/ 0 h 714"/>
                    <a:gd name="txR" fmla="*/ 140 w 140"/>
                    <a:gd name="txB" fmla="*/ 714 h 714"/>
                  </a:gdLst>
                  <a:ahLst/>
                  <a:cxnLst>
                    <a:cxn ang="0">
                      <a:pos x="2" y="0"/>
                    </a:cxn>
                    <a:cxn ang="0">
                      <a:pos x="0" y="0"/>
                    </a:cxn>
                    <a:cxn ang="0">
                      <a:pos x="2" y="11"/>
                    </a:cxn>
                    <a:cxn ang="0">
                      <a:pos x="2" y="0"/>
                    </a:cxn>
                  </a:cxnLst>
                  <a:rect l="txL" t="txT" r="txR" b="txB"/>
                  <a:pathLst>
                    <a:path w="140" h="714">
                      <a:moveTo>
                        <a:pt x="140" y="0"/>
                      </a:moveTo>
                      <a:lnTo>
                        <a:pt x="0" y="0"/>
                      </a:lnTo>
                      <a:lnTo>
                        <a:pt x="140" y="714"/>
                      </a:lnTo>
                      <a:lnTo>
                        <a:pt x="140" y="0"/>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671" name="Freeform 392"/>
                <p:cNvSpPr/>
                <p:nvPr/>
              </p:nvSpPr>
              <p:spPr>
                <a:xfrm>
                  <a:off x="1613" y="2210"/>
                  <a:ext cx="17" cy="90"/>
                </a:xfrm>
                <a:custGeom>
                  <a:avLst/>
                  <a:gdLst>
                    <a:gd name="txL" fmla="*/ 0 w 140"/>
                    <a:gd name="txT" fmla="*/ 0 h 714"/>
                    <a:gd name="txR" fmla="*/ 140 w 140"/>
                    <a:gd name="txB" fmla="*/ 714 h 714"/>
                  </a:gdLst>
                  <a:ahLst/>
                  <a:cxnLst>
                    <a:cxn ang="0">
                      <a:pos x="0" y="0"/>
                    </a:cxn>
                    <a:cxn ang="0">
                      <a:pos x="2" y="11"/>
                    </a:cxn>
                    <a:cxn ang="0">
                      <a:pos x="0" y="11"/>
                    </a:cxn>
                    <a:cxn ang="0">
                      <a:pos x="0" y="0"/>
                    </a:cxn>
                  </a:cxnLst>
                  <a:rect l="txL" t="txT" r="txR" b="txB"/>
                  <a:pathLst>
                    <a:path w="140" h="714">
                      <a:moveTo>
                        <a:pt x="0" y="0"/>
                      </a:moveTo>
                      <a:lnTo>
                        <a:pt x="140" y="714"/>
                      </a:lnTo>
                      <a:lnTo>
                        <a:pt x="0" y="714"/>
                      </a:lnTo>
                      <a:lnTo>
                        <a:pt x="0" y="0"/>
                      </a:lnTo>
                      <a:close/>
                    </a:path>
                  </a:pathLst>
                </a:custGeom>
                <a:solidFill>
                  <a:schemeClr val="tx1">
                    <a:alpha val="100000"/>
                  </a:schemeClr>
                </a:solidFill>
                <a:ln w="952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7672" name="Freeform 393"/>
                <p:cNvSpPr/>
                <p:nvPr/>
              </p:nvSpPr>
              <p:spPr>
                <a:xfrm>
                  <a:off x="1677" y="2040"/>
                  <a:ext cx="45" cy="17"/>
                </a:xfrm>
                <a:custGeom>
                  <a:avLst/>
                  <a:gdLst>
                    <a:gd name="txL" fmla="*/ 0 w 358"/>
                    <a:gd name="txT" fmla="*/ 0 h 135"/>
                    <a:gd name="txR" fmla="*/ 358 w 358"/>
                    <a:gd name="txB" fmla="*/ 135 h 135"/>
                  </a:gdLst>
                  <a:ahLst/>
                  <a:cxnLst>
                    <a:cxn ang="0">
                      <a:pos x="1" y="0"/>
                    </a:cxn>
                    <a:cxn ang="0">
                      <a:pos x="0" y="2"/>
                    </a:cxn>
                    <a:cxn ang="0">
                      <a:pos x="6" y="1"/>
                    </a:cxn>
                    <a:cxn ang="0">
                      <a:pos x="1" y="0"/>
                    </a:cxn>
                  </a:cxnLst>
                  <a:rect l="txL" t="txT" r="txR" b="txB"/>
                  <a:pathLst>
                    <a:path w="358" h="135">
                      <a:moveTo>
                        <a:pt x="38" y="0"/>
                      </a:moveTo>
                      <a:lnTo>
                        <a:pt x="0" y="135"/>
                      </a:lnTo>
                      <a:lnTo>
                        <a:pt x="358" y="90"/>
                      </a:lnTo>
                      <a:lnTo>
                        <a:pt x="38" y="0"/>
                      </a:lnTo>
                      <a:close/>
                    </a:path>
                  </a:pathLst>
                </a:custGeom>
                <a:solidFill>
                  <a:srgbClr val="000000">
                    <a:alpha val="100000"/>
                  </a:srgbClr>
                </a:solidFill>
                <a:ln w="9525">
                  <a:noFill/>
                </a:ln>
              </p:spPr>
              <p:txBody>
                <a:bodyPr/>
                <a:lstStyle/>
                <a:p>
                  <a:endParaRPr lang="zh-CN" altLang="en-US"/>
                </a:p>
              </p:txBody>
            </p:sp>
            <p:sp>
              <p:nvSpPr>
                <p:cNvPr id="37673" name="Freeform 394"/>
                <p:cNvSpPr/>
                <p:nvPr/>
              </p:nvSpPr>
              <p:spPr>
                <a:xfrm>
                  <a:off x="1677" y="2051"/>
                  <a:ext cx="45" cy="17"/>
                </a:xfrm>
                <a:custGeom>
                  <a:avLst/>
                  <a:gdLst>
                    <a:gd name="txL" fmla="*/ 0 w 358"/>
                    <a:gd name="txT" fmla="*/ 0 h 135"/>
                    <a:gd name="txR" fmla="*/ 358 w 358"/>
                    <a:gd name="txB" fmla="*/ 135 h 135"/>
                  </a:gdLst>
                  <a:ahLst/>
                  <a:cxnLst>
                    <a:cxn ang="0">
                      <a:pos x="0" y="1"/>
                    </a:cxn>
                    <a:cxn ang="0">
                      <a:pos x="6" y="0"/>
                    </a:cxn>
                    <a:cxn ang="0">
                      <a:pos x="5" y="2"/>
                    </a:cxn>
                    <a:cxn ang="0">
                      <a:pos x="0" y="1"/>
                    </a:cxn>
                  </a:cxnLst>
                  <a:rect l="txL" t="txT" r="txR" b="txB"/>
                  <a:pathLst>
                    <a:path w="358" h="135">
                      <a:moveTo>
                        <a:pt x="0" y="45"/>
                      </a:moveTo>
                      <a:lnTo>
                        <a:pt x="358" y="0"/>
                      </a:lnTo>
                      <a:lnTo>
                        <a:pt x="320" y="135"/>
                      </a:lnTo>
                      <a:lnTo>
                        <a:pt x="0" y="45"/>
                      </a:lnTo>
                      <a:close/>
                    </a:path>
                  </a:pathLst>
                </a:custGeom>
                <a:solidFill>
                  <a:srgbClr val="000000">
                    <a:alpha val="100000"/>
                  </a:srgbClr>
                </a:solidFill>
                <a:ln w="9525">
                  <a:noFill/>
                </a:ln>
              </p:spPr>
              <p:txBody>
                <a:bodyPr/>
                <a:lstStyle/>
                <a:p>
                  <a:endParaRPr lang="zh-CN" altLang="en-US"/>
                </a:p>
              </p:txBody>
            </p:sp>
            <p:sp>
              <p:nvSpPr>
                <p:cNvPr id="37674" name="Freeform 395"/>
                <p:cNvSpPr/>
                <p:nvPr/>
              </p:nvSpPr>
              <p:spPr>
                <a:xfrm>
                  <a:off x="1622" y="1984"/>
                  <a:ext cx="55" cy="18"/>
                </a:xfrm>
                <a:custGeom>
                  <a:avLst/>
                  <a:gdLst>
                    <a:gd name="txL" fmla="*/ 0 w 442"/>
                    <a:gd name="txT" fmla="*/ 0 h 140"/>
                    <a:gd name="txR" fmla="*/ 442 w 442"/>
                    <a:gd name="txB" fmla="*/ 140 h 140"/>
                  </a:gdLst>
                  <a:ahLst/>
                  <a:cxnLst>
                    <a:cxn ang="0">
                      <a:pos x="0" y="0"/>
                    </a:cxn>
                    <a:cxn ang="0">
                      <a:pos x="0" y="2"/>
                    </a:cxn>
                    <a:cxn ang="0">
                      <a:pos x="7" y="0"/>
                    </a:cxn>
                    <a:cxn ang="0">
                      <a:pos x="0" y="0"/>
                    </a:cxn>
                  </a:cxnLst>
                  <a:rect l="txL" t="txT" r="txR" b="txB"/>
                  <a:pathLst>
                    <a:path w="442" h="140">
                      <a:moveTo>
                        <a:pt x="0" y="0"/>
                      </a:moveTo>
                      <a:lnTo>
                        <a:pt x="0" y="140"/>
                      </a:lnTo>
                      <a:lnTo>
                        <a:pt x="442" y="0"/>
                      </a:lnTo>
                      <a:lnTo>
                        <a:pt x="0" y="0"/>
                      </a:lnTo>
                      <a:close/>
                    </a:path>
                  </a:pathLst>
                </a:custGeom>
                <a:solidFill>
                  <a:srgbClr val="000000">
                    <a:alpha val="100000"/>
                  </a:srgbClr>
                </a:solidFill>
                <a:ln w="9525">
                  <a:noFill/>
                </a:ln>
              </p:spPr>
              <p:txBody>
                <a:bodyPr/>
                <a:lstStyle/>
                <a:p>
                  <a:endParaRPr lang="zh-CN" altLang="en-US"/>
                </a:p>
              </p:txBody>
            </p:sp>
            <p:sp>
              <p:nvSpPr>
                <p:cNvPr id="37675" name="Freeform 396"/>
                <p:cNvSpPr/>
                <p:nvPr/>
              </p:nvSpPr>
              <p:spPr>
                <a:xfrm>
                  <a:off x="1622" y="1984"/>
                  <a:ext cx="55" cy="18"/>
                </a:xfrm>
                <a:custGeom>
                  <a:avLst/>
                  <a:gdLst>
                    <a:gd name="txL" fmla="*/ 0 w 442"/>
                    <a:gd name="txT" fmla="*/ 0 h 140"/>
                    <a:gd name="txR" fmla="*/ 442 w 442"/>
                    <a:gd name="txB" fmla="*/ 140 h 140"/>
                  </a:gdLst>
                  <a:ahLst/>
                  <a:cxnLst>
                    <a:cxn ang="0">
                      <a:pos x="0" y="2"/>
                    </a:cxn>
                    <a:cxn ang="0">
                      <a:pos x="7" y="0"/>
                    </a:cxn>
                    <a:cxn ang="0">
                      <a:pos x="7" y="2"/>
                    </a:cxn>
                    <a:cxn ang="0">
                      <a:pos x="0" y="2"/>
                    </a:cxn>
                  </a:cxnLst>
                  <a:rect l="txL" t="txT" r="txR" b="txB"/>
                  <a:pathLst>
                    <a:path w="442" h="140">
                      <a:moveTo>
                        <a:pt x="0" y="140"/>
                      </a:moveTo>
                      <a:lnTo>
                        <a:pt x="442" y="0"/>
                      </a:lnTo>
                      <a:lnTo>
                        <a:pt x="442" y="140"/>
                      </a:lnTo>
                      <a:lnTo>
                        <a:pt x="0" y="140"/>
                      </a:lnTo>
                      <a:close/>
                    </a:path>
                  </a:pathLst>
                </a:custGeom>
                <a:solidFill>
                  <a:srgbClr val="000000">
                    <a:alpha val="100000"/>
                  </a:srgbClr>
                </a:solidFill>
                <a:ln w="9525">
                  <a:noFill/>
                </a:ln>
              </p:spPr>
              <p:txBody>
                <a:bodyPr/>
                <a:lstStyle/>
                <a:p>
                  <a:endParaRPr lang="zh-CN" altLang="en-US"/>
                </a:p>
              </p:txBody>
            </p:sp>
            <p:sp>
              <p:nvSpPr>
                <p:cNvPr id="37676" name="Line 397"/>
                <p:cNvSpPr/>
                <p:nvPr/>
              </p:nvSpPr>
              <p:spPr>
                <a:xfrm>
                  <a:off x="1632" y="2106"/>
                  <a:ext cx="100" cy="30"/>
                </a:xfrm>
                <a:prstGeom prst="line">
                  <a:avLst/>
                </a:prstGeom>
                <a:ln w="0" cap="flat" cmpd="sng">
                  <a:solidFill>
                    <a:srgbClr val="000000"/>
                  </a:solidFill>
                  <a:prstDash val="solid"/>
                  <a:headEnd type="none" w="med" len="med"/>
                  <a:tailEnd type="none" w="med" len="med"/>
                </a:ln>
              </p:spPr>
            </p:sp>
            <p:sp>
              <p:nvSpPr>
                <p:cNvPr id="37677" name="Line 398"/>
                <p:cNvSpPr/>
                <p:nvPr/>
              </p:nvSpPr>
              <p:spPr>
                <a:xfrm flipH="1" flipV="1">
                  <a:off x="2237" y="2560"/>
                  <a:ext cx="174" cy="175"/>
                </a:xfrm>
                <a:prstGeom prst="line">
                  <a:avLst/>
                </a:prstGeom>
                <a:ln w="0" cap="flat" cmpd="sng">
                  <a:solidFill>
                    <a:srgbClr val="000000"/>
                  </a:solidFill>
                  <a:prstDash val="solid"/>
                  <a:headEnd type="none" w="med" len="med"/>
                  <a:tailEnd type="none" w="med" len="med"/>
                </a:ln>
              </p:spPr>
            </p:sp>
            <p:sp>
              <p:nvSpPr>
                <p:cNvPr id="37678" name="Line 399"/>
                <p:cNvSpPr/>
                <p:nvPr/>
              </p:nvSpPr>
              <p:spPr>
                <a:xfrm flipH="1" flipV="1">
                  <a:off x="2237" y="2658"/>
                  <a:ext cx="174" cy="175"/>
                </a:xfrm>
                <a:prstGeom prst="line">
                  <a:avLst/>
                </a:prstGeom>
                <a:ln w="0" cap="flat" cmpd="sng">
                  <a:solidFill>
                    <a:srgbClr val="000000"/>
                  </a:solidFill>
                  <a:prstDash val="solid"/>
                  <a:headEnd type="none" w="med" len="med"/>
                  <a:tailEnd type="none" w="med" len="med"/>
                </a:ln>
              </p:spPr>
            </p:sp>
            <p:sp>
              <p:nvSpPr>
                <p:cNvPr id="37679" name="Line 400"/>
                <p:cNvSpPr/>
                <p:nvPr/>
              </p:nvSpPr>
              <p:spPr>
                <a:xfrm flipH="1" flipV="1">
                  <a:off x="2227" y="2451"/>
                  <a:ext cx="174" cy="175"/>
                </a:xfrm>
                <a:prstGeom prst="line">
                  <a:avLst/>
                </a:prstGeom>
                <a:ln w="0" cap="flat" cmpd="sng">
                  <a:solidFill>
                    <a:srgbClr val="000000"/>
                  </a:solidFill>
                  <a:prstDash val="solid"/>
                  <a:headEnd type="none" w="med" len="med"/>
                  <a:tailEnd type="none" w="med" len="med"/>
                </a:ln>
              </p:spPr>
            </p:sp>
            <p:sp>
              <p:nvSpPr>
                <p:cNvPr id="37680" name="Line 401"/>
                <p:cNvSpPr/>
                <p:nvPr/>
              </p:nvSpPr>
              <p:spPr>
                <a:xfrm flipH="1" flipV="1">
                  <a:off x="2234" y="2263"/>
                  <a:ext cx="174" cy="175"/>
                </a:xfrm>
                <a:prstGeom prst="line">
                  <a:avLst/>
                </a:prstGeom>
                <a:ln w="0" cap="flat" cmpd="sng">
                  <a:solidFill>
                    <a:srgbClr val="000000"/>
                  </a:solidFill>
                  <a:prstDash val="solid"/>
                  <a:headEnd type="none" w="med" len="med"/>
                  <a:tailEnd type="none" w="med" len="med"/>
                </a:ln>
              </p:spPr>
            </p:sp>
            <p:sp>
              <p:nvSpPr>
                <p:cNvPr id="37681" name="Line 402"/>
                <p:cNvSpPr/>
                <p:nvPr/>
              </p:nvSpPr>
              <p:spPr>
                <a:xfrm flipH="1" flipV="1">
                  <a:off x="2234" y="2361"/>
                  <a:ext cx="174" cy="175"/>
                </a:xfrm>
                <a:prstGeom prst="line">
                  <a:avLst/>
                </a:prstGeom>
                <a:ln w="0" cap="flat" cmpd="sng">
                  <a:solidFill>
                    <a:srgbClr val="000000"/>
                  </a:solidFill>
                  <a:prstDash val="solid"/>
                  <a:headEnd type="none" w="med" len="med"/>
                  <a:tailEnd type="none" w="med" len="med"/>
                </a:ln>
              </p:spPr>
            </p:sp>
            <p:sp>
              <p:nvSpPr>
                <p:cNvPr id="37682" name="Line 403"/>
                <p:cNvSpPr/>
                <p:nvPr/>
              </p:nvSpPr>
              <p:spPr>
                <a:xfrm flipH="1" flipV="1">
                  <a:off x="1998" y="3006"/>
                  <a:ext cx="66" cy="61"/>
                </a:xfrm>
                <a:prstGeom prst="line">
                  <a:avLst/>
                </a:prstGeom>
                <a:ln w="0" cap="flat" cmpd="sng">
                  <a:solidFill>
                    <a:srgbClr val="000000"/>
                  </a:solidFill>
                  <a:prstDash val="solid"/>
                  <a:headEnd type="none" w="med" len="med"/>
                  <a:tailEnd type="none" w="med" len="med"/>
                </a:ln>
              </p:spPr>
            </p:sp>
            <p:sp>
              <p:nvSpPr>
                <p:cNvPr id="37683" name="Line 404"/>
                <p:cNvSpPr>
                  <a:spLocks noChangeAspect="1"/>
                </p:cNvSpPr>
                <p:nvPr/>
              </p:nvSpPr>
              <p:spPr>
                <a:xfrm flipH="1" flipV="1">
                  <a:off x="2002" y="2025"/>
                  <a:ext cx="111" cy="113"/>
                </a:xfrm>
                <a:prstGeom prst="line">
                  <a:avLst/>
                </a:prstGeom>
                <a:ln w="0" cap="flat" cmpd="sng">
                  <a:solidFill>
                    <a:srgbClr val="000000"/>
                  </a:solidFill>
                  <a:prstDash val="solid"/>
                  <a:headEnd type="none" w="med" len="med"/>
                  <a:tailEnd type="none" w="med" len="med"/>
                </a:ln>
              </p:spPr>
            </p:sp>
            <p:sp>
              <p:nvSpPr>
                <p:cNvPr id="37684" name="Line 405"/>
                <p:cNvSpPr/>
                <p:nvPr/>
              </p:nvSpPr>
              <p:spPr>
                <a:xfrm>
                  <a:off x="1994" y="2097"/>
                  <a:ext cx="46" cy="45"/>
                </a:xfrm>
                <a:prstGeom prst="line">
                  <a:avLst/>
                </a:prstGeom>
                <a:ln w="3175" cap="flat" cmpd="sng">
                  <a:solidFill>
                    <a:schemeClr val="tx1"/>
                  </a:solidFill>
                  <a:prstDash val="solid"/>
                  <a:headEnd type="none" w="med" len="med"/>
                  <a:tailEnd type="none" w="med" len="med"/>
                </a:ln>
              </p:spPr>
            </p:sp>
            <p:sp>
              <p:nvSpPr>
                <p:cNvPr id="37685" name="Rectangle 406"/>
                <p:cNvSpPr/>
                <p:nvPr/>
              </p:nvSpPr>
              <p:spPr>
                <a:xfrm>
                  <a:off x="1624" y="2325"/>
                  <a:ext cx="45" cy="409"/>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86" name="Rectangle 407"/>
                <p:cNvSpPr/>
                <p:nvPr/>
              </p:nvSpPr>
              <p:spPr>
                <a:xfrm>
                  <a:off x="1669" y="2298"/>
                  <a:ext cx="817" cy="465"/>
                </a:xfrm>
                <a:prstGeom prst="rect">
                  <a:avLst/>
                </a:prstGeom>
                <a:solidFill>
                  <a:schemeClr val="bg1"/>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87" name="Line 408"/>
                <p:cNvSpPr/>
                <p:nvPr/>
              </p:nvSpPr>
              <p:spPr>
                <a:xfrm>
                  <a:off x="1111" y="2529"/>
                  <a:ext cx="2040" cy="0"/>
                </a:xfrm>
                <a:prstGeom prst="line">
                  <a:avLst/>
                </a:prstGeom>
                <a:ln w="9525" cap="flat" cmpd="sng">
                  <a:solidFill>
                    <a:schemeClr val="tx1"/>
                  </a:solidFill>
                  <a:prstDash val="lgDashDot"/>
                  <a:headEnd type="none" w="med" len="med"/>
                  <a:tailEnd type="none" w="med" len="med"/>
                </a:ln>
              </p:spPr>
            </p:sp>
            <p:sp>
              <p:nvSpPr>
                <p:cNvPr id="37688" name="Line 409"/>
                <p:cNvSpPr/>
                <p:nvPr/>
              </p:nvSpPr>
              <p:spPr>
                <a:xfrm flipH="1">
                  <a:off x="1616" y="2298"/>
                  <a:ext cx="91" cy="0"/>
                </a:xfrm>
                <a:prstGeom prst="line">
                  <a:avLst/>
                </a:prstGeom>
                <a:ln w="28575" cap="flat" cmpd="sng">
                  <a:solidFill>
                    <a:schemeClr val="tx1"/>
                  </a:solidFill>
                  <a:prstDash val="solid"/>
                  <a:headEnd type="none" w="med" len="med"/>
                  <a:tailEnd type="none" w="med" len="med"/>
                </a:ln>
              </p:spPr>
            </p:sp>
            <p:sp>
              <p:nvSpPr>
                <p:cNvPr id="37689" name="Rectangle 410"/>
                <p:cNvSpPr/>
                <p:nvPr/>
              </p:nvSpPr>
              <p:spPr>
                <a:xfrm>
                  <a:off x="2231" y="2251"/>
                  <a:ext cx="172" cy="45"/>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90" name="AutoShape 411" descr="轮廓式菱形"/>
                <p:cNvSpPr/>
                <p:nvPr/>
              </p:nvSpPr>
              <p:spPr>
                <a:xfrm flipV="1">
                  <a:off x="2270" y="2162"/>
                  <a:ext cx="91" cy="136"/>
                </a:xfrm>
                <a:custGeom>
                  <a:avLst/>
                  <a:gdLst>
                    <a:gd name="txL" fmla="*/ 4510 w 21600"/>
                    <a:gd name="txT" fmla="*/ 4447 h 21600"/>
                    <a:gd name="txR" fmla="*/ 17090 w 21600"/>
                    <a:gd name="txB" fmla="*/ 17153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pattFill prst="openDmnd">
                  <a:fgClr>
                    <a:srgbClr val="0000CC">
                      <a:alpha val="100000"/>
                    </a:srgbClr>
                  </a:fgClr>
                  <a:bgClr>
                    <a:srgbClr val="FFFFFF">
                      <a:alpha val="100000"/>
                    </a:srgbClr>
                  </a:bgClr>
                </a:pattFill>
                <a:ln w="28575" cap="flat" cmpd="sng">
                  <a:solidFill>
                    <a:srgbClr val="0000CC">
                      <a:alpha val="100000"/>
                    </a:srgbClr>
                  </a:solidFill>
                  <a:prstDash val="solid"/>
                  <a:miter lim="800000"/>
                  <a:headEnd type="none" w="med" len="med"/>
                  <a:tailEnd type="none" w="med" len="med"/>
                </a:ln>
              </p:spPr>
              <p:txBody>
                <a:bodyPr/>
                <a:lstStyle/>
                <a:p>
                  <a:endParaRPr lang="zh-CN" altLang="en-US"/>
                </a:p>
              </p:txBody>
            </p:sp>
            <p:grpSp>
              <p:nvGrpSpPr>
                <p:cNvPr id="37691" name="Group 412"/>
                <p:cNvGrpSpPr/>
                <p:nvPr/>
              </p:nvGrpSpPr>
              <p:grpSpPr>
                <a:xfrm flipV="1">
                  <a:off x="2231" y="2762"/>
                  <a:ext cx="172" cy="136"/>
                  <a:chOff x="2367" y="2298"/>
                  <a:chExt cx="172" cy="136"/>
                </a:xfrm>
              </p:grpSpPr>
              <p:sp>
                <p:nvSpPr>
                  <p:cNvPr id="37697" name="Rectangle 413"/>
                  <p:cNvSpPr/>
                  <p:nvPr/>
                </p:nvSpPr>
                <p:spPr>
                  <a:xfrm>
                    <a:off x="2367" y="2387"/>
                    <a:ext cx="172" cy="45"/>
                  </a:xfrm>
                  <a:prstGeom prst="rect">
                    <a:avLst/>
                  </a:prstGeom>
                  <a:solidFill>
                    <a:srgbClr val="FFFFFF"/>
                  </a:solidFill>
                  <a:ln w="2857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98" name="AutoShape 414" descr="轮廓式菱形"/>
                  <p:cNvSpPr/>
                  <p:nvPr/>
                </p:nvSpPr>
                <p:spPr>
                  <a:xfrm flipV="1">
                    <a:off x="2406" y="2298"/>
                    <a:ext cx="91" cy="136"/>
                  </a:xfrm>
                  <a:custGeom>
                    <a:avLst/>
                    <a:gdLst>
                      <a:gd name="txL" fmla="*/ 4510 w 21600"/>
                      <a:gd name="txT" fmla="*/ 4447 h 21600"/>
                      <a:gd name="txR" fmla="*/ 17090 w 21600"/>
                      <a:gd name="txB" fmla="*/ 17153 h 21600"/>
                    </a:gdLst>
                    <a:ahLst/>
                    <a:cxnLst>
                      <a:cxn ang="0">
                        <a:pos x="0" y="0"/>
                      </a:cxn>
                      <a:cxn ang="0">
                        <a:pos x="0" y="0"/>
                      </a:cxn>
                      <a:cxn ang="0">
                        <a:pos x="0" y="0"/>
                      </a:cxn>
                      <a:cxn ang="0">
                        <a:pos x="0" y="0"/>
                      </a:cxn>
                    </a:cxnLst>
                    <a:rect l="txL" t="txT" r="txR" b="txB"/>
                    <a:pathLst>
                      <a:path w="21600" h="21600">
                        <a:moveTo>
                          <a:pt x="0" y="0"/>
                        </a:moveTo>
                        <a:lnTo>
                          <a:pt x="5400" y="21600"/>
                        </a:lnTo>
                        <a:lnTo>
                          <a:pt x="16200" y="21600"/>
                        </a:lnTo>
                        <a:lnTo>
                          <a:pt x="21600" y="0"/>
                        </a:lnTo>
                        <a:close/>
                      </a:path>
                    </a:pathLst>
                  </a:custGeom>
                  <a:pattFill prst="openDmnd">
                    <a:fgClr>
                      <a:srgbClr val="0000CC">
                        <a:alpha val="100000"/>
                      </a:srgbClr>
                    </a:fgClr>
                    <a:bgClr>
                      <a:srgbClr val="FFFFFF">
                        <a:alpha val="100000"/>
                      </a:srgbClr>
                    </a:bgClr>
                  </a:pattFill>
                  <a:ln w="28575" cap="flat" cmpd="sng">
                    <a:solidFill>
                      <a:srgbClr val="0000CC">
                        <a:alpha val="100000"/>
                      </a:srgbClr>
                    </a:solidFill>
                    <a:prstDash val="solid"/>
                    <a:miter lim="800000"/>
                    <a:headEnd type="none" w="med" len="med"/>
                    <a:tailEnd type="none" w="med" len="med"/>
                  </a:ln>
                </p:spPr>
                <p:txBody>
                  <a:bodyPr/>
                  <a:lstStyle/>
                  <a:p>
                    <a:endParaRPr lang="zh-CN" altLang="en-US"/>
                  </a:p>
                </p:txBody>
              </p:sp>
            </p:grpSp>
            <p:sp>
              <p:nvSpPr>
                <p:cNvPr id="37692" name="Rectangle 415"/>
                <p:cNvSpPr/>
                <p:nvPr/>
              </p:nvSpPr>
              <p:spPr>
                <a:xfrm>
                  <a:off x="2488" y="2369"/>
                  <a:ext cx="499" cy="318"/>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93" name="AutoShape 416"/>
                <p:cNvSpPr/>
                <p:nvPr/>
              </p:nvSpPr>
              <p:spPr>
                <a:xfrm>
                  <a:off x="2564" y="2482"/>
                  <a:ext cx="318" cy="90"/>
                </a:xfrm>
                <a:prstGeom prst="flowChartTerminator">
                  <a:avLst/>
                </a:prstGeom>
                <a:noFill/>
                <a:ln w="19050"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694" name="Line 417"/>
                <p:cNvSpPr/>
                <p:nvPr/>
              </p:nvSpPr>
              <p:spPr>
                <a:xfrm>
                  <a:off x="3021" y="2399"/>
                  <a:ext cx="0" cy="249"/>
                </a:xfrm>
                <a:prstGeom prst="line">
                  <a:avLst/>
                </a:prstGeom>
                <a:ln w="28575" cap="flat" cmpd="sng">
                  <a:solidFill>
                    <a:srgbClr val="800000"/>
                  </a:solidFill>
                  <a:prstDash val="solid"/>
                  <a:headEnd type="none" w="med" len="med"/>
                  <a:tailEnd type="none" w="med" len="med"/>
                </a:ln>
              </p:spPr>
            </p:sp>
            <p:sp>
              <p:nvSpPr>
                <p:cNvPr id="37695" name="Line 418"/>
                <p:cNvSpPr>
                  <a:spLocks noChangeAspect="1"/>
                </p:cNvSpPr>
                <p:nvPr/>
              </p:nvSpPr>
              <p:spPr>
                <a:xfrm>
                  <a:off x="2990" y="2366"/>
                  <a:ext cx="34" cy="35"/>
                </a:xfrm>
                <a:prstGeom prst="line">
                  <a:avLst/>
                </a:prstGeom>
                <a:ln w="28575" cap="flat" cmpd="sng">
                  <a:solidFill>
                    <a:srgbClr val="800000"/>
                  </a:solidFill>
                  <a:prstDash val="solid"/>
                  <a:headEnd type="none" w="med" len="med"/>
                  <a:tailEnd type="none" w="med" len="med"/>
                </a:ln>
              </p:spPr>
            </p:sp>
            <p:sp>
              <p:nvSpPr>
                <p:cNvPr id="37696" name="Line 419"/>
                <p:cNvSpPr>
                  <a:spLocks noChangeAspect="1"/>
                </p:cNvSpPr>
                <p:nvPr/>
              </p:nvSpPr>
              <p:spPr>
                <a:xfrm flipV="1">
                  <a:off x="2989" y="2644"/>
                  <a:ext cx="34" cy="35"/>
                </a:xfrm>
                <a:prstGeom prst="line">
                  <a:avLst/>
                </a:prstGeom>
                <a:ln w="28575" cap="flat" cmpd="sng">
                  <a:solidFill>
                    <a:srgbClr val="800000"/>
                  </a:solidFill>
                  <a:prstDash val="solid"/>
                  <a:headEnd type="none" w="med" len="med"/>
                  <a:tailEnd type="none" w="med" len="med"/>
                </a:ln>
              </p:spPr>
            </p:sp>
          </p:grpSp>
        </p:grpSp>
      </p:grpSp>
      <p:grpSp>
        <p:nvGrpSpPr>
          <p:cNvPr id="6" name="Group 420"/>
          <p:cNvGrpSpPr/>
          <p:nvPr/>
        </p:nvGrpSpPr>
        <p:grpSpPr>
          <a:xfrm>
            <a:off x="323850" y="1450975"/>
            <a:ext cx="2376488" cy="3430588"/>
            <a:chOff x="204" y="725"/>
            <a:chExt cx="1497" cy="2161"/>
          </a:xfrm>
        </p:grpSpPr>
        <p:sp>
          <p:nvSpPr>
            <p:cNvPr id="37283" name="AutoShape 421"/>
            <p:cNvSpPr/>
            <p:nvPr/>
          </p:nvSpPr>
          <p:spPr>
            <a:xfrm>
              <a:off x="204" y="725"/>
              <a:ext cx="952" cy="2161"/>
            </a:xfrm>
            <a:prstGeom prst="wedgeRoundRectCallout">
              <a:avLst>
                <a:gd name="adj1" fmla="val 91176"/>
                <a:gd name="adj2" fmla="val 22421"/>
                <a:gd name="adj3" fmla="val 16667"/>
              </a:avLst>
            </a:prstGeom>
            <a:noFill/>
            <a:ln w="9525" cap="flat" cmpd="sng">
              <a:solidFill>
                <a:srgbClr val="0000CC"/>
              </a:solidFill>
              <a:prstDash val="solid"/>
              <a:miter/>
              <a:headEnd type="none" w="med" len="med"/>
              <a:tailEnd type="none" w="med" len="med"/>
            </a:ln>
          </p:spPr>
          <p:txBody>
            <a:bodyPr anchor="ctr" anchorCtr="0"/>
            <a:lstStyle/>
            <a:p>
              <a:pPr algn="l">
                <a:spcBef>
                  <a:spcPct val="50000"/>
                </a:spcBef>
                <a:buClr>
                  <a:srgbClr val="33CC33"/>
                </a:buClr>
                <a:buSzPct val="110000"/>
                <a:buFont typeface="Wingdings" panose="05000000000000000000" pitchFamily="2" charset="2"/>
              </a:pPr>
              <a:r>
                <a:rPr lang="zh-CN" altLang="en-US" i="0" dirty="0">
                  <a:solidFill>
                    <a:srgbClr val="000066"/>
                  </a:solidFill>
                  <a:latin typeface="仿宋_GB2312" pitchFamily="49" charset="-122"/>
                  <a:ea typeface="仿宋_GB2312" pitchFamily="49" charset="-122"/>
                </a:rPr>
                <a:t>轴的轴肩直径应小于滚动轴承内圈的外径，否则拆卸轴承会发生困难。</a:t>
              </a:r>
            </a:p>
            <a:p>
              <a:pPr>
                <a:lnSpc>
                  <a:spcPct val="70000"/>
                </a:lnSpc>
              </a:pPr>
              <a:endParaRPr lang="en-US" altLang="zh-CN" i="0" dirty="0">
                <a:solidFill>
                  <a:srgbClr val="000066"/>
                </a:solidFill>
                <a:latin typeface="仿宋_GB2312" pitchFamily="49" charset="-122"/>
                <a:ea typeface="仿宋_GB2312" pitchFamily="49" charset="-122"/>
              </a:endParaRPr>
            </a:p>
          </p:txBody>
        </p:sp>
        <p:sp>
          <p:nvSpPr>
            <p:cNvPr id="37284" name="Oval 422"/>
            <p:cNvSpPr/>
            <p:nvPr/>
          </p:nvSpPr>
          <p:spPr>
            <a:xfrm>
              <a:off x="1474" y="2143"/>
              <a:ext cx="227" cy="290"/>
            </a:xfrm>
            <a:prstGeom prst="ellipse">
              <a:avLst/>
            </a:prstGeom>
            <a:noFill/>
            <a:ln w="9525" cap="flat" cmpd="sng">
              <a:solidFill>
                <a:srgbClr val="0000CC"/>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grpSp>
      <p:sp>
        <p:nvSpPr>
          <p:cNvPr id="36872" name="Text Box 424"/>
          <p:cNvSpPr txBox="1"/>
          <p:nvPr/>
        </p:nvSpPr>
        <p:spPr>
          <a:xfrm>
            <a:off x="5868988" y="6326188"/>
            <a:ext cx="1655762" cy="284162"/>
          </a:xfrm>
          <a:prstGeom prst="rect">
            <a:avLst/>
          </a:prstGeom>
          <a:noFill/>
          <a:ln w="9525">
            <a:noFill/>
          </a:ln>
        </p:spPr>
        <p:txBody>
          <a:bodyPr>
            <a:spAutoFit/>
          </a:bodyPr>
          <a:lstStyle/>
          <a:p>
            <a:pPr>
              <a:lnSpc>
                <a:spcPct val="70000"/>
              </a:lnSpc>
              <a:spcBef>
                <a:spcPct val="50000"/>
              </a:spcBef>
            </a:pPr>
            <a:r>
              <a:rPr lang="zh-CN" altLang="en-US" sz="1800" i="0" dirty="0">
                <a:solidFill>
                  <a:srgbClr val="000066"/>
                </a:solidFill>
                <a:latin typeface="Garamond" panose="02020404030301010803" pitchFamily="18" charset="0"/>
                <a:ea typeface="仿宋_GB2312" pitchFamily="49" charset="-122"/>
              </a:rPr>
              <a:t>错误画法</a:t>
            </a:r>
          </a:p>
        </p:txBody>
      </p:sp>
      <p:sp>
        <p:nvSpPr>
          <p:cNvPr id="36873" name="Freeform 425"/>
          <p:cNvSpPr/>
          <p:nvPr/>
        </p:nvSpPr>
        <p:spPr>
          <a:xfrm>
            <a:off x="6483350" y="3665538"/>
            <a:ext cx="15875" cy="26987"/>
          </a:xfrm>
          <a:custGeom>
            <a:avLst/>
            <a:gdLst>
              <a:gd name="txL" fmla="*/ 0 w 83"/>
              <a:gd name="txT" fmla="*/ 0 h 139"/>
              <a:gd name="txR" fmla="*/ 83 w 83"/>
              <a:gd name="txB" fmla="*/ 139 h 139"/>
            </a:gdLst>
            <a:ahLst/>
            <a:cxnLst>
              <a:cxn ang="0">
                <a:pos x="73255" y="0"/>
              </a:cxn>
              <a:cxn ang="0">
                <a:pos x="0" y="5239554"/>
              </a:cxn>
              <a:cxn ang="0">
                <a:pos x="3036332" y="0"/>
              </a:cxn>
              <a:cxn ang="0">
                <a:pos x="73255" y="0"/>
              </a:cxn>
            </a:cxnLst>
            <a:rect l="txL" t="txT" r="txR" b="txB"/>
            <a:pathLst>
              <a:path w="83" h="139">
                <a:moveTo>
                  <a:pt x="2" y="0"/>
                </a:moveTo>
                <a:lnTo>
                  <a:pt x="0" y="139"/>
                </a:lnTo>
                <a:lnTo>
                  <a:pt x="83" y="0"/>
                </a:lnTo>
                <a:lnTo>
                  <a:pt x="2" y="0"/>
                </a:lnTo>
                <a:close/>
              </a:path>
            </a:pathLst>
          </a:custGeom>
          <a:solidFill>
            <a:srgbClr val="000000">
              <a:alpha val="100000"/>
            </a:srgbClr>
          </a:solidFill>
          <a:ln w="9525">
            <a:noFill/>
          </a:ln>
        </p:spPr>
        <p:txBody>
          <a:bodyPr/>
          <a:lstStyle/>
          <a:p>
            <a:endParaRPr lang="zh-CN" altLang="en-US"/>
          </a:p>
        </p:txBody>
      </p:sp>
      <p:sp>
        <p:nvSpPr>
          <p:cNvPr id="36874" name="Freeform 426"/>
          <p:cNvSpPr/>
          <p:nvPr/>
        </p:nvSpPr>
        <p:spPr>
          <a:xfrm>
            <a:off x="6483350" y="3665538"/>
            <a:ext cx="15875" cy="26987"/>
          </a:xfrm>
          <a:custGeom>
            <a:avLst/>
            <a:gdLst>
              <a:gd name="txL" fmla="*/ 0 w 83"/>
              <a:gd name="txT" fmla="*/ 0 h 140"/>
              <a:gd name="txR" fmla="*/ 83 w 83"/>
              <a:gd name="txB" fmla="*/ 140 h 140"/>
            </a:gdLst>
            <a:ahLst/>
            <a:cxnLst>
              <a:cxn ang="0">
                <a:pos x="0" y="5164926"/>
              </a:cxn>
              <a:cxn ang="0">
                <a:pos x="3036332" y="0"/>
              </a:cxn>
              <a:cxn ang="0">
                <a:pos x="3036332" y="5202129"/>
              </a:cxn>
              <a:cxn ang="0">
                <a:pos x="0" y="5164926"/>
              </a:cxn>
            </a:cxnLst>
            <a:rect l="txL" t="txT" r="txR" b="txB"/>
            <a:pathLst>
              <a:path w="83" h="140">
                <a:moveTo>
                  <a:pt x="0" y="139"/>
                </a:moveTo>
                <a:lnTo>
                  <a:pt x="83" y="0"/>
                </a:lnTo>
                <a:lnTo>
                  <a:pt x="83" y="140"/>
                </a:lnTo>
                <a:lnTo>
                  <a:pt x="0" y="139"/>
                </a:lnTo>
                <a:close/>
              </a:path>
            </a:pathLst>
          </a:custGeom>
          <a:solidFill>
            <a:srgbClr val="000000">
              <a:alpha val="100000"/>
            </a:srgbClr>
          </a:solidFill>
          <a:ln w="9525">
            <a:noFill/>
          </a:ln>
        </p:spPr>
        <p:txBody>
          <a:bodyPr/>
          <a:lstStyle/>
          <a:p>
            <a:endParaRPr lang="zh-CN" altLang="en-US"/>
          </a:p>
        </p:txBody>
      </p:sp>
      <p:sp>
        <p:nvSpPr>
          <p:cNvPr id="36875" name="Freeform 427"/>
          <p:cNvSpPr/>
          <p:nvPr/>
        </p:nvSpPr>
        <p:spPr>
          <a:xfrm>
            <a:off x="6470650" y="3516313"/>
            <a:ext cx="63500" cy="215900"/>
          </a:xfrm>
          <a:custGeom>
            <a:avLst/>
            <a:gdLst>
              <a:gd name="txL" fmla="*/ 0 w 315"/>
              <a:gd name="txT" fmla="*/ 0 h 1086"/>
              <a:gd name="txR" fmla="*/ 315 w 315"/>
              <a:gd name="txB" fmla="*/ 1086 h 1086"/>
            </a:gdLst>
            <a:ahLst/>
            <a:cxnLst>
              <a:cxn ang="0">
                <a:pos x="0" y="41301107"/>
              </a:cxn>
              <a:cxn ang="0">
                <a:pos x="5404757" y="42921549"/>
              </a:cxn>
              <a:cxn ang="0">
                <a:pos x="12800792" y="0"/>
              </a:cxn>
              <a:cxn ang="0">
                <a:pos x="0" y="41301107"/>
              </a:cxn>
            </a:cxnLst>
            <a:rect l="txL" t="txT" r="txR" b="txB"/>
            <a:pathLst>
              <a:path w="315" h="1086">
                <a:moveTo>
                  <a:pt x="0" y="1045"/>
                </a:moveTo>
                <a:lnTo>
                  <a:pt x="133" y="1086"/>
                </a:lnTo>
                <a:lnTo>
                  <a:pt x="315" y="0"/>
                </a:lnTo>
                <a:lnTo>
                  <a:pt x="0" y="1045"/>
                </a:lnTo>
                <a:close/>
              </a:path>
            </a:pathLst>
          </a:custGeom>
          <a:solidFill>
            <a:srgbClr val="000000">
              <a:alpha val="100000"/>
            </a:srgbClr>
          </a:solidFill>
          <a:ln w="9525">
            <a:noFill/>
          </a:ln>
        </p:spPr>
        <p:txBody>
          <a:bodyPr/>
          <a:lstStyle/>
          <a:p>
            <a:endParaRPr lang="zh-CN" altLang="en-US"/>
          </a:p>
        </p:txBody>
      </p:sp>
      <p:sp>
        <p:nvSpPr>
          <p:cNvPr id="36876" name="Freeform 428"/>
          <p:cNvSpPr/>
          <p:nvPr/>
        </p:nvSpPr>
        <p:spPr>
          <a:xfrm>
            <a:off x="6497638" y="3516313"/>
            <a:ext cx="61912" cy="215900"/>
          </a:xfrm>
          <a:custGeom>
            <a:avLst/>
            <a:gdLst>
              <a:gd name="txL" fmla="*/ 0 w 316"/>
              <a:gd name="txT" fmla="*/ 0 h 1086"/>
              <a:gd name="txR" fmla="*/ 316 w 316"/>
              <a:gd name="txB" fmla="*/ 1086 h 1086"/>
            </a:gdLst>
            <a:ahLst/>
            <a:cxnLst>
              <a:cxn ang="0">
                <a:pos x="0" y="42921549"/>
              </a:cxn>
              <a:cxn ang="0">
                <a:pos x="6986260" y="0"/>
              </a:cxn>
              <a:cxn ang="0">
                <a:pos x="12130048" y="1620442"/>
              </a:cxn>
              <a:cxn ang="0">
                <a:pos x="0" y="42921549"/>
              </a:cxn>
            </a:cxnLst>
            <a:rect l="txL" t="txT" r="txR" b="txB"/>
            <a:pathLst>
              <a:path w="316" h="1086">
                <a:moveTo>
                  <a:pt x="0" y="1086"/>
                </a:moveTo>
                <a:lnTo>
                  <a:pt x="182" y="0"/>
                </a:lnTo>
                <a:lnTo>
                  <a:pt x="316" y="41"/>
                </a:lnTo>
                <a:lnTo>
                  <a:pt x="0" y="1086"/>
                </a:lnTo>
                <a:close/>
              </a:path>
            </a:pathLst>
          </a:custGeom>
          <a:solidFill>
            <a:srgbClr val="000000">
              <a:alpha val="100000"/>
            </a:srgbClr>
          </a:solidFill>
          <a:ln w="9525">
            <a:noFill/>
          </a:ln>
        </p:spPr>
        <p:txBody>
          <a:bodyPr/>
          <a:lstStyle/>
          <a:p>
            <a:endParaRPr lang="zh-CN" altLang="en-US"/>
          </a:p>
        </p:txBody>
      </p:sp>
      <p:sp>
        <p:nvSpPr>
          <p:cNvPr id="36877" name="Freeform 429"/>
          <p:cNvSpPr/>
          <p:nvPr/>
        </p:nvSpPr>
        <p:spPr>
          <a:xfrm>
            <a:off x="6469063" y="3429000"/>
            <a:ext cx="26987" cy="263525"/>
          </a:xfrm>
          <a:custGeom>
            <a:avLst/>
            <a:gdLst>
              <a:gd name="txL" fmla="*/ 0 w 140"/>
              <a:gd name="txT" fmla="*/ 0 h 1330"/>
              <a:gd name="txR" fmla="*/ 140 w 140"/>
              <a:gd name="txB" fmla="*/ 1330 h 1330"/>
            </a:gdLst>
            <a:ahLst/>
            <a:cxnLst>
              <a:cxn ang="0">
                <a:pos x="0" y="46757652"/>
              </a:cxn>
              <a:cxn ang="0">
                <a:pos x="5202129" y="52214611"/>
              </a:cxn>
              <a:cxn ang="0">
                <a:pos x="0" y="0"/>
              </a:cxn>
              <a:cxn ang="0">
                <a:pos x="0" y="46757652"/>
              </a:cxn>
            </a:cxnLst>
            <a:rect l="txL" t="txT" r="txR" b="txB"/>
            <a:pathLst>
              <a:path w="140" h="1330">
                <a:moveTo>
                  <a:pt x="0" y="1191"/>
                </a:moveTo>
                <a:lnTo>
                  <a:pt x="140" y="1330"/>
                </a:lnTo>
                <a:lnTo>
                  <a:pt x="0" y="0"/>
                </a:lnTo>
                <a:lnTo>
                  <a:pt x="0" y="1191"/>
                </a:lnTo>
                <a:close/>
              </a:path>
            </a:pathLst>
          </a:custGeom>
          <a:solidFill>
            <a:srgbClr val="000000">
              <a:alpha val="100000"/>
            </a:srgbClr>
          </a:solidFill>
          <a:ln w="9525">
            <a:noFill/>
          </a:ln>
        </p:spPr>
        <p:txBody>
          <a:bodyPr/>
          <a:lstStyle/>
          <a:p>
            <a:endParaRPr lang="zh-CN" altLang="en-US"/>
          </a:p>
        </p:txBody>
      </p:sp>
      <p:sp>
        <p:nvSpPr>
          <p:cNvPr id="36878" name="Freeform 430"/>
          <p:cNvSpPr/>
          <p:nvPr/>
        </p:nvSpPr>
        <p:spPr>
          <a:xfrm>
            <a:off x="6469063" y="3400425"/>
            <a:ext cx="26987" cy="292100"/>
          </a:xfrm>
          <a:custGeom>
            <a:avLst/>
            <a:gdLst>
              <a:gd name="txL" fmla="*/ 0 w 140"/>
              <a:gd name="txT" fmla="*/ 0 h 1470"/>
              <a:gd name="txR" fmla="*/ 140 w 140"/>
              <a:gd name="txB" fmla="*/ 1470 h 1470"/>
            </a:gdLst>
            <a:ahLst/>
            <a:cxnLst>
              <a:cxn ang="0">
                <a:pos x="5202129" y="58042461"/>
              </a:cxn>
              <a:cxn ang="0">
                <a:pos x="0" y="5527843"/>
              </a:cxn>
              <a:cxn ang="0">
                <a:pos x="5202129" y="0"/>
              </a:cxn>
              <a:cxn ang="0">
                <a:pos x="5202129" y="58042461"/>
              </a:cxn>
            </a:cxnLst>
            <a:rect l="txL" t="txT" r="txR" b="txB"/>
            <a:pathLst>
              <a:path w="140" h="1470">
                <a:moveTo>
                  <a:pt x="140" y="1470"/>
                </a:moveTo>
                <a:lnTo>
                  <a:pt x="0" y="140"/>
                </a:lnTo>
                <a:lnTo>
                  <a:pt x="140" y="0"/>
                </a:lnTo>
                <a:lnTo>
                  <a:pt x="140" y="1470"/>
                </a:lnTo>
                <a:close/>
              </a:path>
            </a:pathLst>
          </a:custGeom>
          <a:solidFill>
            <a:srgbClr val="000000">
              <a:alpha val="100000"/>
            </a:srgbClr>
          </a:solidFill>
          <a:ln w="9525">
            <a:noFill/>
          </a:ln>
        </p:spPr>
        <p:txBody>
          <a:bodyPr/>
          <a:lstStyle/>
          <a:p>
            <a:endParaRPr lang="zh-CN" altLang="en-US"/>
          </a:p>
        </p:txBody>
      </p:sp>
      <p:sp>
        <p:nvSpPr>
          <p:cNvPr id="36879" name="Freeform 431"/>
          <p:cNvSpPr/>
          <p:nvPr/>
        </p:nvSpPr>
        <p:spPr>
          <a:xfrm>
            <a:off x="6403975" y="3400425"/>
            <a:ext cx="92075" cy="28575"/>
          </a:xfrm>
          <a:custGeom>
            <a:avLst/>
            <a:gdLst>
              <a:gd name="txL" fmla="*/ 0 w 464"/>
              <a:gd name="txT" fmla="*/ 0 h 140"/>
              <a:gd name="txR" fmla="*/ 464 w 464"/>
              <a:gd name="txB" fmla="*/ 140 h 140"/>
            </a:gdLst>
            <a:ahLst/>
            <a:cxnLst>
              <a:cxn ang="0">
                <a:pos x="12758340" y="5832361"/>
              </a:cxn>
              <a:cxn ang="0">
                <a:pos x="18271134" y="0"/>
              </a:cxn>
              <a:cxn ang="0">
                <a:pos x="0" y="5832361"/>
              </a:cxn>
              <a:cxn ang="0">
                <a:pos x="12758340" y="5832361"/>
              </a:cxn>
            </a:cxnLst>
            <a:rect l="txL" t="txT" r="txR" b="txB"/>
            <a:pathLst>
              <a:path w="464" h="140">
                <a:moveTo>
                  <a:pt x="324" y="140"/>
                </a:moveTo>
                <a:lnTo>
                  <a:pt x="464" y="0"/>
                </a:lnTo>
                <a:lnTo>
                  <a:pt x="0" y="140"/>
                </a:lnTo>
                <a:lnTo>
                  <a:pt x="324" y="140"/>
                </a:lnTo>
                <a:close/>
              </a:path>
            </a:pathLst>
          </a:custGeom>
          <a:solidFill>
            <a:srgbClr val="000000">
              <a:alpha val="100000"/>
            </a:srgbClr>
          </a:solidFill>
          <a:ln w="9525">
            <a:noFill/>
          </a:ln>
        </p:spPr>
        <p:txBody>
          <a:bodyPr/>
          <a:lstStyle/>
          <a:p>
            <a:endParaRPr lang="zh-CN" altLang="en-US"/>
          </a:p>
        </p:txBody>
      </p:sp>
      <p:sp>
        <p:nvSpPr>
          <p:cNvPr id="36880" name="Freeform 432"/>
          <p:cNvSpPr/>
          <p:nvPr/>
        </p:nvSpPr>
        <p:spPr>
          <a:xfrm>
            <a:off x="6376988" y="3400425"/>
            <a:ext cx="119062" cy="28575"/>
          </a:xfrm>
          <a:custGeom>
            <a:avLst/>
            <a:gdLst>
              <a:gd name="txL" fmla="*/ 0 w 604"/>
              <a:gd name="txT" fmla="*/ 0 h 140"/>
              <a:gd name="txR" fmla="*/ 604 w 604"/>
              <a:gd name="txB" fmla="*/ 140 h 140"/>
            </a:gdLst>
            <a:ahLst/>
            <a:cxnLst>
              <a:cxn ang="0">
                <a:pos x="23469798" y="0"/>
              </a:cxn>
              <a:cxn ang="0">
                <a:pos x="5439989" y="5832361"/>
              </a:cxn>
              <a:cxn ang="0">
                <a:pos x="0" y="0"/>
              </a:cxn>
              <a:cxn ang="0">
                <a:pos x="23469798" y="0"/>
              </a:cxn>
            </a:cxnLst>
            <a:rect l="txL" t="txT" r="txR" b="txB"/>
            <a:pathLst>
              <a:path w="604" h="140">
                <a:moveTo>
                  <a:pt x="604" y="0"/>
                </a:moveTo>
                <a:lnTo>
                  <a:pt x="140" y="140"/>
                </a:lnTo>
                <a:lnTo>
                  <a:pt x="0" y="0"/>
                </a:lnTo>
                <a:lnTo>
                  <a:pt x="604" y="0"/>
                </a:lnTo>
                <a:close/>
              </a:path>
            </a:pathLst>
          </a:custGeom>
          <a:solidFill>
            <a:srgbClr val="000000">
              <a:alpha val="100000"/>
            </a:srgbClr>
          </a:solidFill>
          <a:ln w="9525">
            <a:noFill/>
          </a:ln>
        </p:spPr>
        <p:txBody>
          <a:bodyPr/>
          <a:lstStyle/>
          <a:p>
            <a:endParaRPr lang="zh-CN" altLang="en-US"/>
          </a:p>
        </p:txBody>
      </p:sp>
      <p:sp>
        <p:nvSpPr>
          <p:cNvPr id="36881" name="Freeform 433"/>
          <p:cNvSpPr/>
          <p:nvPr/>
        </p:nvSpPr>
        <p:spPr>
          <a:xfrm>
            <a:off x="6376988" y="3400425"/>
            <a:ext cx="26987" cy="265113"/>
          </a:xfrm>
          <a:custGeom>
            <a:avLst/>
            <a:gdLst>
              <a:gd name="txL" fmla="*/ 0 w 140"/>
              <a:gd name="txT" fmla="*/ 0 h 1331"/>
              <a:gd name="txR" fmla="*/ 140 w 140"/>
              <a:gd name="txB" fmla="*/ 1331 h 1331"/>
            </a:gdLst>
            <a:ahLst/>
            <a:cxnLst>
              <a:cxn ang="0">
                <a:pos x="5202129" y="5554426"/>
              </a:cxn>
              <a:cxn ang="0">
                <a:pos x="0" y="0"/>
              </a:cxn>
              <a:cxn ang="0">
                <a:pos x="5202129" y="52806093"/>
              </a:cxn>
              <a:cxn ang="0">
                <a:pos x="5202129" y="5554426"/>
              </a:cxn>
            </a:cxnLst>
            <a:rect l="txL" t="txT" r="txR" b="txB"/>
            <a:pathLst>
              <a:path w="140" h="1331">
                <a:moveTo>
                  <a:pt x="140" y="140"/>
                </a:moveTo>
                <a:lnTo>
                  <a:pt x="0" y="0"/>
                </a:lnTo>
                <a:lnTo>
                  <a:pt x="140" y="1331"/>
                </a:lnTo>
                <a:lnTo>
                  <a:pt x="140" y="140"/>
                </a:lnTo>
                <a:close/>
              </a:path>
            </a:pathLst>
          </a:custGeom>
          <a:solidFill>
            <a:srgbClr val="000000">
              <a:alpha val="100000"/>
            </a:srgbClr>
          </a:solidFill>
          <a:ln w="9525">
            <a:noFill/>
          </a:ln>
        </p:spPr>
        <p:txBody>
          <a:bodyPr/>
          <a:lstStyle/>
          <a:p>
            <a:endParaRPr lang="zh-CN" altLang="en-US"/>
          </a:p>
        </p:txBody>
      </p:sp>
      <p:sp>
        <p:nvSpPr>
          <p:cNvPr id="36882" name="Freeform 434"/>
          <p:cNvSpPr/>
          <p:nvPr/>
        </p:nvSpPr>
        <p:spPr>
          <a:xfrm>
            <a:off x="6376988" y="3400425"/>
            <a:ext cx="26987" cy="292100"/>
          </a:xfrm>
          <a:custGeom>
            <a:avLst/>
            <a:gdLst>
              <a:gd name="txL" fmla="*/ 0 w 140"/>
              <a:gd name="txT" fmla="*/ 0 h 1470"/>
              <a:gd name="txR" fmla="*/ 140 w 140"/>
              <a:gd name="txB" fmla="*/ 1470 h 1470"/>
            </a:gdLst>
            <a:ahLst/>
            <a:cxnLst>
              <a:cxn ang="0">
                <a:pos x="0" y="0"/>
              </a:cxn>
              <a:cxn ang="0">
                <a:pos x="5202129" y="52554162"/>
              </a:cxn>
              <a:cxn ang="0">
                <a:pos x="0" y="58042461"/>
              </a:cxn>
              <a:cxn ang="0">
                <a:pos x="0" y="0"/>
              </a:cxn>
            </a:cxnLst>
            <a:rect l="txL" t="txT" r="txR" b="txB"/>
            <a:pathLst>
              <a:path w="140" h="1470">
                <a:moveTo>
                  <a:pt x="0" y="0"/>
                </a:moveTo>
                <a:lnTo>
                  <a:pt x="140" y="1331"/>
                </a:lnTo>
                <a:lnTo>
                  <a:pt x="0" y="1470"/>
                </a:lnTo>
                <a:lnTo>
                  <a:pt x="0" y="0"/>
                </a:lnTo>
                <a:close/>
              </a:path>
            </a:pathLst>
          </a:custGeom>
          <a:solidFill>
            <a:srgbClr val="000000">
              <a:alpha val="100000"/>
            </a:srgbClr>
          </a:solidFill>
          <a:ln w="9525">
            <a:noFill/>
          </a:ln>
        </p:spPr>
        <p:txBody>
          <a:bodyPr/>
          <a:lstStyle/>
          <a:p>
            <a:endParaRPr lang="zh-CN" altLang="en-US"/>
          </a:p>
        </p:txBody>
      </p:sp>
      <p:sp>
        <p:nvSpPr>
          <p:cNvPr id="36883" name="Freeform 435"/>
          <p:cNvSpPr/>
          <p:nvPr/>
        </p:nvSpPr>
        <p:spPr>
          <a:xfrm>
            <a:off x="6376988" y="3665538"/>
            <a:ext cx="92075" cy="26987"/>
          </a:xfrm>
          <a:custGeom>
            <a:avLst/>
            <a:gdLst>
              <a:gd name="txL" fmla="*/ 0 w 464"/>
              <a:gd name="txT" fmla="*/ 0 h 139"/>
              <a:gd name="txR" fmla="*/ 464 w 464"/>
              <a:gd name="txB" fmla="*/ 139 h 139"/>
            </a:gdLst>
            <a:ahLst/>
            <a:cxnLst>
              <a:cxn ang="0">
                <a:pos x="5512792" y="0"/>
              </a:cxn>
              <a:cxn ang="0">
                <a:pos x="0" y="5239554"/>
              </a:cxn>
              <a:cxn ang="0">
                <a:pos x="18271134" y="0"/>
              </a:cxn>
              <a:cxn ang="0">
                <a:pos x="5512792" y="0"/>
              </a:cxn>
            </a:cxnLst>
            <a:rect l="txL" t="txT" r="txR" b="txB"/>
            <a:pathLst>
              <a:path w="464" h="139">
                <a:moveTo>
                  <a:pt x="140" y="0"/>
                </a:moveTo>
                <a:lnTo>
                  <a:pt x="0" y="139"/>
                </a:lnTo>
                <a:lnTo>
                  <a:pt x="464" y="0"/>
                </a:lnTo>
                <a:lnTo>
                  <a:pt x="140" y="0"/>
                </a:lnTo>
                <a:close/>
              </a:path>
            </a:pathLst>
          </a:custGeom>
          <a:solidFill>
            <a:srgbClr val="000000">
              <a:alpha val="100000"/>
            </a:srgbClr>
          </a:solidFill>
          <a:ln w="9525">
            <a:noFill/>
          </a:ln>
        </p:spPr>
        <p:txBody>
          <a:bodyPr/>
          <a:lstStyle/>
          <a:p>
            <a:endParaRPr lang="zh-CN" altLang="en-US"/>
          </a:p>
        </p:txBody>
      </p:sp>
      <p:sp>
        <p:nvSpPr>
          <p:cNvPr id="36884" name="Freeform 436"/>
          <p:cNvSpPr/>
          <p:nvPr/>
        </p:nvSpPr>
        <p:spPr>
          <a:xfrm>
            <a:off x="6376988" y="3665538"/>
            <a:ext cx="119062" cy="26987"/>
          </a:xfrm>
          <a:custGeom>
            <a:avLst/>
            <a:gdLst>
              <a:gd name="txL" fmla="*/ 0 w 604"/>
              <a:gd name="txT" fmla="*/ 0 h 139"/>
              <a:gd name="txR" fmla="*/ 604 w 604"/>
              <a:gd name="txB" fmla="*/ 139 h 139"/>
            </a:gdLst>
            <a:ahLst/>
            <a:cxnLst>
              <a:cxn ang="0">
                <a:pos x="0" y="5239554"/>
              </a:cxn>
              <a:cxn ang="0">
                <a:pos x="18029810" y="0"/>
              </a:cxn>
              <a:cxn ang="0">
                <a:pos x="23469798" y="5239554"/>
              </a:cxn>
              <a:cxn ang="0">
                <a:pos x="0" y="5239554"/>
              </a:cxn>
            </a:cxnLst>
            <a:rect l="txL" t="txT" r="txR" b="txB"/>
            <a:pathLst>
              <a:path w="604" h="139">
                <a:moveTo>
                  <a:pt x="0" y="139"/>
                </a:moveTo>
                <a:lnTo>
                  <a:pt x="464" y="0"/>
                </a:lnTo>
                <a:lnTo>
                  <a:pt x="604" y="139"/>
                </a:lnTo>
                <a:lnTo>
                  <a:pt x="0" y="139"/>
                </a:lnTo>
                <a:close/>
              </a:path>
            </a:pathLst>
          </a:custGeom>
          <a:solidFill>
            <a:srgbClr val="000000">
              <a:alpha val="100000"/>
            </a:srgbClr>
          </a:solidFill>
          <a:ln w="9525">
            <a:noFill/>
          </a:ln>
        </p:spPr>
        <p:txBody>
          <a:bodyPr/>
          <a:lstStyle/>
          <a:p>
            <a:endParaRPr lang="zh-CN" altLang="en-US"/>
          </a:p>
        </p:txBody>
      </p:sp>
      <p:sp>
        <p:nvSpPr>
          <p:cNvPr id="36885" name="Freeform 437"/>
          <p:cNvSpPr/>
          <p:nvPr/>
        </p:nvSpPr>
        <p:spPr>
          <a:xfrm>
            <a:off x="6913563" y="3781425"/>
            <a:ext cx="26987" cy="120650"/>
          </a:xfrm>
          <a:custGeom>
            <a:avLst/>
            <a:gdLst>
              <a:gd name="txL" fmla="*/ 0 w 139"/>
              <a:gd name="txT" fmla="*/ 0 h 603"/>
              <a:gd name="txR" fmla="*/ 139 w 139"/>
              <a:gd name="txB" fmla="*/ 603 h 603"/>
            </a:gdLst>
            <a:ahLst/>
            <a:cxnLst>
              <a:cxn ang="0">
                <a:pos x="5239554" y="0"/>
              </a:cxn>
              <a:cxn ang="0">
                <a:pos x="0" y="0"/>
              </a:cxn>
              <a:cxn ang="0">
                <a:pos x="5239554" y="24140001"/>
              </a:cxn>
              <a:cxn ang="0">
                <a:pos x="5239554" y="0"/>
              </a:cxn>
            </a:cxnLst>
            <a:rect l="txL" t="txT" r="txR" b="txB"/>
            <a:pathLst>
              <a:path w="139" h="603">
                <a:moveTo>
                  <a:pt x="139" y="0"/>
                </a:moveTo>
                <a:lnTo>
                  <a:pt x="0" y="0"/>
                </a:lnTo>
                <a:lnTo>
                  <a:pt x="139" y="603"/>
                </a:lnTo>
                <a:lnTo>
                  <a:pt x="139" y="0"/>
                </a:lnTo>
                <a:close/>
              </a:path>
            </a:pathLst>
          </a:custGeom>
          <a:solidFill>
            <a:srgbClr val="000000">
              <a:alpha val="100000"/>
            </a:srgbClr>
          </a:solidFill>
          <a:ln w="9525">
            <a:noFill/>
          </a:ln>
        </p:spPr>
        <p:txBody>
          <a:bodyPr/>
          <a:lstStyle/>
          <a:p>
            <a:endParaRPr lang="zh-CN" altLang="en-US"/>
          </a:p>
        </p:txBody>
      </p:sp>
      <p:sp>
        <p:nvSpPr>
          <p:cNvPr id="36886" name="Freeform 438"/>
          <p:cNvSpPr/>
          <p:nvPr/>
        </p:nvSpPr>
        <p:spPr>
          <a:xfrm>
            <a:off x="6913563" y="3781425"/>
            <a:ext cx="26987" cy="120650"/>
          </a:xfrm>
          <a:custGeom>
            <a:avLst/>
            <a:gdLst>
              <a:gd name="txL" fmla="*/ 0 w 139"/>
              <a:gd name="txT" fmla="*/ 0 h 603"/>
              <a:gd name="txR" fmla="*/ 139 w 139"/>
              <a:gd name="txB" fmla="*/ 603 h 603"/>
            </a:gdLst>
            <a:ahLst/>
            <a:cxnLst>
              <a:cxn ang="0">
                <a:pos x="0" y="0"/>
              </a:cxn>
              <a:cxn ang="0">
                <a:pos x="5239554" y="24140001"/>
              </a:cxn>
              <a:cxn ang="0">
                <a:pos x="0" y="24140001"/>
              </a:cxn>
              <a:cxn ang="0">
                <a:pos x="0" y="0"/>
              </a:cxn>
            </a:cxnLst>
            <a:rect l="txL" t="txT" r="txR" b="txB"/>
            <a:pathLst>
              <a:path w="139" h="603">
                <a:moveTo>
                  <a:pt x="0" y="0"/>
                </a:moveTo>
                <a:lnTo>
                  <a:pt x="139" y="603"/>
                </a:lnTo>
                <a:lnTo>
                  <a:pt x="0" y="603"/>
                </a:lnTo>
                <a:lnTo>
                  <a:pt x="0" y="0"/>
                </a:lnTo>
                <a:close/>
              </a:path>
            </a:pathLst>
          </a:custGeom>
          <a:solidFill>
            <a:srgbClr val="000000">
              <a:alpha val="100000"/>
            </a:srgbClr>
          </a:solidFill>
          <a:ln w="9525">
            <a:noFill/>
          </a:ln>
        </p:spPr>
        <p:txBody>
          <a:bodyPr/>
          <a:lstStyle/>
          <a:p>
            <a:endParaRPr lang="zh-CN" altLang="en-US"/>
          </a:p>
        </p:txBody>
      </p:sp>
      <p:sp>
        <p:nvSpPr>
          <p:cNvPr id="36887" name="Freeform 439"/>
          <p:cNvSpPr/>
          <p:nvPr/>
        </p:nvSpPr>
        <p:spPr>
          <a:xfrm>
            <a:off x="6835775" y="3767138"/>
            <a:ext cx="144463" cy="28575"/>
          </a:xfrm>
          <a:custGeom>
            <a:avLst/>
            <a:gdLst>
              <a:gd name="txL" fmla="*/ 0 w 490"/>
              <a:gd name="txT" fmla="*/ 0 h 140"/>
              <a:gd name="txR" fmla="*/ 490 w 490"/>
              <a:gd name="txB" fmla="*/ 140 h 140"/>
            </a:gdLst>
            <a:ahLst/>
            <a:cxnLst>
              <a:cxn ang="0">
                <a:pos x="42590943" y="5832361"/>
              </a:cxn>
              <a:cxn ang="0">
                <a:pos x="42590943" y="0"/>
              </a:cxn>
              <a:cxn ang="0">
                <a:pos x="0" y="5832361"/>
              </a:cxn>
              <a:cxn ang="0">
                <a:pos x="42590943" y="5832361"/>
              </a:cxn>
            </a:cxnLst>
            <a:rect l="txL" t="txT" r="txR" b="txB"/>
            <a:pathLst>
              <a:path w="490" h="140">
                <a:moveTo>
                  <a:pt x="490" y="140"/>
                </a:moveTo>
                <a:lnTo>
                  <a:pt x="490" y="0"/>
                </a:lnTo>
                <a:lnTo>
                  <a:pt x="0" y="140"/>
                </a:lnTo>
                <a:lnTo>
                  <a:pt x="490" y="140"/>
                </a:lnTo>
                <a:close/>
              </a:path>
            </a:pathLst>
          </a:custGeom>
          <a:solidFill>
            <a:srgbClr val="000000">
              <a:alpha val="100000"/>
            </a:srgbClr>
          </a:solidFill>
          <a:ln w="9525">
            <a:noFill/>
          </a:ln>
        </p:spPr>
        <p:txBody>
          <a:bodyPr/>
          <a:lstStyle/>
          <a:p>
            <a:endParaRPr lang="zh-CN" altLang="en-US"/>
          </a:p>
        </p:txBody>
      </p:sp>
      <p:sp>
        <p:nvSpPr>
          <p:cNvPr id="36888" name="Freeform 440"/>
          <p:cNvSpPr/>
          <p:nvPr/>
        </p:nvSpPr>
        <p:spPr>
          <a:xfrm>
            <a:off x="6835775" y="3767138"/>
            <a:ext cx="144463" cy="28575"/>
          </a:xfrm>
          <a:custGeom>
            <a:avLst/>
            <a:gdLst>
              <a:gd name="txL" fmla="*/ 0 w 490"/>
              <a:gd name="txT" fmla="*/ 0 h 140"/>
              <a:gd name="txR" fmla="*/ 490 w 490"/>
              <a:gd name="txB" fmla="*/ 140 h 140"/>
            </a:gdLst>
            <a:ahLst/>
            <a:cxnLst>
              <a:cxn ang="0">
                <a:pos x="42590943" y="0"/>
              </a:cxn>
              <a:cxn ang="0">
                <a:pos x="0" y="5832361"/>
              </a:cxn>
              <a:cxn ang="0">
                <a:pos x="0" y="0"/>
              </a:cxn>
              <a:cxn ang="0">
                <a:pos x="42590943" y="0"/>
              </a:cxn>
            </a:cxnLst>
            <a:rect l="txL" t="txT" r="txR" b="txB"/>
            <a:pathLst>
              <a:path w="490" h="140">
                <a:moveTo>
                  <a:pt x="490" y="0"/>
                </a:moveTo>
                <a:lnTo>
                  <a:pt x="0" y="140"/>
                </a:lnTo>
                <a:lnTo>
                  <a:pt x="0" y="0"/>
                </a:lnTo>
                <a:lnTo>
                  <a:pt x="490" y="0"/>
                </a:lnTo>
                <a:close/>
              </a:path>
            </a:pathLst>
          </a:custGeom>
          <a:solidFill>
            <a:srgbClr val="000000">
              <a:alpha val="100000"/>
            </a:srgbClr>
          </a:solidFill>
          <a:ln w="9525">
            <a:noFill/>
          </a:ln>
        </p:spPr>
        <p:txBody>
          <a:bodyPr/>
          <a:lstStyle/>
          <a:p>
            <a:endParaRPr lang="zh-CN" altLang="en-US"/>
          </a:p>
        </p:txBody>
      </p:sp>
      <p:sp>
        <p:nvSpPr>
          <p:cNvPr id="36889" name="Freeform 441"/>
          <p:cNvSpPr/>
          <p:nvPr/>
        </p:nvSpPr>
        <p:spPr>
          <a:xfrm>
            <a:off x="6831013" y="3611563"/>
            <a:ext cx="68262" cy="225425"/>
          </a:xfrm>
          <a:custGeom>
            <a:avLst/>
            <a:gdLst>
              <a:gd name="txL" fmla="*/ 0 w 349"/>
              <a:gd name="txT" fmla="*/ 0 h 1135"/>
              <a:gd name="txR" fmla="*/ 349 w 349"/>
              <a:gd name="txB" fmla="*/ 1135 h 1135"/>
            </a:gdLst>
            <a:ahLst/>
            <a:cxnLst>
              <a:cxn ang="0">
                <a:pos x="13351579" y="1696149"/>
              </a:cxn>
              <a:cxn ang="0">
                <a:pos x="8263418" y="0"/>
              </a:cxn>
              <a:cxn ang="0">
                <a:pos x="0" y="44772179"/>
              </a:cxn>
              <a:cxn ang="0">
                <a:pos x="13351579" y="1696149"/>
              </a:cxn>
            </a:cxnLst>
            <a:rect l="txL" t="txT" r="txR" b="txB"/>
            <a:pathLst>
              <a:path w="349" h="1135">
                <a:moveTo>
                  <a:pt x="349" y="43"/>
                </a:moveTo>
                <a:lnTo>
                  <a:pt x="216" y="0"/>
                </a:lnTo>
                <a:lnTo>
                  <a:pt x="0" y="1135"/>
                </a:lnTo>
                <a:lnTo>
                  <a:pt x="349" y="43"/>
                </a:lnTo>
                <a:close/>
              </a:path>
            </a:pathLst>
          </a:custGeom>
          <a:solidFill>
            <a:srgbClr val="000000">
              <a:alpha val="100000"/>
            </a:srgbClr>
          </a:solidFill>
          <a:ln w="9525">
            <a:noFill/>
          </a:ln>
        </p:spPr>
        <p:txBody>
          <a:bodyPr/>
          <a:lstStyle/>
          <a:p>
            <a:endParaRPr lang="zh-CN" altLang="en-US"/>
          </a:p>
        </p:txBody>
      </p:sp>
      <p:sp>
        <p:nvSpPr>
          <p:cNvPr id="36890" name="Freeform 442"/>
          <p:cNvSpPr/>
          <p:nvPr/>
        </p:nvSpPr>
        <p:spPr>
          <a:xfrm>
            <a:off x="6804025" y="3611563"/>
            <a:ext cx="68263" cy="225425"/>
          </a:xfrm>
          <a:custGeom>
            <a:avLst/>
            <a:gdLst>
              <a:gd name="txL" fmla="*/ 0 w 349"/>
              <a:gd name="txT" fmla="*/ 0 h 1135"/>
              <a:gd name="txR" fmla="*/ 349 w 349"/>
              <a:gd name="txB" fmla="*/ 1135 h 1135"/>
            </a:gdLst>
            <a:ahLst/>
            <a:cxnLst>
              <a:cxn ang="0">
                <a:pos x="13351970" y="0"/>
              </a:cxn>
              <a:cxn ang="0">
                <a:pos x="5088234" y="44772179"/>
              </a:cxn>
              <a:cxn ang="0">
                <a:pos x="0" y="43076030"/>
              </a:cxn>
              <a:cxn ang="0">
                <a:pos x="13351970" y="0"/>
              </a:cxn>
            </a:cxnLst>
            <a:rect l="txL" t="txT" r="txR" b="txB"/>
            <a:pathLst>
              <a:path w="349" h="1135">
                <a:moveTo>
                  <a:pt x="349" y="0"/>
                </a:moveTo>
                <a:lnTo>
                  <a:pt x="133" y="1135"/>
                </a:lnTo>
                <a:lnTo>
                  <a:pt x="0" y="1092"/>
                </a:lnTo>
                <a:lnTo>
                  <a:pt x="349" y="0"/>
                </a:lnTo>
                <a:close/>
              </a:path>
            </a:pathLst>
          </a:custGeom>
          <a:solidFill>
            <a:srgbClr val="000000">
              <a:alpha val="100000"/>
            </a:srgbClr>
          </a:solidFill>
          <a:ln w="9525">
            <a:noFill/>
          </a:ln>
        </p:spPr>
        <p:txBody>
          <a:bodyPr/>
          <a:lstStyle/>
          <a:p>
            <a:endParaRPr lang="zh-CN" altLang="en-US"/>
          </a:p>
        </p:txBody>
      </p:sp>
      <p:sp>
        <p:nvSpPr>
          <p:cNvPr id="36891" name="Line 443"/>
          <p:cNvSpPr/>
          <p:nvPr/>
        </p:nvSpPr>
        <p:spPr>
          <a:xfrm flipH="1">
            <a:off x="6845300" y="3297238"/>
            <a:ext cx="157163" cy="1587"/>
          </a:xfrm>
          <a:prstGeom prst="line">
            <a:avLst/>
          </a:prstGeom>
          <a:ln w="9525" cap="flat" cmpd="sng">
            <a:solidFill>
              <a:srgbClr val="000000"/>
            </a:solidFill>
            <a:prstDash val="solid"/>
            <a:headEnd type="none" w="med" len="med"/>
            <a:tailEnd type="none" w="med" len="med"/>
          </a:ln>
        </p:spPr>
      </p:sp>
      <p:sp>
        <p:nvSpPr>
          <p:cNvPr id="36892" name="Freeform 444"/>
          <p:cNvSpPr/>
          <p:nvPr/>
        </p:nvSpPr>
        <p:spPr>
          <a:xfrm>
            <a:off x="6881813" y="3602038"/>
            <a:ext cx="115887" cy="31750"/>
          </a:xfrm>
          <a:custGeom>
            <a:avLst/>
            <a:gdLst>
              <a:gd name="txL" fmla="*/ 0 w 588"/>
              <a:gd name="txT" fmla="*/ 0 h 155"/>
              <a:gd name="txR" fmla="*/ 588 w 588"/>
              <a:gd name="txB" fmla="*/ 155 h 155"/>
            </a:gdLst>
            <a:ahLst/>
            <a:cxnLst>
              <a:cxn ang="0">
                <a:pos x="1437156" y="0"/>
              </a:cxn>
              <a:cxn ang="0">
                <a:pos x="0" y="5664404"/>
              </a:cxn>
              <a:cxn ang="0">
                <a:pos x="22839787" y="6503628"/>
              </a:cxn>
              <a:cxn ang="0">
                <a:pos x="1437156" y="0"/>
              </a:cxn>
            </a:cxnLst>
            <a:rect l="txL" t="txT" r="txR" b="txB"/>
            <a:pathLst>
              <a:path w="588" h="155">
                <a:moveTo>
                  <a:pt x="37" y="0"/>
                </a:moveTo>
                <a:lnTo>
                  <a:pt x="0" y="135"/>
                </a:lnTo>
                <a:lnTo>
                  <a:pt x="588" y="155"/>
                </a:lnTo>
                <a:lnTo>
                  <a:pt x="37" y="0"/>
                </a:lnTo>
                <a:close/>
              </a:path>
            </a:pathLst>
          </a:custGeom>
          <a:solidFill>
            <a:srgbClr val="000000">
              <a:alpha val="100000"/>
            </a:srgbClr>
          </a:solidFill>
          <a:ln w="9525">
            <a:noFill/>
          </a:ln>
        </p:spPr>
        <p:txBody>
          <a:bodyPr/>
          <a:lstStyle/>
          <a:p>
            <a:endParaRPr lang="zh-CN" altLang="en-US"/>
          </a:p>
        </p:txBody>
      </p:sp>
      <p:sp>
        <p:nvSpPr>
          <p:cNvPr id="36893" name="Freeform 445"/>
          <p:cNvSpPr/>
          <p:nvPr/>
        </p:nvSpPr>
        <p:spPr>
          <a:xfrm>
            <a:off x="6881813" y="3629025"/>
            <a:ext cx="115887" cy="31750"/>
          </a:xfrm>
          <a:custGeom>
            <a:avLst/>
            <a:gdLst>
              <a:gd name="txL" fmla="*/ 0 w 588"/>
              <a:gd name="txT" fmla="*/ 0 h 155"/>
              <a:gd name="txR" fmla="*/ 588 w 588"/>
              <a:gd name="txB" fmla="*/ 155 h 155"/>
            </a:gdLst>
            <a:ahLst/>
            <a:cxnLst>
              <a:cxn ang="0">
                <a:pos x="0" y="0"/>
              </a:cxn>
              <a:cxn ang="0">
                <a:pos x="22839787" y="839224"/>
              </a:cxn>
              <a:cxn ang="0">
                <a:pos x="21402631" y="6503628"/>
              </a:cxn>
              <a:cxn ang="0">
                <a:pos x="0" y="0"/>
              </a:cxn>
            </a:cxnLst>
            <a:rect l="txL" t="txT" r="txR" b="txB"/>
            <a:pathLst>
              <a:path w="588" h="155">
                <a:moveTo>
                  <a:pt x="0" y="0"/>
                </a:moveTo>
                <a:lnTo>
                  <a:pt x="588" y="20"/>
                </a:lnTo>
                <a:lnTo>
                  <a:pt x="551" y="155"/>
                </a:lnTo>
                <a:lnTo>
                  <a:pt x="0" y="0"/>
                </a:lnTo>
                <a:close/>
              </a:path>
            </a:pathLst>
          </a:custGeom>
          <a:solidFill>
            <a:srgbClr val="000000">
              <a:alpha val="100000"/>
            </a:srgbClr>
          </a:solidFill>
          <a:ln w="9525">
            <a:noFill/>
          </a:ln>
        </p:spPr>
        <p:txBody>
          <a:bodyPr/>
          <a:lstStyle/>
          <a:p>
            <a:endParaRPr lang="zh-CN" altLang="en-US"/>
          </a:p>
        </p:txBody>
      </p:sp>
      <p:sp>
        <p:nvSpPr>
          <p:cNvPr id="36894" name="Line 446"/>
          <p:cNvSpPr/>
          <p:nvPr/>
        </p:nvSpPr>
        <p:spPr>
          <a:xfrm>
            <a:off x="6684963" y="3678238"/>
            <a:ext cx="239712" cy="71437"/>
          </a:xfrm>
          <a:prstGeom prst="line">
            <a:avLst/>
          </a:prstGeom>
          <a:ln w="0" cap="flat" cmpd="sng">
            <a:solidFill>
              <a:srgbClr val="000000"/>
            </a:solidFill>
            <a:prstDash val="solid"/>
            <a:headEnd type="none" w="med" len="med"/>
            <a:tailEnd type="none" w="med" len="med"/>
          </a:ln>
        </p:spPr>
      </p:sp>
      <p:sp>
        <p:nvSpPr>
          <p:cNvPr id="36895" name="Freeform 447"/>
          <p:cNvSpPr/>
          <p:nvPr/>
        </p:nvSpPr>
        <p:spPr>
          <a:xfrm>
            <a:off x="6980238" y="3414713"/>
            <a:ext cx="28575" cy="234950"/>
          </a:xfrm>
          <a:custGeom>
            <a:avLst/>
            <a:gdLst>
              <a:gd name="txL" fmla="*/ 0 w 139"/>
              <a:gd name="txT" fmla="*/ 0 h 1183"/>
              <a:gd name="txR" fmla="*/ 139 w 139"/>
              <a:gd name="txB" fmla="*/ 1183 h 1183"/>
            </a:gdLst>
            <a:ahLst/>
            <a:cxnLst>
              <a:cxn ang="0">
                <a:pos x="5874320" y="0"/>
              </a:cxn>
              <a:cxn ang="0">
                <a:pos x="0" y="0"/>
              </a:cxn>
              <a:cxn ang="0">
                <a:pos x="5874320" y="46662295"/>
              </a:cxn>
              <a:cxn ang="0">
                <a:pos x="5874320" y="0"/>
              </a:cxn>
            </a:cxnLst>
            <a:rect l="txL" t="txT" r="txR" b="txB"/>
            <a:pathLst>
              <a:path w="139" h="1183">
                <a:moveTo>
                  <a:pt x="139" y="0"/>
                </a:moveTo>
                <a:lnTo>
                  <a:pt x="0" y="0"/>
                </a:lnTo>
                <a:lnTo>
                  <a:pt x="139" y="1183"/>
                </a:lnTo>
                <a:lnTo>
                  <a:pt x="139" y="0"/>
                </a:lnTo>
                <a:close/>
              </a:path>
            </a:pathLst>
          </a:custGeom>
          <a:solidFill>
            <a:srgbClr val="000000">
              <a:alpha val="100000"/>
            </a:srgbClr>
          </a:solidFill>
          <a:ln w="9525">
            <a:noFill/>
          </a:ln>
        </p:spPr>
        <p:txBody>
          <a:bodyPr/>
          <a:lstStyle/>
          <a:p>
            <a:endParaRPr lang="zh-CN" altLang="en-US"/>
          </a:p>
        </p:txBody>
      </p:sp>
      <p:sp>
        <p:nvSpPr>
          <p:cNvPr id="36896" name="Freeform 448"/>
          <p:cNvSpPr/>
          <p:nvPr/>
        </p:nvSpPr>
        <p:spPr>
          <a:xfrm>
            <a:off x="6980238" y="3414713"/>
            <a:ext cx="28575" cy="234950"/>
          </a:xfrm>
          <a:custGeom>
            <a:avLst/>
            <a:gdLst>
              <a:gd name="txL" fmla="*/ 0 w 139"/>
              <a:gd name="txT" fmla="*/ 0 h 1183"/>
              <a:gd name="txR" fmla="*/ 139 w 139"/>
              <a:gd name="txB" fmla="*/ 1183 h 1183"/>
            </a:gdLst>
            <a:ahLst/>
            <a:cxnLst>
              <a:cxn ang="0">
                <a:pos x="0" y="0"/>
              </a:cxn>
              <a:cxn ang="0">
                <a:pos x="5874320" y="46662295"/>
              </a:cxn>
              <a:cxn ang="0">
                <a:pos x="0" y="46662295"/>
              </a:cxn>
              <a:cxn ang="0">
                <a:pos x="0" y="0"/>
              </a:cxn>
            </a:cxnLst>
            <a:rect l="txL" t="txT" r="txR" b="txB"/>
            <a:pathLst>
              <a:path w="139" h="1183">
                <a:moveTo>
                  <a:pt x="0" y="0"/>
                </a:moveTo>
                <a:lnTo>
                  <a:pt x="139" y="1183"/>
                </a:lnTo>
                <a:lnTo>
                  <a:pt x="0" y="1183"/>
                </a:lnTo>
                <a:lnTo>
                  <a:pt x="0" y="0"/>
                </a:lnTo>
                <a:close/>
              </a:path>
            </a:pathLst>
          </a:custGeom>
          <a:solidFill>
            <a:srgbClr val="000000">
              <a:alpha val="100000"/>
            </a:srgbClr>
          </a:solidFill>
          <a:ln w="9525">
            <a:noFill/>
          </a:ln>
        </p:spPr>
        <p:txBody>
          <a:bodyPr/>
          <a:lstStyle/>
          <a:p>
            <a:endParaRPr lang="zh-CN" altLang="en-US"/>
          </a:p>
        </p:txBody>
      </p:sp>
      <p:sp>
        <p:nvSpPr>
          <p:cNvPr id="36897" name="Freeform 449"/>
          <p:cNvSpPr/>
          <p:nvPr/>
        </p:nvSpPr>
        <p:spPr>
          <a:xfrm>
            <a:off x="6999288" y="3636963"/>
            <a:ext cx="11112" cy="30162"/>
          </a:xfrm>
          <a:custGeom>
            <a:avLst/>
            <a:gdLst>
              <a:gd name="txL" fmla="*/ 0 w 56"/>
              <a:gd name="txT" fmla="*/ 0 h 151"/>
              <a:gd name="txR" fmla="*/ 56 w 56"/>
              <a:gd name="txB" fmla="*/ 151 h 151"/>
            </a:gdLst>
            <a:ahLst/>
            <a:cxnLst>
              <a:cxn ang="0">
                <a:pos x="1574928" y="6024809"/>
              </a:cxn>
              <a:cxn ang="0">
                <a:pos x="2204938" y="0"/>
              </a:cxn>
              <a:cxn ang="0">
                <a:pos x="0" y="5107165"/>
              </a:cxn>
              <a:cxn ang="0">
                <a:pos x="1574928" y="6024809"/>
              </a:cxn>
            </a:cxnLst>
            <a:rect l="txL" t="txT" r="txR" b="txB"/>
            <a:pathLst>
              <a:path w="56" h="151">
                <a:moveTo>
                  <a:pt x="40" y="151"/>
                </a:moveTo>
                <a:lnTo>
                  <a:pt x="56" y="0"/>
                </a:lnTo>
                <a:lnTo>
                  <a:pt x="0" y="128"/>
                </a:lnTo>
                <a:lnTo>
                  <a:pt x="40" y="151"/>
                </a:lnTo>
                <a:close/>
              </a:path>
            </a:pathLst>
          </a:custGeom>
          <a:solidFill>
            <a:schemeClr val="tx1">
              <a:alpha val="100000"/>
            </a:schemeClr>
          </a:solidFill>
          <a:ln w="9525">
            <a:noFill/>
          </a:ln>
        </p:spPr>
        <p:txBody>
          <a:bodyPr/>
          <a:lstStyle/>
          <a:p>
            <a:endParaRPr lang="zh-CN" altLang="en-US"/>
          </a:p>
        </p:txBody>
      </p:sp>
      <p:sp>
        <p:nvSpPr>
          <p:cNvPr id="36898" name="Freeform 450"/>
          <p:cNvSpPr/>
          <p:nvPr/>
        </p:nvSpPr>
        <p:spPr>
          <a:xfrm>
            <a:off x="6997700" y="3633788"/>
            <a:ext cx="12700" cy="28575"/>
          </a:xfrm>
          <a:custGeom>
            <a:avLst/>
            <a:gdLst>
              <a:gd name="txL" fmla="*/ 0 w 65"/>
              <a:gd name="txT" fmla="*/ 0 h 150"/>
              <a:gd name="txR" fmla="*/ 65 w 65"/>
              <a:gd name="txB" fmla="*/ 150 h 150"/>
            </a:gdLst>
            <a:ahLst/>
            <a:cxnLst>
              <a:cxn ang="0">
                <a:pos x="2481384" y="798386"/>
              </a:cxn>
              <a:cxn ang="0">
                <a:pos x="343486" y="5443537"/>
              </a:cxn>
              <a:cxn ang="0">
                <a:pos x="0" y="0"/>
              </a:cxn>
              <a:cxn ang="0">
                <a:pos x="2481384" y="798386"/>
              </a:cxn>
            </a:cxnLst>
            <a:rect l="txL" t="txT" r="txR" b="txB"/>
            <a:pathLst>
              <a:path w="65" h="150">
                <a:moveTo>
                  <a:pt x="65" y="22"/>
                </a:moveTo>
                <a:lnTo>
                  <a:pt x="9" y="150"/>
                </a:lnTo>
                <a:lnTo>
                  <a:pt x="0" y="0"/>
                </a:lnTo>
                <a:lnTo>
                  <a:pt x="65" y="22"/>
                </a:lnTo>
                <a:close/>
              </a:path>
            </a:pathLst>
          </a:custGeom>
          <a:solidFill>
            <a:schemeClr val="tx1">
              <a:alpha val="100000"/>
            </a:schemeClr>
          </a:solidFill>
          <a:ln w="9525">
            <a:noFill/>
          </a:ln>
        </p:spPr>
        <p:txBody>
          <a:bodyPr/>
          <a:lstStyle/>
          <a:p>
            <a:endParaRPr lang="zh-CN" altLang="en-US"/>
          </a:p>
        </p:txBody>
      </p:sp>
      <p:sp>
        <p:nvSpPr>
          <p:cNvPr id="36899" name="Freeform 451"/>
          <p:cNvSpPr/>
          <p:nvPr/>
        </p:nvSpPr>
        <p:spPr>
          <a:xfrm>
            <a:off x="6991350" y="3633788"/>
            <a:ext cx="7938" cy="28575"/>
          </a:xfrm>
          <a:custGeom>
            <a:avLst/>
            <a:gdLst>
              <a:gd name="txL" fmla="*/ 0 w 44"/>
              <a:gd name="txT" fmla="*/ 0 h 150"/>
              <a:gd name="txR" fmla="*/ 44 w 44"/>
              <a:gd name="txB" fmla="*/ 150 h 150"/>
            </a:gdLst>
            <a:ahLst/>
            <a:cxnLst>
              <a:cxn ang="0">
                <a:pos x="1432087" y="5443537"/>
              </a:cxn>
              <a:cxn ang="0">
                <a:pos x="1139103" y="0"/>
              </a:cxn>
              <a:cxn ang="0">
                <a:pos x="0" y="4899278"/>
              </a:cxn>
              <a:cxn ang="0">
                <a:pos x="1432087" y="5443537"/>
              </a:cxn>
            </a:cxnLst>
            <a:rect l="txL" t="txT" r="txR" b="txB"/>
            <a:pathLst>
              <a:path w="44" h="150">
                <a:moveTo>
                  <a:pt x="44" y="150"/>
                </a:moveTo>
                <a:lnTo>
                  <a:pt x="35" y="0"/>
                </a:lnTo>
                <a:lnTo>
                  <a:pt x="0" y="135"/>
                </a:lnTo>
                <a:lnTo>
                  <a:pt x="44" y="150"/>
                </a:lnTo>
                <a:close/>
              </a:path>
            </a:pathLst>
          </a:custGeom>
          <a:solidFill>
            <a:schemeClr val="tx1">
              <a:alpha val="100000"/>
            </a:schemeClr>
          </a:solidFill>
          <a:ln w="9525">
            <a:noFill/>
          </a:ln>
        </p:spPr>
        <p:txBody>
          <a:bodyPr/>
          <a:lstStyle/>
          <a:p>
            <a:endParaRPr lang="zh-CN" altLang="en-US"/>
          </a:p>
        </p:txBody>
      </p:sp>
      <p:sp>
        <p:nvSpPr>
          <p:cNvPr id="36900" name="Freeform 452"/>
          <p:cNvSpPr/>
          <p:nvPr/>
        </p:nvSpPr>
        <p:spPr>
          <a:xfrm>
            <a:off x="7343775" y="3713163"/>
            <a:ext cx="26988" cy="1111250"/>
          </a:xfrm>
          <a:custGeom>
            <a:avLst/>
            <a:gdLst>
              <a:gd name="txL" fmla="*/ 0 w 139"/>
              <a:gd name="txT" fmla="*/ 0 h 5601"/>
              <a:gd name="txR" fmla="*/ 139 w 139"/>
              <a:gd name="txB" fmla="*/ 5601 h 5601"/>
            </a:gdLst>
            <a:ahLst/>
            <a:cxnLst>
              <a:cxn ang="0">
                <a:pos x="5239943" y="0"/>
              </a:cxn>
              <a:cxn ang="0">
                <a:pos x="0" y="0"/>
              </a:cxn>
              <a:cxn ang="0">
                <a:pos x="5239943" y="220474324"/>
              </a:cxn>
              <a:cxn ang="0">
                <a:pos x="5239943" y="0"/>
              </a:cxn>
            </a:cxnLst>
            <a:rect l="txL" t="txT" r="txR" b="txB"/>
            <a:pathLst>
              <a:path w="139" h="5601">
                <a:moveTo>
                  <a:pt x="139" y="0"/>
                </a:moveTo>
                <a:lnTo>
                  <a:pt x="0" y="0"/>
                </a:lnTo>
                <a:lnTo>
                  <a:pt x="139" y="5601"/>
                </a:lnTo>
                <a:lnTo>
                  <a:pt x="139" y="0"/>
                </a:lnTo>
                <a:close/>
              </a:path>
            </a:pathLst>
          </a:custGeom>
          <a:solidFill>
            <a:srgbClr val="000000">
              <a:alpha val="100000"/>
            </a:srgbClr>
          </a:solidFill>
          <a:ln w="9525">
            <a:noFill/>
          </a:ln>
        </p:spPr>
        <p:txBody>
          <a:bodyPr/>
          <a:lstStyle/>
          <a:p>
            <a:endParaRPr lang="zh-CN" altLang="en-US"/>
          </a:p>
        </p:txBody>
      </p:sp>
      <p:sp>
        <p:nvSpPr>
          <p:cNvPr id="36901" name="Freeform 453"/>
          <p:cNvSpPr/>
          <p:nvPr/>
        </p:nvSpPr>
        <p:spPr>
          <a:xfrm>
            <a:off x="7343775" y="3713163"/>
            <a:ext cx="26988" cy="1111250"/>
          </a:xfrm>
          <a:custGeom>
            <a:avLst/>
            <a:gdLst>
              <a:gd name="txL" fmla="*/ 0 w 139"/>
              <a:gd name="txT" fmla="*/ 0 h 5601"/>
              <a:gd name="txR" fmla="*/ 139 w 139"/>
              <a:gd name="txB" fmla="*/ 5601 h 5601"/>
            </a:gdLst>
            <a:ahLst/>
            <a:cxnLst>
              <a:cxn ang="0">
                <a:pos x="0" y="0"/>
              </a:cxn>
              <a:cxn ang="0">
                <a:pos x="5239943" y="220474324"/>
              </a:cxn>
              <a:cxn ang="0">
                <a:pos x="0" y="220474324"/>
              </a:cxn>
              <a:cxn ang="0">
                <a:pos x="0" y="0"/>
              </a:cxn>
            </a:cxnLst>
            <a:rect l="txL" t="txT" r="txR" b="txB"/>
            <a:pathLst>
              <a:path w="139" h="5601">
                <a:moveTo>
                  <a:pt x="0" y="0"/>
                </a:moveTo>
                <a:lnTo>
                  <a:pt x="139" y="5601"/>
                </a:lnTo>
                <a:lnTo>
                  <a:pt x="0" y="5601"/>
                </a:lnTo>
                <a:lnTo>
                  <a:pt x="0" y="0"/>
                </a:lnTo>
                <a:close/>
              </a:path>
            </a:pathLst>
          </a:custGeom>
          <a:solidFill>
            <a:srgbClr val="000000">
              <a:alpha val="100000"/>
            </a:srgbClr>
          </a:solidFill>
          <a:ln w="9525">
            <a:noFill/>
          </a:ln>
        </p:spPr>
        <p:txBody>
          <a:bodyPr/>
          <a:lstStyle/>
          <a:p>
            <a:endParaRPr lang="zh-CN" altLang="en-US"/>
          </a:p>
        </p:txBody>
      </p:sp>
      <p:sp>
        <p:nvSpPr>
          <p:cNvPr id="36902" name="Line 454"/>
          <p:cNvSpPr/>
          <p:nvPr/>
        </p:nvSpPr>
        <p:spPr>
          <a:xfrm flipH="1" flipV="1">
            <a:off x="7356475" y="4613275"/>
            <a:ext cx="276225" cy="277813"/>
          </a:xfrm>
          <a:prstGeom prst="line">
            <a:avLst/>
          </a:prstGeom>
          <a:ln w="0" cap="flat" cmpd="sng">
            <a:solidFill>
              <a:srgbClr val="000000"/>
            </a:solidFill>
            <a:prstDash val="solid"/>
            <a:headEnd type="none" w="med" len="med"/>
            <a:tailEnd type="none" w="med" len="med"/>
          </a:ln>
        </p:spPr>
      </p:sp>
      <p:sp>
        <p:nvSpPr>
          <p:cNvPr id="36903" name="Line 455"/>
          <p:cNvSpPr/>
          <p:nvPr/>
        </p:nvSpPr>
        <p:spPr>
          <a:xfrm flipH="1" flipV="1">
            <a:off x="7356475" y="4768850"/>
            <a:ext cx="276225" cy="277813"/>
          </a:xfrm>
          <a:prstGeom prst="line">
            <a:avLst/>
          </a:prstGeom>
          <a:ln w="0" cap="flat" cmpd="sng">
            <a:solidFill>
              <a:srgbClr val="000000"/>
            </a:solidFill>
            <a:prstDash val="solid"/>
            <a:headEnd type="none" w="med" len="med"/>
            <a:tailEnd type="none" w="med" len="med"/>
          </a:ln>
        </p:spPr>
      </p:sp>
      <p:sp>
        <p:nvSpPr>
          <p:cNvPr id="36904" name="Freeform 456"/>
          <p:cNvSpPr/>
          <p:nvPr/>
        </p:nvSpPr>
        <p:spPr>
          <a:xfrm>
            <a:off x="7288213" y="4879975"/>
            <a:ext cx="14287" cy="28575"/>
          </a:xfrm>
          <a:custGeom>
            <a:avLst/>
            <a:gdLst>
              <a:gd name="txL" fmla="*/ 0 w 73"/>
              <a:gd name="txT" fmla="*/ 0 h 139"/>
              <a:gd name="txR" fmla="*/ 73 w 73"/>
              <a:gd name="txB" fmla="*/ 139 h 139"/>
            </a:gdLst>
            <a:ahLst/>
            <a:cxnLst>
              <a:cxn ang="0">
                <a:pos x="0" y="5874320"/>
              </a:cxn>
              <a:cxn ang="0">
                <a:pos x="0" y="0"/>
              </a:cxn>
              <a:cxn ang="0">
                <a:pos x="2796142" y="5620846"/>
              </a:cxn>
              <a:cxn ang="0">
                <a:pos x="0" y="5874320"/>
              </a:cxn>
            </a:cxnLst>
            <a:rect l="txL" t="txT" r="txR" b="txB"/>
            <a:pathLst>
              <a:path w="73" h="139">
                <a:moveTo>
                  <a:pt x="0" y="139"/>
                </a:moveTo>
                <a:lnTo>
                  <a:pt x="0" y="0"/>
                </a:lnTo>
                <a:lnTo>
                  <a:pt x="73" y="133"/>
                </a:lnTo>
                <a:lnTo>
                  <a:pt x="0" y="139"/>
                </a:lnTo>
                <a:close/>
              </a:path>
            </a:pathLst>
          </a:custGeom>
          <a:solidFill>
            <a:srgbClr val="000000">
              <a:alpha val="100000"/>
            </a:srgbClr>
          </a:solidFill>
          <a:ln w="9525">
            <a:noFill/>
          </a:ln>
        </p:spPr>
        <p:txBody>
          <a:bodyPr/>
          <a:lstStyle/>
          <a:p>
            <a:endParaRPr lang="zh-CN" altLang="en-US"/>
          </a:p>
        </p:txBody>
      </p:sp>
      <p:sp>
        <p:nvSpPr>
          <p:cNvPr id="36905" name="Freeform 457"/>
          <p:cNvSpPr/>
          <p:nvPr/>
        </p:nvSpPr>
        <p:spPr>
          <a:xfrm>
            <a:off x="7288213" y="4879975"/>
            <a:ext cx="14287" cy="26988"/>
          </a:xfrm>
          <a:custGeom>
            <a:avLst/>
            <a:gdLst>
              <a:gd name="txL" fmla="*/ 0 w 73"/>
              <a:gd name="txT" fmla="*/ 0 h 138"/>
              <a:gd name="txR" fmla="*/ 73 w 73"/>
              <a:gd name="txB" fmla="*/ 138 h 138"/>
            </a:gdLst>
            <a:ahLst/>
            <a:cxnLst>
              <a:cxn ang="0">
                <a:pos x="0" y="191263"/>
              </a:cxn>
              <a:cxn ang="0">
                <a:pos x="2796142" y="5277913"/>
              </a:cxn>
              <a:cxn ang="0">
                <a:pos x="1838522" y="0"/>
              </a:cxn>
              <a:cxn ang="0">
                <a:pos x="0" y="191263"/>
              </a:cxn>
            </a:cxnLst>
            <a:rect l="txL" t="txT" r="txR" b="txB"/>
            <a:pathLst>
              <a:path w="73" h="138">
                <a:moveTo>
                  <a:pt x="0" y="5"/>
                </a:moveTo>
                <a:lnTo>
                  <a:pt x="73" y="138"/>
                </a:lnTo>
                <a:lnTo>
                  <a:pt x="48" y="0"/>
                </a:lnTo>
                <a:lnTo>
                  <a:pt x="0" y="5"/>
                </a:lnTo>
                <a:close/>
              </a:path>
            </a:pathLst>
          </a:custGeom>
          <a:solidFill>
            <a:srgbClr val="000000">
              <a:alpha val="100000"/>
            </a:srgbClr>
          </a:solidFill>
          <a:ln w="9525">
            <a:noFill/>
          </a:ln>
        </p:spPr>
        <p:txBody>
          <a:bodyPr/>
          <a:lstStyle/>
          <a:p>
            <a:endParaRPr lang="zh-CN" altLang="en-US"/>
          </a:p>
        </p:txBody>
      </p:sp>
      <p:sp>
        <p:nvSpPr>
          <p:cNvPr id="36906" name="Freeform 458"/>
          <p:cNvSpPr/>
          <p:nvPr/>
        </p:nvSpPr>
        <p:spPr>
          <a:xfrm>
            <a:off x="7297738" y="4879975"/>
            <a:ext cx="19050" cy="26988"/>
          </a:xfrm>
          <a:custGeom>
            <a:avLst/>
            <a:gdLst>
              <a:gd name="txL" fmla="*/ 0 w 95"/>
              <a:gd name="txT" fmla="*/ 0 h 138"/>
              <a:gd name="txR" fmla="*/ 95 w 95"/>
              <a:gd name="txB" fmla="*/ 138 h 138"/>
            </a:gdLst>
            <a:ahLst/>
            <a:cxnLst>
              <a:cxn ang="0">
                <a:pos x="1005238" y="5277913"/>
              </a:cxn>
              <a:cxn ang="0">
                <a:pos x="0" y="0"/>
              </a:cxn>
              <a:cxn ang="0">
                <a:pos x="3820027" y="4551193"/>
              </a:cxn>
              <a:cxn ang="0">
                <a:pos x="1005238" y="5277913"/>
              </a:cxn>
            </a:cxnLst>
            <a:rect l="txL" t="txT" r="txR" b="txB"/>
            <a:pathLst>
              <a:path w="95" h="138">
                <a:moveTo>
                  <a:pt x="25" y="138"/>
                </a:moveTo>
                <a:lnTo>
                  <a:pt x="0" y="0"/>
                </a:lnTo>
                <a:lnTo>
                  <a:pt x="95" y="119"/>
                </a:lnTo>
                <a:lnTo>
                  <a:pt x="25" y="138"/>
                </a:lnTo>
                <a:close/>
              </a:path>
            </a:pathLst>
          </a:custGeom>
          <a:solidFill>
            <a:srgbClr val="000000">
              <a:alpha val="100000"/>
            </a:srgbClr>
          </a:solidFill>
          <a:ln w="9525">
            <a:noFill/>
          </a:ln>
        </p:spPr>
        <p:txBody>
          <a:bodyPr/>
          <a:lstStyle/>
          <a:p>
            <a:endParaRPr lang="zh-CN" altLang="en-US"/>
          </a:p>
        </p:txBody>
      </p:sp>
      <p:sp>
        <p:nvSpPr>
          <p:cNvPr id="36907" name="Freeform 459"/>
          <p:cNvSpPr/>
          <p:nvPr/>
        </p:nvSpPr>
        <p:spPr>
          <a:xfrm>
            <a:off x="7297738" y="4876800"/>
            <a:ext cx="19050" cy="26988"/>
          </a:xfrm>
          <a:custGeom>
            <a:avLst/>
            <a:gdLst>
              <a:gd name="txL" fmla="*/ 0 w 95"/>
              <a:gd name="txT" fmla="*/ 0 h 131"/>
              <a:gd name="txR" fmla="*/ 95 w 95"/>
              <a:gd name="txB" fmla="*/ 131 h 131"/>
            </a:gdLst>
            <a:ahLst/>
            <a:cxnLst>
              <a:cxn ang="0">
                <a:pos x="0" y="509270"/>
              </a:cxn>
              <a:cxn ang="0">
                <a:pos x="3820027" y="5559939"/>
              </a:cxn>
              <a:cxn ang="0">
                <a:pos x="1889961" y="0"/>
              </a:cxn>
              <a:cxn ang="0">
                <a:pos x="0" y="509270"/>
              </a:cxn>
            </a:cxnLst>
            <a:rect l="txL" t="txT" r="txR" b="txB"/>
            <a:pathLst>
              <a:path w="95" h="131">
                <a:moveTo>
                  <a:pt x="0" y="12"/>
                </a:moveTo>
                <a:lnTo>
                  <a:pt x="95" y="131"/>
                </a:lnTo>
                <a:lnTo>
                  <a:pt x="47" y="0"/>
                </a:lnTo>
                <a:lnTo>
                  <a:pt x="0" y="12"/>
                </a:lnTo>
                <a:close/>
              </a:path>
            </a:pathLst>
          </a:custGeom>
          <a:solidFill>
            <a:srgbClr val="000000">
              <a:alpha val="100000"/>
            </a:srgbClr>
          </a:solidFill>
          <a:ln w="9525">
            <a:noFill/>
          </a:ln>
        </p:spPr>
        <p:txBody>
          <a:bodyPr/>
          <a:lstStyle/>
          <a:p>
            <a:endParaRPr lang="zh-CN" altLang="en-US"/>
          </a:p>
        </p:txBody>
      </p:sp>
      <p:sp>
        <p:nvSpPr>
          <p:cNvPr id="36908" name="Freeform 460"/>
          <p:cNvSpPr/>
          <p:nvPr/>
        </p:nvSpPr>
        <p:spPr>
          <a:xfrm>
            <a:off x="7307263" y="4876800"/>
            <a:ext cx="22225" cy="26988"/>
          </a:xfrm>
          <a:custGeom>
            <a:avLst/>
            <a:gdLst>
              <a:gd name="txL" fmla="*/ 0 w 114"/>
              <a:gd name="txT" fmla="*/ 0 h 131"/>
              <a:gd name="txR" fmla="*/ 114 w 114"/>
              <a:gd name="txB" fmla="*/ 131 h 131"/>
            </a:gdLst>
            <a:ahLst/>
            <a:cxnLst>
              <a:cxn ang="0">
                <a:pos x="1824400" y="5559939"/>
              </a:cxn>
              <a:cxn ang="0">
                <a:pos x="0" y="0"/>
              </a:cxn>
              <a:cxn ang="0">
                <a:pos x="4332901" y="4244326"/>
              </a:cxn>
              <a:cxn ang="0">
                <a:pos x="1824400" y="5559939"/>
              </a:cxn>
            </a:cxnLst>
            <a:rect l="txL" t="txT" r="txR" b="txB"/>
            <a:pathLst>
              <a:path w="114" h="131">
                <a:moveTo>
                  <a:pt x="48" y="131"/>
                </a:moveTo>
                <a:lnTo>
                  <a:pt x="0" y="0"/>
                </a:lnTo>
                <a:lnTo>
                  <a:pt x="114" y="100"/>
                </a:lnTo>
                <a:lnTo>
                  <a:pt x="48" y="131"/>
                </a:lnTo>
                <a:close/>
              </a:path>
            </a:pathLst>
          </a:custGeom>
          <a:solidFill>
            <a:srgbClr val="000000">
              <a:alpha val="100000"/>
            </a:srgbClr>
          </a:solidFill>
          <a:ln w="9525">
            <a:noFill/>
          </a:ln>
        </p:spPr>
        <p:txBody>
          <a:bodyPr/>
          <a:lstStyle/>
          <a:p>
            <a:endParaRPr lang="zh-CN" altLang="en-US"/>
          </a:p>
        </p:txBody>
      </p:sp>
      <p:sp>
        <p:nvSpPr>
          <p:cNvPr id="36909" name="Freeform 461"/>
          <p:cNvSpPr/>
          <p:nvPr/>
        </p:nvSpPr>
        <p:spPr>
          <a:xfrm>
            <a:off x="7307263" y="4873625"/>
            <a:ext cx="22225" cy="23813"/>
          </a:xfrm>
          <a:custGeom>
            <a:avLst/>
            <a:gdLst>
              <a:gd name="txL" fmla="*/ 0 w 114"/>
              <a:gd name="txT" fmla="*/ 0 h 121"/>
              <a:gd name="txR" fmla="*/ 114 w 114"/>
              <a:gd name="txB" fmla="*/ 121 h 121"/>
            </a:gdLst>
            <a:ahLst/>
            <a:cxnLst>
              <a:cxn ang="0">
                <a:pos x="0" y="813381"/>
              </a:cxn>
              <a:cxn ang="0">
                <a:pos x="4332901" y="4686438"/>
              </a:cxn>
              <a:cxn ang="0">
                <a:pos x="1672334" y="0"/>
              </a:cxn>
              <a:cxn ang="0">
                <a:pos x="0" y="813381"/>
              </a:cxn>
            </a:cxnLst>
            <a:rect l="txL" t="txT" r="txR" b="txB"/>
            <a:pathLst>
              <a:path w="114" h="121">
                <a:moveTo>
                  <a:pt x="0" y="21"/>
                </a:moveTo>
                <a:lnTo>
                  <a:pt x="114" y="121"/>
                </a:lnTo>
                <a:lnTo>
                  <a:pt x="44" y="0"/>
                </a:lnTo>
                <a:lnTo>
                  <a:pt x="0" y="21"/>
                </a:lnTo>
                <a:close/>
              </a:path>
            </a:pathLst>
          </a:custGeom>
          <a:solidFill>
            <a:srgbClr val="000000">
              <a:alpha val="100000"/>
            </a:srgbClr>
          </a:solidFill>
          <a:ln w="9525">
            <a:noFill/>
          </a:ln>
        </p:spPr>
        <p:txBody>
          <a:bodyPr/>
          <a:lstStyle/>
          <a:p>
            <a:endParaRPr lang="zh-CN" altLang="en-US"/>
          </a:p>
        </p:txBody>
      </p:sp>
      <p:sp>
        <p:nvSpPr>
          <p:cNvPr id="36910" name="Freeform 462"/>
          <p:cNvSpPr/>
          <p:nvPr/>
        </p:nvSpPr>
        <p:spPr>
          <a:xfrm>
            <a:off x="7315200" y="4873625"/>
            <a:ext cx="25400" cy="23813"/>
          </a:xfrm>
          <a:custGeom>
            <a:avLst/>
            <a:gdLst>
              <a:gd name="txL" fmla="*/ 0 w 129"/>
              <a:gd name="txT" fmla="*/ 0 h 121"/>
              <a:gd name="txR" fmla="*/ 129 w 129"/>
              <a:gd name="txB" fmla="*/ 121 h 121"/>
            </a:gdLst>
            <a:ahLst/>
            <a:cxnLst>
              <a:cxn ang="0">
                <a:pos x="2713862" y="4686438"/>
              </a:cxn>
              <a:cxn ang="0">
                <a:pos x="0" y="0"/>
              </a:cxn>
              <a:cxn ang="0">
                <a:pos x="5001239" y="3098445"/>
              </a:cxn>
              <a:cxn ang="0">
                <a:pos x="2713862" y="4686438"/>
              </a:cxn>
            </a:cxnLst>
            <a:rect l="txL" t="txT" r="txR" b="txB"/>
            <a:pathLst>
              <a:path w="129" h="121">
                <a:moveTo>
                  <a:pt x="70" y="121"/>
                </a:moveTo>
                <a:lnTo>
                  <a:pt x="0" y="0"/>
                </a:lnTo>
                <a:lnTo>
                  <a:pt x="129" y="80"/>
                </a:lnTo>
                <a:lnTo>
                  <a:pt x="70" y="121"/>
                </a:lnTo>
                <a:close/>
              </a:path>
            </a:pathLst>
          </a:custGeom>
          <a:solidFill>
            <a:srgbClr val="000000">
              <a:alpha val="100000"/>
            </a:srgbClr>
          </a:solidFill>
          <a:ln w="9525">
            <a:noFill/>
          </a:ln>
        </p:spPr>
        <p:txBody>
          <a:bodyPr/>
          <a:lstStyle/>
          <a:p>
            <a:endParaRPr lang="zh-CN" altLang="en-US"/>
          </a:p>
        </p:txBody>
      </p:sp>
      <p:sp>
        <p:nvSpPr>
          <p:cNvPr id="36911" name="Freeform 463"/>
          <p:cNvSpPr/>
          <p:nvPr/>
        </p:nvSpPr>
        <p:spPr>
          <a:xfrm>
            <a:off x="7315200" y="4867275"/>
            <a:ext cx="25400" cy="22225"/>
          </a:xfrm>
          <a:custGeom>
            <a:avLst/>
            <a:gdLst>
              <a:gd name="txL" fmla="*/ 0 w 129"/>
              <a:gd name="txT" fmla="*/ 0 h 108"/>
              <a:gd name="txR" fmla="*/ 129 w 129"/>
              <a:gd name="txB" fmla="*/ 108 h 108"/>
            </a:gdLst>
            <a:ahLst/>
            <a:cxnLst>
              <a:cxn ang="0">
                <a:pos x="0" y="1185745"/>
              </a:cxn>
              <a:cxn ang="0">
                <a:pos x="5001239" y="4573617"/>
              </a:cxn>
              <a:cxn ang="0">
                <a:pos x="1550778" y="0"/>
              </a:cxn>
              <a:cxn ang="0">
                <a:pos x="0" y="1185745"/>
              </a:cxn>
            </a:cxnLst>
            <a:rect l="txL" t="txT" r="txR" b="txB"/>
            <a:pathLst>
              <a:path w="129" h="108">
                <a:moveTo>
                  <a:pt x="0" y="28"/>
                </a:moveTo>
                <a:lnTo>
                  <a:pt x="129" y="108"/>
                </a:lnTo>
                <a:lnTo>
                  <a:pt x="40" y="0"/>
                </a:lnTo>
                <a:lnTo>
                  <a:pt x="0" y="28"/>
                </a:lnTo>
                <a:close/>
              </a:path>
            </a:pathLst>
          </a:custGeom>
          <a:solidFill>
            <a:srgbClr val="000000">
              <a:alpha val="100000"/>
            </a:srgbClr>
          </a:solidFill>
          <a:ln w="9525">
            <a:noFill/>
          </a:ln>
        </p:spPr>
        <p:txBody>
          <a:bodyPr/>
          <a:lstStyle/>
          <a:p>
            <a:endParaRPr lang="zh-CN" altLang="en-US"/>
          </a:p>
        </p:txBody>
      </p:sp>
      <p:sp>
        <p:nvSpPr>
          <p:cNvPr id="36912" name="Freeform 464"/>
          <p:cNvSpPr/>
          <p:nvPr/>
        </p:nvSpPr>
        <p:spPr>
          <a:xfrm>
            <a:off x="7323138" y="4867275"/>
            <a:ext cx="28575" cy="22225"/>
          </a:xfrm>
          <a:custGeom>
            <a:avLst/>
            <a:gdLst>
              <a:gd name="txL" fmla="*/ 0 w 141"/>
              <a:gd name="txT" fmla="*/ 0 h 108"/>
              <a:gd name="txR" fmla="*/ 141 w 141"/>
              <a:gd name="txB" fmla="*/ 108 h 108"/>
            </a:gdLst>
            <a:ahLst/>
            <a:cxnLst>
              <a:cxn ang="0">
                <a:pos x="3655371" y="4573617"/>
              </a:cxn>
              <a:cxn ang="0">
                <a:pos x="0" y="0"/>
              </a:cxn>
              <a:cxn ang="0">
                <a:pos x="5790996" y="2371490"/>
              </a:cxn>
              <a:cxn ang="0">
                <a:pos x="3655371" y="4573617"/>
              </a:cxn>
            </a:cxnLst>
            <a:rect l="txL" t="txT" r="txR" b="txB"/>
            <a:pathLst>
              <a:path w="141" h="108">
                <a:moveTo>
                  <a:pt x="89" y="108"/>
                </a:moveTo>
                <a:lnTo>
                  <a:pt x="0" y="0"/>
                </a:lnTo>
                <a:lnTo>
                  <a:pt x="141" y="56"/>
                </a:lnTo>
                <a:lnTo>
                  <a:pt x="89" y="108"/>
                </a:lnTo>
                <a:close/>
              </a:path>
            </a:pathLst>
          </a:custGeom>
          <a:solidFill>
            <a:srgbClr val="000000">
              <a:alpha val="100000"/>
            </a:srgbClr>
          </a:solidFill>
          <a:ln w="9525">
            <a:noFill/>
          </a:ln>
        </p:spPr>
        <p:txBody>
          <a:bodyPr/>
          <a:lstStyle/>
          <a:p>
            <a:endParaRPr lang="zh-CN" altLang="en-US"/>
          </a:p>
        </p:txBody>
      </p:sp>
      <p:sp>
        <p:nvSpPr>
          <p:cNvPr id="36913" name="Freeform 465"/>
          <p:cNvSpPr/>
          <p:nvPr/>
        </p:nvSpPr>
        <p:spPr>
          <a:xfrm>
            <a:off x="7323138" y="4860925"/>
            <a:ext cx="28575" cy="17463"/>
          </a:xfrm>
          <a:custGeom>
            <a:avLst/>
            <a:gdLst>
              <a:gd name="txL" fmla="*/ 0 w 141"/>
              <a:gd name="txT" fmla="*/ 0 h 90"/>
              <a:gd name="txR" fmla="*/ 141 w 141"/>
              <a:gd name="txB" fmla="*/ 90 h 90"/>
            </a:gdLst>
            <a:ahLst/>
            <a:cxnLst>
              <a:cxn ang="0">
                <a:pos x="0" y="1280038"/>
              </a:cxn>
              <a:cxn ang="0">
                <a:pos x="5790996" y="3388404"/>
              </a:cxn>
              <a:cxn ang="0">
                <a:pos x="1396324" y="0"/>
              </a:cxn>
              <a:cxn ang="0">
                <a:pos x="0" y="1280038"/>
              </a:cxn>
            </a:cxnLst>
            <a:rect l="txL" t="txT" r="txR" b="txB"/>
            <a:pathLst>
              <a:path w="141" h="90">
                <a:moveTo>
                  <a:pt x="0" y="34"/>
                </a:moveTo>
                <a:lnTo>
                  <a:pt x="141" y="90"/>
                </a:lnTo>
                <a:lnTo>
                  <a:pt x="34" y="0"/>
                </a:lnTo>
                <a:lnTo>
                  <a:pt x="0" y="34"/>
                </a:lnTo>
                <a:close/>
              </a:path>
            </a:pathLst>
          </a:custGeom>
          <a:solidFill>
            <a:srgbClr val="000000">
              <a:alpha val="100000"/>
            </a:srgbClr>
          </a:solidFill>
          <a:ln w="9525">
            <a:noFill/>
          </a:ln>
        </p:spPr>
        <p:txBody>
          <a:bodyPr/>
          <a:lstStyle/>
          <a:p>
            <a:endParaRPr lang="zh-CN" altLang="en-US"/>
          </a:p>
        </p:txBody>
      </p:sp>
      <p:sp>
        <p:nvSpPr>
          <p:cNvPr id="36914" name="Freeform 466"/>
          <p:cNvSpPr/>
          <p:nvPr/>
        </p:nvSpPr>
        <p:spPr>
          <a:xfrm>
            <a:off x="7331075" y="4860925"/>
            <a:ext cx="28575" cy="17463"/>
          </a:xfrm>
          <a:custGeom>
            <a:avLst/>
            <a:gdLst>
              <a:gd name="txL" fmla="*/ 0 w 149"/>
              <a:gd name="txT" fmla="*/ 0 h 90"/>
              <a:gd name="txR" fmla="*/ 149 w 149"/>
              <a:gd name="txB" fmla="*/ 90 h 90"/>
            </a:gdLst>
            <a:ahLst/>
            <a:cxnLst>
              <a:cxn ang="0">
                <a:pos x="3935295" y="3388404"/>
              </a:cxn>
              <a:cxn ang="0">
                <a:pos x="0" y="0"/>
              </a:cxn>
              <a:cxn ang="0">
                <a:pos x="5480071" y="1129468"/>
              </a:cxn>
              <a:cxn ang="0">
                <a:pos x="3935295" y="3388404"/>
              </a:cxn>
            </a:cxnLst>
            <a:rect l="txL" t="txT" r="txR" b="txB"/>
            <a:pathLst>
              <a:path w="149" h="90">
                <a:moveTo>
                  <a:pt x="107" y="90"/>
                </a:moveTo>
                <a:lnTo>
                  <a:pt x="0" y="0"/>
                </a:lnTo>
                <a:lnTo>
                  <a:pt x="149" y="30"/>
                </a:lnTo>
                <a:lnTo>
                  <a:pt x="107" y="90"/>
                </a:lnTo>
                <a:close/>
              </a:path>
            </a:pathLst>
          </a:custGeom>
          <a:solidFill>
            <a:srgbClr val="000000">
              <a:alpha val="100000"/>
            </a:srgbClr>
          </a:solidFill>
          <a:ln w="9525">
            <a:noFill/>
          </a:ln>
        </p:spPr>
        <p:txBody>
          <a:bodyPr/>
          <a:lstStyle/>
          <a:p>
            <a:endParaRPr lang="zh-CN" altLang="en-US"/>
          </a:p>
        </p:txBody>
      </p:sp>
      <p:sp>
        <p:nvSpPr>
          <p:cNvPr id="36915" name="Freeform 467"/>
          <p:cNvSpPr/>
          <p:nvPr/>
        </p:nvSpPr>
        <p:spPr>
          <a:xfrm>
            <a:off x="7331075" y="4852988"/>
            <a:ext cx="28575" cy="14287"/>
          </a:xfrm>
          <a:custGeom>
            <a:avLst/>
            <a:gdLst>
              <a:gd name="txL" fmla="*/ 0 w 149"/>
              <a:gd name="txT" fmla="*/ 0 h 71"/>
              <a:gd name="txR" fmla="*/ 149 w 149"/>
              <a:gd name="txB" fmla="*/ 71 h 71"/>
            </a:gdLst>
            <a:ahLst/>
            <a:cxnLst>
              <a:cxn ang="0">
                <a:pos x="0" y="1660109"/>
              </a:cxn>
              <a:cxn ang="0">
                <a:pos x="5480071" y="2874906"/>
              </a:cxn>
              <a:cxn ang="0">
                <a:pos x="1029851" y="0"/>
              </a:cxn>
              <a:cxn ang="0">
                <a:pos x="0" y="1660109"/>
              </a:cxn>
            </a:cxnLst>
            <a:rect l="txL" t="txT" r="txR" b="txB"/>
            <a:pathLst>
              <a:path w="149" h="71">
                <a:moveTo>
                  <a:pt x="0" y="41"/>
                </a:moveTo>
                <a:lnTo>
                  <a:pt x="149" y="71"/>
                </a:lnTo>
                <a:lnTo>
                  <a:pt x="28" y="0"/>
                </a:lnTo>
                <a:lnTo>
                  <a:pt x="0" y="41"/>
                </a:lnTo>
                <a:close/>
              </a:path>
            </a:pathLst>
          </a:custGeom>
          <a:solidFill>
            <a:srgbClr val="000000">
              <a:alpha val="100000"/>
            </a:srgbClr>
          </a:solidFill>
          <a:ln w="9525">
            <a:noFill/>
          </a:ln>
        </p:spPr>
        <p:txBody>
          <a:bodyPr/>
          <a:lstStyle/>
          <a:p>
            <a:endParaRPr lang="zh-CN" altLang="en-US"/>
          </a:p>
        </p:txBody>
      </p:sp>
      <p:sp>
        <p:nvSpPr>
          <p:cNvPr id="36916" name="Freeform 468"/>
          <p:cNvSpPr/>
          <p:nvPr/>
        </p:nvSpPr>
        <p:spPr>
          <a:xfrm>
            <a:off x="7335838" y="4852988"/>
            <a:ext cx="30162" cy="14287"/>
          </a:xfrm>
          <a:custGeom>
            <a:avLst/>
            <a:gdLst>
              <a:gd name="txL" fmla="*/ 0 w 151"/>
              <a:gd name="txT" fmla="*/ 0 h 71"/>
              <a:gd name="txR" fmla="*/ 151 w 151"/>
              <a:gd name="txB" fmla="*/ 71 h 71"/>
            </a:gdLst>
            <a:ahLst/>
            <a:cxnLst>
              <a:cxn ang="0">
                <a:pos x="4827917" y="2874906"/>
              </a:cxn>
              <a:cxn ang="0">
                <a:pos x="0" y="0"/>
              </a:cxn>
              <a:cxn ang="0">
                <a:pos x="6024809" y="161986"/>
              </a:cxn>
              <a:cxn ang="0">
                <a:pos x="4827917" y="2874906"/>
              </a:cxn>
            </a:cxnLst>
            <a:rect l="txL" t="txT" r="txR" b="txB"/>
            <a:pathLst>
              <a:path w="151" h="71">
                <a:moveTo>
                  <a:pt x="121" y="71"/>
                </a:moveTo>
                <a:lnTo>
                  <a:pt x="0" y="0"/>
                </a:lnTo>
                <a:lnTo>
                  <a:pt x="151" y="4"/>
                </a:lnTo>
                <a:lnTo>
                  <a:pt x="121" y="71"/>
                </a:lnTo>
                <a:close/>
              </a:path>
            </a:pathLst>
          </a:custGeom>
          <a:solidFill>
            <a:srgbClr val="000000">
              <a:alpha val="100000"/>
            </a:srgbClr>
          </a:solidFill>
          <a:ln w="9525">
            <a:noFill/>
          </a:ln>
        </p:spPr>
        <p:txBody>
          <a:bodyPr/>
          <a:lstStyle/>
          <a:p>
            <a:endParaRPr lang="zh-CN" altLang="en-US"/>
          </a:p>
        </p:txBody>
      </p:sp>
      <p:sp>
        <p:nvSpPr>
          <p:cNvPr id="36917" name="Freeform 469"/>
          <p:cNvSpPr/>
          <p:nvPr/>
        </p:nvSpPr>
        <p:spPr>
          <a:xfrm>
            <a:off x="7335838" y="4843463"/>
            <a:ext cx="30162" cy="9525"/>
          </a:xfrm>
          <a:custGeom>
            <a:avLst/>
            <a:gdLst>
              <a:gd name="txL" fmla="*/ 0 w 151"/>
              <a:gd name="txT" fmla="*/ 0 h 48"/>
              <a:gd name="txR" fmla="*/ 151 w 151"/>
              <a:gd name="txB" fmla="*/ 48 h 48"/>
            </a:gdLst>
            <a:ahLst/>
            <a:cxnLst>
              <a:cxn ang="0">
                <a:pos x="0" y="1732558"/>
              </a:cxn>
              <a:cxn ang="0">
                <a:pos x="6024809" y="1890117"/>
              </a:cxn>
              <a:cxn ang="0">
                <a:pos x="797995" y="0"/>
              </a:cxn>
              <a:cxn ang="0">
                <a:pos x="0" y="1732558"/>
              </a:cxn>
            </a:cxnLst>
            <a:rect l="txL" t="txT" r="txR" b="txB"/>
            <a:pathLst>
              <a:path w="151" h="48">
                <a:moveTo>
                  <a:pt x="0" y="44"/>
                </a:moveTo>
                <a:lnTo>
                  <a:pt x="151" y="48"/>
                </a:lnTo>
                <a:lnTo>
                  <a:pt x="20" y="0"/>
                </a:lnTo>
                <a:lnTo>
                  <a:pt x="0" y="44"/>
                </a:lnTo>
                <a:close/>
              </a:path>
            </a:pathLst>
          </a:custGeom>
          <a:solidFill>
            <a:srgbClr val="000000">
              <a:alpha val="100000"/>
            </a:srgbClr>
          </a:solidFill>
          <a:ln w="9525">
            <a:noFill/>
          </a:ln>
        </p:spPr>
        <p:txBody>
          <a:bodyPr/>
          <a:lstStyle/>
          <a:p>
            <a:endParaRPr lang="zh-CN" altLang="en-US"/>
          </a:p>
        </p:txBody>
      </p:sp>
      <p:sp>
        <p:nvSpPr>
          <p:cNvPr id="36918" name="Freeform 470"/>
          <p:cNvSpPr/>
          <p:nvPr/>
        </p:nvSpPr>
        <p:spPr>
          <a:xfrm>
            <a:off x="7340600" y="4840288"/>
            <a:ext cx="28575" cy="12700"/>
          </a:xfrm>
          <a:custGeom>
            <a:avLst/>
            <a:gdLst>
              <a:gd name="txL" fmla="*/ 0 w 150"/>
              <a:gd name="txT" fmla="*/ 0 h 70"/>
              <a:gd name="txR" fmla="*/ 150 w 150"/>
              <a:gd name="txB" fmla="*/ 70 h 70"/>
            </a:gdLst>
            <a:ahLst/>
            <a:cxnLst>
              <a:cxn ang="0">
                <a:pos x="4754118" y="2304143"/>
              </a:cxn>
              <a:cxn ang="0">
                <a:pos x="0" y="724081"/>
              </a:cxn>
              <a:cxn ang="0">
                <a:pos x="5443537" y="0"/>
              </a:cxn>
              <a:cxn ang="0">
                <a:pos x="4754118" y="2304143"/>
              </a:cxn>
            </a:cxnLst>
            <a:rect l="txL" t="txT" r="txR" b="txB"/>
            <a:pathLst>
              <a:path w="150" h="70">
                <a:moveTo>
                  <a:pt x="131" y="70"/>
                </a:moveTo>
                <a:lnTo>
                  <a:pt x="0" y="22"/>
                </a:lnTo>
                <a:lnTo>
                  <a:pt x="150" y="0"/>
                </a:lnTo>
                <a:lnTo>
                  <a:pt x="131" y="70"/>
                </a:lnTo>
                <a:close/>
              </a:path>
            </a:pathLst>
          </a:custGeom>
          <a:solidFill>
            <a:srgbClr val="000000">
              <a:alpha val="100000"/>
            </a:srgbClr>
          </a:solidFill>
          <a:ln w="9525">
            <a:noFill/>
          </a:ln>
        </p:spPr>
        <p:txBody>
          <a:bodyPr/>
          <a:lstStyle/>
          <a:p>
            <a:endParaRPr lang="zh-CN" altLang="en-US"/>
          </a:p>
        </p:txBody>
      </p:sp>
      <p:sp>
        <p:nvSpPr>
          <p:cNvPr id="36919" name="Freeform 471"/>
          <p:cNvSpPr/>
          <p:nvPr/>
        </p:nvSpPr>
        <p:spPr>
          <a:xfrm>
            <a:off x="7340600" y="4835525"/>
            <a:ext cx="28575" cy="7938"/>
          </a:xfrm>
          <a:custGeom>
            <a:avLst/>
            <a:gdLst>
              <a:gd name="txL" fmla="*/ 0 w 150"/>
              <a:gd name="txT" fmla="*/ 0 h 47"/>
              <a:gd name="txR" fmla="*/ 150 w 150"/>
              <a:gd name="txB" fmla="*/ 47 h 47"/>
            </a:gdLst>
            <a:ahLst/>
            <a:cxnLst>
              <a:cxn ang="0">
                <a:pos x="0" y="1340677"/>
              </a:cxn>
              <a:cxn ang="0">
                <a:pos x="5443537" y="713069"/>
              </a:cxn>
              <a:cxn ang="0">
                <a:pos x="471678" y="0"/>
              </a:cxn>
              <a:cxn ang="0">
                <a:pos x="0" y="1340677"/>
              </a:cxn>
            </a:cxnLst>
            <a:rect l="txL" t="txT" r="txR" b="txB"/>
            <a:pathLst>
              <a:path w="150" h="47">
                <a:moveTo>
                  <a:pt x="0" y="47"/>
                </a:moveTo>
                <a:lnTo>
                  <a:pt x="150" y="25"/>
                </a:lnTo>
                <a:lnTo>
                  <a:pt x="13" y="0"/>
                </a:lnTo>
                <a:lnTo>
                  <a:pt x="0" y="47"/>
                </a:lnTo>
                <a:close/>
              </a:path>
            </a:pathLst>
          </a:custGeom>
          <a:solidFill>
            <a:srgbClr val="000000">
              <a:alpha val="100000"/>
            </a:srgbClr>
          </a:solidFill>
          <a:ln w="9525">
            <a:noFill/>
          </a:ln>
        </p:spPr>
        <p:txBody>
          <a:bodyPr/>
          <a:lstStyle/>
          <a:p>
            <a:endParaRPr lang="zh-CN" altLang="en-US"/>
          </a:p>
        </p:txBody>
      </p:sp>
      <p:sp>
        <p:nvSpPr>
          <p:cNvPr id="36920" name="Freeform 472"/>
          <p:cNvSpPr/>
          <p:nvPr/>
        </p:nvSpPr>
        <p:spPr>
          <a:xfrm>
            <a:off x="7342188" y="4824413"/>
            <a:ext cx="28575" cy="15875"/>
          </a:xfrm>
          <a:custGeom>
            <a:avLst/>
            <a:gdLst>
              <a:gd name="txL" fmla="*/ 0 w 143"/>
              <a:gd name="txT" fmla="*/ 0 h 73"/>
              <a:gd name="txR" fmla="*/ 143 w 143"/>
              <a:gd name="txB" fmla="*/ 73 h 73"/>
            </a:gdLst>
            <a:ahLst/>
            <a:cxnLst>
              <a:cxn ang="0">
                <a:pos x="5470413" y="3452268"/>
              </a:cxn>
              <a:cxn ang="0">
                <a:pos x="0" y="2269907"/>
              </a:cxn>
              <a:cxn ang="0">
                <a:pos x="5710003" y="0"/>
              </a:cxn>
              <a:cxn ang="0">
                <a:pos x="5470413" y="3452268"/>
              </a:cxn>
            </a:cxnLst>
            <a:rect l="txL" t="txT" r="txR" b="txB"/>
            <a:pathLst>
              <a:path w="143" h="73">
                <a:moveTo>
                  <a:pt x="137" y="73"/>
                </a:moveTo>
                <a:lnTo>
                  <a:pt x="0" y="48"/>
                </a:lnTo>
                <a:lnTo>
                  <a:pt x="143" y="0"/>
                </a:lnTo>
                <a:lnTo>
                  <a:pt x="137" y="73"/>
                </a:lnTo>
                <a:close/>
              </a:path>
            </a:pathLst>
          </a:custGeom>
          <a:solidFill>
            <a:srgbClr val="000000">
              <a:alpha val="100000"/>
            </a:srgbClr>
          </a:solidFill>
          <a:ln w="9525">
            <a:noFill/>
          </a:ln>
        </p:spPr>
        <p:txBody>
          <a:bodyPr/>
          <a:lstStyle/>
          <a:p>
            <a:endParaRPr lang="zh-CN" altLang="en-US"/>
          </a:p>
        </p:txBody>
      </p:sp>
      <p:sp>
        <p:nvSpPr>
          <p:cNvPr id="36921" name="Freeform 473"/>
          <p:cNvSpPr/>
          <p:nvPr/>
        </p:nvSpPr>
        <p:spPr>
          <a:xfrm>
            <a:off x="7342188" y="4824413"/>
            <a:ext cx="28575" cy="11112"/>
          </a:xfrm>
          <a:custGeom>
            <a:avLst/>
            <a:gdLst>
              <a:gd name="txL" fmla="*/ 0 w 143"/>
              <a:gd name="txT" fmla="*/ 0 h 48"/>
              <a:gd name="txR" fmla="*/ 143 w 143"/>
              <a:gd name="txB" fmla="*/ 48 h 48"/>
            </a:gdLst>
            <a:ahLst/>
            <a:cxnLst>
              <a:cxn ang="0">
                <a:pos x="0" y="2572428"/>
              </a:cxn>
              <a:cxn ang="0">
                <a:pos x="5710003" y="0"/>
              </a:cxn>
              <a:cxn ang="0">
                <a:pos x="159660" y="0"/>
              </a:cxn>
              <a:cxn ang="0">
                <a:pos x="0" y="2572428"/>
              </a:cxn>
            </a:cxnLst>
            <a:rect l="txL" t="txT" r="txR" b="txB"/>
            <a:pathLst>
              <a:path w="143" h="48">
                <a:moveTo>
                  <a:pt x="0" y="48"/>
                </a:moveTo>
                <a:lnTo>
                  <a:pt x="143" y="0"/>
                </a:lnTo>
                <a:lnTo>
                  <a:pt x="4" y="0"/>
                </a:lnTo>
                <a:lnTo>
                  <a:pt x="0" y="48"/>
                </a:lnTo>
                <a:close/>
              </a:path>
            </a:pathLst>
          </a:custGeom>
          <a:solidFill>
            <a:srgbClr val="000000">
              <a:alpha val="100000"/>
            </a:srgbClr>
          </a:solidFill>
          <a:ln w="9525">
            <a:noFill/>
          </a:ln>
        </p:spPr>
        <p:txBody>
          <a:bodyPr/>
          <a:lstStyle/>
          <a:p>
            <a:endParaRPr lang="zh-CN" altLang="en-US"/>
          </a:p>
        </p:txBody>
      </p:sp>
      <p:sp>
        <p:nvSpPr>
          <p:cNvPr id="36922" name="Line 474"/>
          <p:cNvSpPr/>
          <p:nvPr/>
        </p:nvSpPr>
        <p:spPr>
          <a:xfrm flipH="1" flipV="1">
            <a:off x="7185025" y="4906963"/>
            <a:ext cx="411163" cy="414337"/>
          </a:xfrm>
          <a:prstGeom prst="line">
            <a:avLst/>
          </a:prstGeom>
          <a:ln w="0" cap="flat" cmpd="sng">
            <a:solidFill>
              <a:srgbClr val="000000"/>
            </a:solidFill>
            <a:prstDash val="solid"/>
            <a:headEnd type="none" w="med" len="med"/>
            <a:tailEnd type="none" w="med" len="med"/>
          </a:ln>
        </p:spPr>
      </p:sp>
      <p:sp>
        <p:nvSpPr>
          <p:cNvPr id="36923" name="Line 475"/>
          <p:cNvSpPr/>
          <p:nvPr/>
        </p:nvSpPr>
        <p:spPr>
          <a:xfrm flipH="1" flipV="1">
            <a:off x="7319963" y="4886325"/>
            <a:ext cx="312737" cy="315913"/>
          </a:xfrm>
          <a:prstGeom prst="line">
            <a:avLst/>
          </a:prstGeom>
          <a:ln w="0" cap="flat" cmpd="sng">
            <a:solidFill>
              <a:srgbClr val="000000"/>
            </a:solidFill>
            <a:prstDash val="solid"/>
            <a:headEnd type="none" w="med" len="med"/>
            <a:tailEnd type="none" w="med" len="med"/>
          </a:ln>
        </p:spPr>
      </p:sp>
      <p:sp>
        <p:nvSpPr>
          <p:cNvPr id="36924" name="Line 476"/>
          <p:cNvSpPr/>
          <p:nvPr/>
        </p:nvSpPr>
        <p:spPr>
          <a:xfrm flipH="1" flipV="1">
            <a:off x="7019925" y="4903788"/>
            <a:ext cx="225425" cy="220662"/>
          </a:xfrm>
          <a:prstGeom prst="line">
            <a:avLst/>
          </a:prstGeom>
          <a:ln w="0" cap="flat" cmpd="sng">
            <a:solidFill>
              <a:srgbClr val="000000"/>
            </a:solidFill>
            <a:prstDash val="solid"/>
            <a:headEnd type="none" w="med" len="med"/>
            <a:tailEnd type="none" w="med" len="med"/>
          </a:ln>
        </p:spPr>
      </p:sp>
      <p:sp>
        <p:nvSpPr>
          <p:cNvPr id="36925" name="Line 477"/>
          <p:cNvSpPr/>
          <p:nvPr/>
        </p:nvSpPr>
        <p:spPr>
          <a:xfrm flipH="1" flipV="1">
            <a:off x="7391400" y="5272088"/>
            <a:ext cx="49213" cy="49212"/>
          </a:xfrm>
          <a:prstGeom prst="line">
            <a:avLst/>
          </a:prstGeom>
          <a:ln w="0" cap="flat" cmpd="sng">
            <a:solidFill>
              <a:srgbClr val="000000"/>
            </a:solidFill>
            <a:prstDash val="solid"/>
            <a:headEnd type="none" w="med" len="med"/>
            <a:tailEnd type="none" w="med" len="med"/>
          </a:ln>
        </p:spPr>
      </p:sp>
      <p:sp>
        <p:nvSpPr>
          <p:cNvPr id="36926" name="Freeform 478"/>
          <p:cNvSpPr/>
          <p:nvPr/>
        </p:nvSpPr>
        <p:spPr>
          <a:xfrm>
            <a:off x="7000875" y="4879975"/>
            <a:ext cx="306388" cy="28575"/>
          </a:xfrm>
          <a:custGeom>
            <a:avLst/>
            <a:gdLst>
              <a:gd name="txL" fmla="*/ 0 w 521"/>
              <a:gd name="txT" fmla="*/ 0 h 139"/>
              <a:gd name="txR" fmla="*/ 521 w 521"/>
              <a:gd name="txB" fmla="*/ 139 h 139"/>
            </a:gdLst>
            <a:ahLst/>
            <a:cxnLst>
              <a:cxn ang="0">
                <a:pos x="0" y="0"/>
              </a:cxn>
              <a:cxn ang="0">
                <a:pos x="0" y="5874320"/>
              </a:cxn>
              <a:cxn ang="0">
                <a:pos x="180179656" y="0"/>
              </a:cxn>
              <a:cxn ang="0">
                <a:pos x="0" y="0"/>
              </a:cxn>
            </a:cxnLst>
            <a:rect l="txL" t="txT" r="txR" b="txB"/>
            <a:pathLst>
              <a:path w="521" h="139">
                <a:moveTo>
                  <a:pt x="0" y="0"/>
                </a:moveTo>
                <a:lnTo>
                  <a:pt x="0" y="139"/>
                </a:lnTo>
                <a:lnTo>
                  <a:pt x="521" y="0"/>
                </a:lnTo>
                <a:lnTo>
                  <a:pt x="0" y="0"/>
                </a:lnTo>
                <a:close/>
              </a:path>
            </a:pathLst>
          </a:custGeom>
          <a:solidFill>
            <a:srgbClr val="000000">
              <a:alpha val="100000"/>
            </a:srgbClr>
          </a:solidFill>
          <a:ln w="9525">
            <a:noFill/>
          </a:ln>
        </p:spPr>
        <p:txBody>
          <a:bodyPr/>
          <a:lstStyle/>
          <a:p>
            <a:endParaRPr lang="zh-CN" altLang="en-US"/>
          </a:p>
        </p:txBody>
      </p:sp>
      <p:sp>
        <p:nvSpPr>
          <p:cNvPr id="36927" name="Freeform 479"/>
          <p:cNvSpPr/>
          <p:nvPr/>
        </p:nvSpPr>
        <p:spPr>
          <a:xfrm>
            <a:off x="6983413" y="4879975"/>
            <a:ext cx="306387" cy="28575"/>
          </a:xfrm>
          <a:custGeom>
            <a:avLst/>
            <a:gdLst>
              <a:gd name="txL" fmla="*/ 0 w 521"/>
              <a:gd name="txT" fmla="*/ 0 h 139"/>
              <a:gd name="txR" fmla="*/ 521 w 521"/>
              <a:gd name="txB" fmla="*/ 139 h 139"/>
            </a:gdLst>
            <a:ahLst/>
            <a:cxnLst>
              <a:cxn ang="0">
                <a:pos x="0" y="5874320"/>
              </a:cxn>
              <a:cxn ang="0">
                <a:pos x="180178480" y="0"/>
              </a:cxn>
              <a:cxn ang="0">
                <a:pos x="180178480" y="5874320"/>
              </a:cxn>
              <a:cxn ang="0">
                <a:pos x="0" y="5874320"/>
              </a:cxn>
            </a:cxnLst>
            <a:rect l="txL" t="txT" r="txR" b="txB"/>
            <a:pathLst>
              <a:path w="521" h="139">
                <a:moveTo>
                  <a:pt x="0" y="139"/>
                </a:moveTo>
                <a:lnTo>
                  <a:pt x="521" y="0"/>
                </a:lnTo>
                <a:lnTo>
                  <a:pt x="521" y="139"/>
                </a:lnTo>
                <a:lnTo>
                  <a:pt x="0" y="139"/>
                </a:lnTo>
                <a:close/>
              </a:path>
            </a:pathLst>
          </a:custGeom>
          <a:solidFill>
            <a:srgbClr val="000000">
              <a:alpha val="100000"/>
            </a:srgbClr>
          </a:solidFill>
          <a:ln w="9525">
            <a:noFill/>
          </a:ln>
        </p:spPr>
        <p:txBody>
          <a:bodyPr/>
          <a:lstStyle/>
          <a:p>
            <a:endParaRPr lang="zh-CN" altLang="en-US"/>
          </a:p>
        </p:txBody>
      </p:sp>
      <p:sp>
        <p:nvSpPr>
          <p:cNvPr id="36928" name="Line 480"/>
          <p:cNvSpPr/>
          <p:nvPr/>
        </p:nvSpPr>
        <p:spPr>
          <a:xfrm flipH="1" flipV="1">
            <a:off x="7596188" y="5321300"/>
            <a:ext cx="36512" cy="38100"/>
          </a:xfrm>
          <a:prstGeom prst="line">
            <a:avLst/>
          </a:prstGeom>
          <a:ln w="0" cap="flat" cmpd="sng">
            <a:solidFill>
              <a:srgbClr val="000000"/>
            </a:solidFill>
            <a:prstDash val="solid"/>
            <a:headEnd type="none" w="med" len="med"/>
            <a:tailEnd type="none" w="med" len="med"/>
          </a:ln>
        </p:spPr>
      </p:sp>
      <p:sp>
        <p:nvSpPr>
          <p:cNvPr id="36929" name="Freeform 481"/>
          <p:cNvSpPr/>
          <p:nvPr/>
        </p:nvSpPr>
        <p:spPr>
          <a:xfrm>
            <a:off x="7632700" y="3379788"/>
            <a:ext cx="117475" cy="28575"/>
          </a:xfrm>
          <a:custGeom>
            <a:avLst/>
            <a:gdLst>
              <a:gd name="txL" fmla="*/ 0 w 592"/>
              <a:gd name="txT" fmla="*/ 0 h 139"/>
              <a:gd name="txR" fmla="*/ 592 w 592"/>
              <a:gd name="txB" fmla="*/ 139 h 139"/>
            </a:gdLst>
            <a:ahLst/>
            <a:cxnLst>
              <a:cxn ang="0">
                <a:pos x="39291" y="0"/>
              </a:cxn>
              <a:cxn ang="0">
                <a:pos x="0" y="5874320"/>
              </a:cxn>
              <a:cxn ang="0">
                <a:pos x="23311442" y="0"/>
              </a:cxn>
              <a:cxn ang="0">
                <a:pos x="39291" y="0"/>
              </a:cxn>
            </a:cxnLst>
            <a:rect l="txL" t="txT" r="txR" b="txB"/>
            <a:pathLst>
              <a:path w="592" h="139">
                <a:moveTo>
                  <a:pt x="1" y="0"/>
                </a:moveTo>
                <a:lnTo>
                  <a:pt x="0" y="139"/>
                </a:lnTo>
                <a:lnTo>
                  <a:pt x="592" y="0"/>
                </a:lnTo>
                <a:lnTo>
                  <a:pt x="1" y="0"/>
                </a:lnTo>
                <a:close/>
              </a:path>
            </a:pathLst>
          </a:custGeom>
          <a:solidFill>
            <a:srgbClr val="000000">
              <a:alpha val="100000"/>
            </a:srgbClr>
          </a:solidFill>
          <a:ln w="9525">
            <a:noFill/>
          </a:ln>
        </p:spPr>
        <p:txBody>
          <a:bodyPr/>
          <a:lstStyle/>
          <a:p>
            <a:endParaRPr lang="zh-CN" altLang="en-US"/>
          </a:p>
        </p:txBody>
      </p:sp>
      <p:sp>
        <p:nvSpPr>
          <p:cNvPr id="36930" name="Freeform 482"/>
          <p:cNvSpPr/>
          <p:nvPr/>
        </p:nvSpPr>
        <p:spPr>
          <a:xfrm>
            <a:off x="7632700" y="3379788"/>
            <a:ext cx="117475" cy="28575"/>
          </a:xfrm>
          <a:custGeom>
            <a:avLst/>
            <a:gdLst>
              <a:gd name="txL" fmla="*/ 0 w 592"/>
              <a:gd name="txT" fmla="*/ 0 h 139"/>
              <a:gd name="txR" fmla="*/ 592 w 592"/>
              <a:gd name="txB" fmla="*/ 139 h 139"/>
            </a:gdLst>
            <a:ahLst/>
            <a:cxnLst>
              <a:cxn ang="0">
                <a:pos x="0" y="5874320"/>
              </a:cxn>
              <a:cxn ang="0">
                <a:pos x="23311442" y="0"/>
              </a:cxn>
              <a:cxn ang="0">
                <a:pos x="23311442" y="5874320"/>
              </a:cxn>
              <a:cxn ang="0">
                <a:pos x="0" y="5874320"/>
              </a:cxn>
            </a:cxnLst>
            <a:rect l="txL" t="txT" r="txR" b="txB"/>
            <a:pathLst>
              <a:path w="592" h="139">
                <a:moveTo>
                  <a:pt x="0" y="139"/>
                </a:moveTo>
                <a:lnTo>
                  <a:pt x="592" y="0"/>
                </a:lnTo>
                <a:lnTo>
                  <a:pt x="592" y="139"/>
                </a:lnTo>
                <a:lnTo>
                  <a:pt x="0" y="139"/>
                </a:lnTo>
                <a:close/>
              </a:path>
            </a:pathLst>
          </a:custGeom>
          <a:solidFill>
            <a:srgbClr val="000000">
              <a:alpha val="100000"/>
            </a:srgbClr>
          </a:solidFill>
          <a:ln w="9525">
            <a:noFill/>
          </a:ln>
        </p:spPr>
        <p:txBody>
          <a:bodyPr/>
          <a:lstStyle/>
          <a:p>
            <a:endParaRPr lang="zh-CN" altLang="en-US"/>
          </a:p>
        </p:txBody>
      </p:sp>
      <p:sp>
        <p:nvSpPr>
          <p:cNvPr id="36931" name="Freeform 483"/>
          <p:cNvSpPr/>
          <p:nvPr/>
        </p:nvSpPr>
        <p:spPr>
          <a:xfrm>
            <a:off x="7634288" y="3286125"/>
            <a:ext cx="115887" cy="28575"/>
          </a:xfrm>
          <a:custGeom>
            <a:avLst/>
            <a:gdLst>
              <a:gd name="txL" fmla="*/ 0 w 586"/>
              <a:gd name="txT" fmla="*/ 0 h 140"/>
              <a:gd name="txR" fmla="*/ 586 w 586"/>
              <a:gd name="txB" fmla="*/ 140 h 140"/>
            </a:gdLst>
            <a:ahLst/>
            <a:cxnLst>
              <a:cxn ang="0">
                <a:pos x="22917739" y="5832361"/>
              </a:cxn>
              <a:cxn ang="0">
                <a:pos x="22917739" y="0"/>
              </a:cxn>
              <a:cxn ang="0">
                <a:pos x="0" y="5832361"/>
              </a:cxn>
              <a:cxn ang="0">
                <a:pos x="22917739" y="5832361"/>
              </a:cxn>
            </a:cxnLst>
            <a:rect l="txL" t="txT" r="txR" b="txB"/>
            <a:pathLst>
              <a:path w="586" h="140">
                <a:moveTo>
                  <a:pt x="586" y="140"/>
                </a:moveTo>
                <a:lnTo>
                  <a:pt x="586" y="0"/>
                </a:lnTo>
                <a:lnTo>
                  <a:pt x="0" y="140"/>
                </a:lnTo>
                <a:lnTo>
                  <a:pt x="586" y="140"/>
                </a:lnTo>
                <a:close/>
              </a:path>
            </a:pathLst>
          </a:custGeom>
          <a:solidFill>
            <a:srgbClr val="000000">
              <a:alpha val="100000"/>
            </a:srgbClr>
          </a:solidFill>
          <a:ln w="9525">
            <a:noFill/>
          </a:ln>
        </p:spPr>
        <p:txBody>
          <a:bodyPr/>
          <a:lstStyle/>
          <a:p>
            <a:endParaRPr lang="zh-CN" altLang="en-US"/>
          </a:p>
        </p:txBody>
      </p:sp>
      <p:sp>
        <p:nvSpPr>
          <p:cNvPr id="36932" name="Freeform 484"/>
          <p:cNvSpPr/>
          <p:nvPr/>
        </p:nvSpPr>
        <p:spPr>
          <a:xfrm>
            <a:off x="7634288" y="3286125"/>
            <a:ext cx="115887" cy="28575"/>
          </a:xfrm>
          <a:custGeom>
            <a:avLst/>
            <a:gdLst>
              <a:gd name="txL" fmla="*/ 0 w 586"/>
              <a:gd name="txT" fmla="*/ 0 h 140"/>
              <a:gd name="txR" fmla="*/ 586 w 586"/>
              <a:gd name="txB" fmla="*/ 140 h 140"/>
            </a:gdLst>
            <a:ahLst/>
            <a:cxnLst>
              <a:cxn ang="0">
                <a:pos x="22917739" y="0"/>
              </a:cxn>
              <a:cxn ang="0">
                <a:pos x="0" y="5832361"/>
              </a:cxn>
              <a:cxn ang="0">
                <a:pos x="0" y="0"/>
              </a:cxn>
              <a:cxn ang="0">
                <a:pos x="22917739" y="0"/>
              </a:cxn>
            </a:cxnLst>
            <a:rect l="txL" t="txT" r="txR" b="txB"/>
            <a:pathLst>
              <a:path w="586" h="140">
                <a:moveTo>
                  <a:pt x="586" y="0"/>
                </a:moveTo>
                <a:lnTo>
                  <a:pt x="0" y="140"/>
                </a:lnTo>
                <a:lnTo>
                  <a:pt x="0" y="0"/>
                </a:lnTo>
                <a:lnTo>
                  <a:pt x="586" y="0"/>
                </a:lnTo>
                <a:close/>
              </a:path>
            </a:pathLst>
          </a:custGeom>
          <a:solidFill>
            <a:srgbClr val="000000">
              <a:alpha val="100000"/>
            </a:srgbClr>
          </a:solidFill>
          <a:ln w="9525">
            <a:noFill/>
          </a:ln>
        </p:spPr>
        <p:txBody>
          <a:bodyPr/>
          <a:lstStyle/>
          <a:p>
            <a:endParaRPr lang="zh-CN" altLang="en-US"/>
          </a:p>
        </p:txBody>
      </p:sp>
      <p:sp>
        <p:nvSpPr>
          <p:cNvPr id="36933" name="Line 485"/>
          <p:cNvSpPr/>
          <p:nvPr/>
        </p:nvSpPr>
        <p:spPr>
          <a:xfrm flipH="1" flipV="1">
            <a:off x="7251700" y="3414713"/>
            <a:ext cx="381000" cy="384175"/>
          </a:xfrm>
          <a:prstGeom prst="line">
            <a:avLst/>
          </a:prstGeom>
          <a:ln w="0" cap="flat" cmpd="sng">
            <a:solidFill>
              <a:srgbClr val="000000"/>
            </a:solidFill>
            <a:prstDash val="solid"/>
            <a:headEnd type="none" w="med" len="med"/>
            <a:tailEnd type="none" w="med" len="med"/>
          </a:ln>
        </p:spPr>
      </p:sp>
      <p:sp>
        <p:nvSpPr>
          <p:cNvPr id="36934" name="Line 486"/>
          <p:cNvSpPr/>
          <p:nvPr/>
        </p:nvSpPr>
        <p:spPr>
          <a:xfrm flipH="1" flipV="1">
            <a:off x="7075488" y="3392488"/>
            <a:ext cx="557212" cy="563562"/>
          </a:xfrm>
          <a:prstGeom prst="line">
            <a:avLst/>
          </a:prstGeom>
          <a:ln w="0" cap="flat" cmpd="sng">
            <a:solidFill>
              <a:srgbClr val="000000"/>
            </a:solidFill>
            <a:prstDash val="solid"/>
            <a:headEnd type="none" w="med" len="med"/>
            <a:tailEnd type="none" w="med" len="med"/>
          </a:ln>
        </p:spPr>
      </p:sp>
      <p:sp>
        <p:nvSpPr>
          <p:cNvPr id="36935" name="Freeform 487"/>
          <p:cNvSpPr/>
          <p:nvPr/>
        </p:nvSpPr>
        <p:spPr>
          <a:xfrm>
            <a:off x="7402513" y="3340100"/>
            <a:ext cx="230187" cy="26988"/>
          </a:xfrm>
          <a:custGeom>
            <a:avLst/>
            <a:gdLst>
              <a:gd name="txL" fmla="*/ 0 w 1160"/>
              <a:gd name="txT" fmla="*/ 0 h 139"/>
              <a:gd name="txR" fmla="*/ 1160 w 1160"/>
              <a:gd name="txB" fmla="*/ 139 h 139"/>
            </a:gdLst>
            <a:ahLst/>
            <a:cxnLst>
              <a:cxn ang="0">
                <a:pos x="0" y="0"/>
              </a:cxn>
              <a:cxn ang="0">
                <a:pos x="0" y="5239943"/>
              </a:cxn>
              <a:cxn ang="0">
                <a:pos x="45677627" y="0"/>
              </a:cxn>
              <a:cxn ang="0">
                <a:pos x="0" y="0"/>
              </a:cxn>
            </a:cxnLst>
            <a:rect l="txL" t="txT" r="txR" b="txB"/>
            <a:pathLst>
              <a:path w="1160" h="139">
                <a:moveTo>
                  <a:pt x="0" y="0"/>
                </a:moveTo>
                <a:lnTo>
                  <a:pt x="0" y="139"/>
                </a:lnTo>
                <a:lnTo>
                  <a:pt x="1160" y="0"/>
                </a:lnTo>
                <a:lnTo>
                  <a:pt x="0" y="0"/>
                </a:lnTo>
                <a:close/>
              </a:path>
            </a:pathLst>
          </a:custGeom>
          <a:solidFill>
            <a:srgbClr val="000000">
              <a:alpha val="100000"/>
            </a:srgbClr>
          </a:solidFill>
          <a:ln w="9525">
            <a:noFill/>
          </a:ln>
        </p:spPr>
        <p:txBody>
          <a:bodyPr/>
          <a:lstStyle/>
          <a:p>
            <a:endParaRPr lang="zh-CN" altLang="en-US"/>
          </a:p>
        </p:txBody>
      </p:sp>
      <p:sp>
        <p:nvSpPr>
          <p:cNvPr id="36936" name="Freeform 488"/>
          <p:cNvSpPr/>
          <p:nvPr/>
        </p:nvSpPr>
        <p:spPr>
          <a:xfrm>
            <a:off x="7402513" y="3340100"/>
            <a:ext cx="230187" cy="26988"/>
          </a:xfrm>
          <a:custGeom>
            <a:avLst/>
            <a:gdLst>
              <a:gd name="txL" fmla="*/ 0 w 1160"/>
              <a:gd name="txT" fmla="*/ 0 h 141"/>
              <a:gd name="txR" fmla="*/ 1160 w 1160"/>
              <a:gd name="txB" fmla="*/ 141 h 141"/>
            </a:gdLst>
            <a:ahLst/>
            <a:cxnLst>
              <a:cxn ang="0">
                <a:pos x="0" y="5092310"/>
              </a:cxn>
              <a:cxn ang="0">
                <a:pos x="45677627" y="0"/>
              </a:cxn>
              <a:cxn ang="0">
                <a:pos x="45677627" y="5165617"/>
              </a:cxn>
              <a:cxn ang="0">
                <a:pos x="0" y="5092310"/>
              </a:cxn>
            </a:cxnLst>
            <a:rect l="txL" t="txT" r="txR" b="txB"/>
            <a:pathLst>
              <a:path w="1160" h="141">
                <a:moveTo>
                  <a:pt x="0" y="139"/>
                </a:moveTo>
                <a:lnTo>
                  <a:pt x="1160" y="0"/>
                </a:lnTo>
                <a:lnTo>
                  <a:pt x="1160" y="141"/>
                </a:lnTo>
                <a:lnTo>
                  <a:pt x="0" y="139"/>
                </a:lnTo>
                <a:close/>
              </a:path>
            </a:pathLst>
          </a:custGeom>
          <a:solidFill>
            <a:srgbClr val="000000">
              <a:alpha val="100000"/>
            </a:srgbClr>
          </a:solidFill>
          <a:ln w="9525">
            <a:noFill/>
          </a:ln>
        </p:spPr>
        <p:txBody>
          <a:bodyPr/>
          <a:lstStyle/>
          <a:p>
            <a:endParaRPr lang="zh-CN" altLang="en-US"/>
          </a:p>
        </p:txBody>
      </p:sp>
      <p:sp>
        <p:nvSpPr>
          <p:cNvPr id="36937" name="Line 489"/>
          <p:cNvSpPr/>
          <p:nvPr/>
        </p:nvSpPr>
        <p:spPr>
          <a:xfrm flipH="1" flipV="1">
            <a:off x="7391400" y="3400425"/>
            <a:ext cx="241300" cy="242888"/>
          </a:xfrm>
          <a:prstGeom prst="line">
            <a:avLst/>
          </a:prstGeom>
          <a:ln w="0" cap="flat" cmpd="sng">
            <a:solidFill>
              <a:srgbClr val="000000"/>
            </a:solidFill>
            <a:prstDash val="solid"/>
            <a:headEnd type="none" w="med" len="med"/>
            <a:tailEnd type="none" w="med" len="med"/>
          </a:ln>
        </p:spPr>
      </p:sp>
      <p:sp>
        <p:nvSpPr>
          <p:cNvPr id="36938" name="Freeform 490"/>
          <p:cNvSpPr/>
          <p:nvPr/>
        </p:nvSpPr>
        <p:spPr>
          <a:xfrm>
            <a:off x="7391400" y="3286125"/>
            <a:ext cx="244475" cy="28575"/>
          </a:xfrm>
          <a:custGeom>
            <a:avLst/>
            <a:gdLst>
              <a:gd name="txL" fmla="*/ 0 w 1237"/>
              <a:gd name="txT" fmla="*/ 0 h 140"/>
              <a:gd name="txR" fmla="*/ 1237 w 1237"/>
              <a:gd name="txB" fmla="*/ 140 h 140"/>
            </a:gdLst>
            <a:ahLst/>
            <a:cxnLst>
              <a:cxn ang="0">
                <a:pos x="48316910" y="5832361"/>
              </a:cxn>
              <a:cxn ang="0">
                <a:pos x="48316910" y="0"/>
              </a:cxn>
              <a:cxn ang="0">
                <a:pos x="0" y="5832361"/>
              </a:cxn>
              <a:cxn ang="0">
                <a:pos x="48316910" y="5832361"/>
              </a:cxn>
            </a:cxnLst>
            <a:rect l="txL" t="txT" r="txR" b="txB"/>
            <a:pathLst>
              <a:path w="1237" h="140">
                <a:moveTo>
                  <a:pt x="1237" y="140"/>
                </a:moveTo>
                <a:lnTo>
                  <a:pt x="1237" y="0"/>
                </a:lnTo>
                <a:lnTo>
                  <a:pt x="0" y="140"/>
                </a:lnTo>
                <a:lnTo>
                  <a:pt x="1237" y="140"/>
                </a:lnTo>
                <a:close/>
              </a:path>
            </a:pathLst>
          </a:custGeom>
          <a:solidFill>
            <a:srgbClr val="000000">
              <a:alpha val="100000"/>
            </a:srgbClr>
          </a:solidFill>
          <a:ln w="9525">
            <a:noFill/>
          </a:ln>
        </p:spPr>
        <p:txBody>
          <a:bodyPr/>
          <a:lstStyle/>
          <a:p>
            <a:endParaRPr lang="zh-CN" altLang="en-US"/>
          </a:p>
        </p:txBody>
      </p:sp>
      <p:sp>
        <p:nvSpPr>
          <p:cNvPr id="36939" name="Freeform 491"/>
          <p:cNvSpPr/>
          <p:nvPr/>
        </p:nvSpPr>
        <p:spPr>
          <a:xfrm>
            <a:off x="7391400" y="3286125"/>
            <a:ext cx="244475" cy="28575"/>
          </a:xfrm>
          <a:custGeom>
            <a:avLst/>
            <a:gdLst>
              <a:gd name="txL" fmla="*/ 0 w 1237"/>
              <a:gd name="txT" fmla="*/ 0 h 140"/>
              <a:gd name="txR" fmla="*/ 1237 w 1237"/>
              <a:gd name="txB" fmla="*/ 140 h 140"/>
            </a:gdLst>
            <a:ahLst/>
            <a:cxnLst>
              <a:cxn ang="0">
                <a:pos x="48316910" y="0"/>
              </a:cxn>
              <a:cxn ang="0">
                <a:pos x="0" y="5832361"/>
              </a:cxn>
              <a:cxn ang="0">
                <a:pos x="0" y="0"/>
              </a:cxn>
              <a:cxn ang="0">
                <a:pos x="48316910" y="0"/>
              </a:cxn>
            </a:cxnLst>
            <a:rect l="txL" t="txT" r="txR" b="txB"/>
            <a:pathLst>
              <a:path w="1237" h="140">
                <a:moveTo>
                  <a:pt x="1237" y="0"/>
                </a:moveTo>
                <a:lnTo>
                  <a:pt x="0" y="140"/>
                </a:lnTo>
                <a:lnTo>
                  <a:pt x="0" y="0"/>
                </a:lnTo>
                <a:lnTo>
                  <a:pt x="1237" y="0"/>
                </a:lnTo>
                <a:close/>
              </a:path>
            </a:pathLst>
          </a:custGeom>
          <a:solidFill>
            <a:srgbClr val="000000">
              <a:alpha val="100000"/>
            </a:srgbClr>
          </a:solidFill>
          <a:ln w="9525">
            <a:noFill/>
          </a:ln>
        </p:spPr>
        <p:txBody>
          <a:bodyPr/>
          <a:lstStyle/>
          <a:p>
            <a:endParaRPr lang="zh-CN" altLang="en-US"/>
          </a:p>
        </p:txBody>
      </p:sp>
      <p:sp>
        <p:nvSpPr>
          <p:cNvPr id="36940" name="Freeform 492"/>
          <p:cNvSpPr/>
          <p:nvPr/>
        </p:nvSpPr>
        <p:spPr>
          <a:xfrm>
            <a:off x="7308850" y="3305175"/>
            <a:ext cx="26988" cy="109538"/>
          </a:xfrm>
          <a:custGeom>
            <a:avLst/>
            <a:gdLst>
              <a:gd name="txL" fmla="*/ 0 w 138"/>
              <a:gd name="txT" fmla="*/ 0 h 554"/>
              <a:gd name="txR" fmla="*/ 138 w 138"/>
              <a:gd name="txB" fmla="*/ 554 h 554"/>
            </a:gdLst>
            <a:ahLst/>
            <a:cxnLst>
              <a:cxn ang="0">
                <a:pos x="5277913" y="0"/>
              </a:cxn>
              <a:cxn ang="0">
                <a:pos x="0" y="0"/>
              </a:cxn>
              <a:cxn ang="0">
                <a:pos x="5277913" y="21658071"/>
              </a:cxn>
              <a:cxn ang="0">
                <a:pos x="5277913" y="0"/>
              </a:cxn>
            </a:cxnLst>
            <a:rect l="txL" t="txT" r="txR" b="txB"/>
            <a:pathLst>
              <a:path w="138" h="554">
                <a:moveTo>
                  <a:pt x="138" y="0"/>
                </a:moveTo>
                <a:lnTo>
                  <a:pt x="0" y="0"/>
                </a:lnTo>
                <a:lnTo>
                  <a:pt x="138" y="554"/>
                </a:lnTo>
                <a:lnTo>
                  <a:pt x="138" y="0"/>
                </a:lnTo>
                <a:close/>
              </a:path>
            </a:pathLst>
          </a:custGeom>
          <a:solidFill>
            <a:srgbClr val="FF0000">
              <a:alpha val="100000"/>
            </a:srgbClr>
          </a:solidFill>
          <a:ln w="9525">
            <a:noFill/>
          </a:ln>
        </p:spPr>
        <p:txBody>
          <a:bodyPr/>
          <a:lstStyle/>
          <a:p>
            <a:endParaRPr lang="zh-CN" altLang="en-US"/>
          </a:p>
        </p:txBody>
      </p:sp>
      <p:sp>
        <p:nvSpPr>
          <p:cNvPr id="36941" name="Freeform 493"/>
          <p:cNvSpPr/>
          <p:nvPr/>
        </p:nvSpPr>
        <p:spPr>
          <a:xfrm>
            <a:off x="7308850" y="3305175"/>
            <a:ext cx="26988" cy="109538"/>
          </a:xfrm>
          <a:custGeom>
            <a:avLst/>
            <a:gdLst>
              <a:gd name="txL" fmla="*/ 0 w 138"/>
              <a:gd name="txT" fmla="*/ 0 h 554"/>
              <a:gd name="txR" fmla="*/ 138 w 138"/>
              <a:gd name="txB" fmla="*/ 554 h 554"/>
            </a:gdLst>
            <a:ahLst/>
            <a:cxnLst>
              <a:cxn ang="0">
                <a:pos x="0" y="0"/>
              </a:cxn>
              <a:cxn ang="0">
                <a:pos x="5277913" y="21658071"/>
              </a:cxn>
              <a:cxn ang="0">
                <a:pos x="0" y="21658071"/>
              </a:cxn>
              <a:cxn ang="0">
                <a:pos x="0" y="0"/>
              </a:cxn>
            </a:cxnLst>
            <a:rect l="txL" t="txT" r="txR" b="txB"/>
            <a:pathLst>
              <a:path w="138" h="554">
                <a:moveTo>
                  <a:pt x="0" y="0"/>
                </a:moveTo>
                <a:lnTo>
                  <a:pt x="138" y="554"/>
                </a:lnTo>
                <a:lnTo>
                  <a:pt x="0" y="554"/>
                </a:lnTo>
                <a:lnTo>
                  <a:pt x="0" y="0"/>
                </a:lnTo>
                <a:close/>
              </a:path>
            </a:pathLst>
          </a:custGeom>
          <a:solidFill>
            <a:srgbClr val="FF0000">
              <a:alpha val="100000"/>
            </a:srgbClr>
          </a:solidFill>
          <a:ln w="9525">
            <a:noFill/>
          </a:ln>
        </p:spPr>
        <p:txBody>
          <a:bodyPr/>
          <a:lstStyle/>
          <a:p>
            <a:endParaRPr lang="zh-CN" altLang="en-US"/>
          </a:p>
        </p:txBody>
      </p:sp>
      <p:sp>
        <p:nvSpPr>
          <p:cNvPr id="36942" name="Freeform 494"/>
          <p:cNvSpPr/>
          <p:nvPr/>
        </p:nvSpPr>
        <p:spPr>
          <a:xfrm>
            <a:off x="7377113" y="3311525"/>
            <a:ext cx="28575" cy="103188"/>
          </a:xfrm>
          <a:custGeom>
            <a:avLst/>
            <a:gdLst>
              <a:gd name="txL" fmla="*/ 0 w 139"/>
              <a:gd name="txT" fmla="*/ 0 h 526"/>
              <a:gd name="txR" fmla="*/ 139 w 139"/>
              <a:gd name="txB" fmla="*/ 526 h 526"/>
            </a:gdLst>
            <a:ahLst/>
            <a:cxnLst>
              <a:cxn ang="0">
                <a:pos x="5874320" y="0"/>
              </a:cxn>
              <a:cxn ang="0">
                <a:pos x="0" y="0"/>
              </a:cxn>
              <a:cxn ang="0">
                <a:pos x="5874320" y="20242893"/>
              </a:cxn>
              <a:cxn ang="0">
                <a:pos x="5874320" y="0"/>
              </a:cxn>
            </a:cxnLst>
            <a:rect l="txL" t="txT" r="txR" b="txB"/>
            <a:pathLst>
              <a:path w="139" h="526">
                <a:moveTo>
                  <a:pt x="139" y="0"/>
                </a:moveTo>
                <a:lnTo>
                  <a:pt x="0" y="0"/>
                </a:lnTo>
                <a:lnTo>
                  <a:pt x="139" y="526"/>
                </a:lnTo>
                <a:lnTo>
                  <a:pt x="139" y="0"/>
                </a:lnTo>
                <a:close/>
              </a:path>
            </a:pathLst>
          </a:custGeom>
          <a:solidFill>
            <a:srgbClr val="FF0000">
              <a:alpha val="100000"/>
            </a:srgbClr>
          </a:solidFill>
          <a:ln w="9525">
            <a:noFill/>
          </a:ln>
        </p:spPr>
        <p:txBody>
          <a:bodyPr/>
          <a:lstStyle/>
          <a:p>
            <a:endParaRPr lang="zh-CN" altLang="en-US"/>
          </a:p>
        </p:txBody>
      </p:sp>
      <p:sp>
        <p:nvSpPr>
          <p:cNvPr id="36943" name="Freeform 495"/>
          <p:cNvSpPr/>
          <p:nvPr/>
        </p:nvSpPr>
        <p:spPr>
          <a:xfrm>
            <a:off x="7377113" y="3311525"/>
            <a:ext cx="28575" cy="103188"/>
          </a:xfrm>
          <a:custGeom>
            <a:avLst/>
            <a:gdLst>
              <a:gd name="txL" fmla="*/ 0 w 139"/>
              <a:gd name="txT" fmla="*/ 0 h 526"/>
              <a:gd name="txR" fmla="*/ 139 w 139"/>
              <a:gd name="txB" fmla="*/ 526 h 526"/>
            </a:gdLst>
            <a:ahLst/>
            <a:cxnLst>
              <a:cxn ang="0">
                <a:pos x="0" y="0"/>
              </a:cxn>
              <a:cxn ang="0">
                <a:pos x="5874320" y="20242893"/>
              </a:cxn>
              <a:cxn ang="0">
                <a:pos x="0" y="20242893"/>
              </a:cxn>
              <a:cxn ang="0">
                <a:pos x="0" y="0"/>
              </a:cxn>
            </a:cxnLst>
            <a:rect l="txL" t="txT" r="txR" b="txB"/>
            <a:pathLst>
              <a:path w="139" h="526">
                <a:moveTo>
                  <a:pt x="0" y="0"/>
                </a:moveTo>
                <a:lnTo>
                  <a:pt x="139" y="526"/>
                </a:lnTo>
                <a:lnTo>
                  <a:pt x="0" y="526"/>
                </a:lnTo>
                <a:lnTo>
                  <a:pt x="0" y="0"/>
                </a:lnTo>
                <a:close/>
              </a:path>
            </a:pathLst>
          </a:custGeom>
          <a:solidFill>
            <a:srgbClr val="FF0000">
              <a:alpha val="100000"/>
            </a:srgbClr>
          </a:solidFill>
          <a:ln w="9525">
            <a:noFill/>
          </a:ln>
        </p:spPr>
        <p:txBody>
          <a:bodyPr/>
          <a:lstStyle/>
          <a:p>
            <a:endParaRPr lang="zh-CN" altLang="en-US"/>
          </a:p>
        </p:txBody>
      </p:sp>
      <p:sp>
        <p:nvSpPr>
          <p:cNvPr id="36944" name="Rectangle 496"/>
          <p:cNvSpPr/>
          <p:nvPr/>
        </p:nvSpPr>
        <p:spPr>
          <a:xfrm>
            <a:off x="7323138" y="3309938"/>
            <a:ext cx="68262" cy="1587"/>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6945" name="Freeform 497"/>
          <p:cNvSpPr/>
          <p:nvPr/>
        </p:nvSpPr>
        <p:spPr>
          <a:xfrm>
            <a:off x="7323138" y="3309938"/>
            <a:ext cx="68262" cy="111125"/>
          </a:xfrm>
          <a:custGeom>
            <a:avLst/>
            <a:gdLst>
              <a:gd name="txL" fmla="*/ 0 w 348"/>
              <a:gd name="txT" fmla="*/ 0 h 563"/>
              <a:gd name="txR" fmla="*/ 348 w 348"/>
              <a:gd name="txB" fmla="*/ 563 h 563"/>
            </a:gdLst>
            <a:ahLst/>
            <a:cxnLst>
              <a:cxn ang="0">
                <a:pos x="0" y="0"/>
              </a:cxn>
              <a:cxn ang="0">
                <a:pos x="0" y="21933861"/>
              </a:cxn>
              <a:cxn ang="0">
                <a:pos x="13389946" y="21933861"/>
              </a:cxn>
              <a:cxn ang="0">
                <a:pos x="0" y="0"/>
              </a:cxn>
            </a:cxnLst>
            <a:rect l="txL" t="txT" r="txR" b="txB"/>
            <a:pathLst>
              <a:path w="348" h="563">
                <a:moveTo>
                  <a:pt x="0" y="0"/>
                </a:moveTo>
                <a:lnTo>
                  <a:pt x="0" y="563"/>
                </a:lnTo>
                <a:lnTo>
                  <a:pt x="348" y="563"/>
                </a:lnTo>
                <a:lnTo>
                  <a:pt x="0" y="0"/>
                </a:lnTo>
                <a:close/>
              </a:path>
            </a:pathLst>
          </a:custGeom>
          <a:solidFill>
            <a:srgbClr val="FF0000">
              <a:alpha val="100000"/>
            </a:srgbClr>
          </a:solidFill>
          <a:ln w="9525">
            <a:noFill/>
          </a:ln>
        </p:spPr>
        <p:txBody>
          <a:bodyPr/>
          <a:lstStyle/>
          <a:p>
            <a:endParaRPr lang="zh-CN" altLang="en-US"/>
          </a:p>
        </p:txBody>
      </p:sp>
      <p:sp>
        <p:nvSpPr>
          <p:cNvPr id="36946" name="Freeform 498"/>
          <p:cNvSpPr/>
          <p:nvPr/>
        </p:nvSpPr>
        <p:spPr>
          <a:xfrm>
            <a:off x="7323138" y="3309938"/>
            <a:ext cx="68262" cy="111125"/>
          </a:xfrm>
          <a:custGeom>
            <a:avLst/>
            <a:gdLst>
              <a:gd name="txL" fmla="*/ 0 w 348"/>
              <a:gd name="txT" fmla="*/ 0 h 563"/>
              <a:gd name="txR" fmla="*/ 348 w 348"/>
              <a:gd name="txB" fmla="*/ 563 h 563"/>
            </a:gdLst>
            <a:ahLst/>
            <a:cxnLst>
              <a:cxn ang="0">
                <a:pos x="0" y="0"/>
              </a:cxn>
              <a:cxn ang="0">
                <a:pos x="13389946" y="0"/>
              </a:cxn>
              <a:cxn ang="0">
                <a:pos x="13389946" y="21933861"/>
              </a:cxn>
              <a:cxn ang="0">
                <a:pos x="0" y="0"/>
              </a:cxn>
            </a:cxnLst>
            <a:rect l="txL" t="txT" r="txR" b="txB"/>
            <a:pathLst>
              <a:path w="348" h="563">
                <a:moveTo>
                  <a:pt x="0" y="0"/>
                </a:moveTo>
                <a:lnTo>
                  <a:pt x="348" y="0"/>
                </a:lnTo>
                <a:lnTo>
                  <a:pt x="348" y="563"/>
                </a:lnTo>
                <a:lnTo>
                  <a:pt x="0" y="0"/>
                </a:lnTo>
                <a:close/>
              </a:path>
            </a:pathLst>
          </a:custGeom>
          <a:solidFill>
            <a:srgbClr val="FF0000">
              <a:alpha val="100000"/>
            </a:srgbClr>
          </a:solidFill>
          <a:ln w="9525">
            <a:noFill/>
          </a:ln>
        </p:spPr>
        <p:txBody>
          <a:bodyPr/>
          <a:lstStyle/>
          <a:p>
            <a:endParaRPr lang="zh-CN" altLang="en-US"/>
          </a:p>
        </p:txBody>
      </p:sp>
      <p:sp>
        <p:nvSpPr>
          <p:cNvPr id="36947" name="Rectangle 499"/>
          <p:cNvSpPr/>
          <p:nvPr/>
        </p:nvSpPr>
        <p:spPr>
          <a:xfrm>
            <a:off x="7323138" y="3421063"/>
            <a:ext cx="68262" cy="1587"/>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6948" name="Line 500"/>
          <p:cNvSpPr/>
          <p:nvPr/>
        </p:nvSpPr>
        <p:spPr>
          <a:xfrm>
            <a:off x="7319963" y="3303588"/>
            <a:ext cx="76200" cy="1587"/>
          </a:xfrm>
          <a:prstGeom prst="line">
            <a:avLst/>
          </a:prstGeom>
          <a:ln w="0" cap="flat" cmpd="sng">
            <a:solidFill>
              <a:srgbClr val="000000"/>
            </a:solidFill>
            <a:prstDash val="solid"/>
            <a:headEnd type="none" w="med" len="med"/>
            <a:tailEnd type="none" w="med" len="med"/>
          </a:ln>
        </p:spPr>
      </p:sp>
      <p:sp>
        <p:nvSpPr>
          <p:cNvPr id="36949" name="Freeform 501"/>
          <p:cNvSpPr/>
          <p:nvPr/>
        </p:nvSpPr>
        <p:spPr>
          <a:xfrm>
            <a:off x="7343775" y="3698875"/>
            <a:ext cx="26988" cy="14288"/>
          </a:xfrm>
          <a:custGeom>
            <a:avLst/>
            <a:gdLst>
              <a:gd name="txL" fmla="*/ 0 w 139"/>
              <a:gd name="txT" fmla="*/ 0 h 73"/>
              <a:gd name="txR" fmla="*/ 139 w 139"/>
              <a:gd name="txB" fmla="*/ 73 h 73"/>
            </a:gdLst>
            <a:ahLst/>
            <a:cxnLst>
              <a:cxn ang="0">
                <a:pos x="5239943" y="2796533"/>
              </a:cxn>
              <a:cxn ang="0">
                <a:pos x="0" y="2796533"/>
              </a:cxn>
              <a:cxn ang="0">
                <a:pos x="5013748" y="0"/>
              </a:cxn>
              <a:cxn ang="0">
                <a:pos x="5239943" y="2796533"/>
              </a:cxn>
            </a:cxnLst>
            <a:rect l="txL" t="txT" r="txR" b="txB"/>
            <a:pathLst>
              <a:path w="139" h="73">
                <a:moveTo>
                  <a:pt x="139" y="73"/>
                </a:moveTo>
                <a:lnTo>
                  <a:pt x="0" y="73"/>
                </a:lnTo>
                <a:lnTo>
                  <a:pt x="133" y="0"/>
                </a:lnTo>
                <a:lnTo>
                  <a:pt x="139" y="73"/>
                </a:lnTo>
                <a:close/>
              </a:path>
            </a:pathLst>
          </a:custGeom>
          <a:solidFill>
            <a:srgbClr val="000000">
              <a:alpha val="100000"/>
            </a:srgbClr>
          </a:solidFill>
          <a:ln w="9525">
            <a:noFill/>
          </a:ln>
        </p:spPr>
        <p:txBody>
          <a:bodyPr/>
          <a:lstStyle/>
          <a:p>
            <a:endParaRPr lang="zh-CN" altLang="en-US"/>
          </a:p>
        </p:txBody>
      </p:sp>
      <p:sp>
        <p:nvSpPr>
          <p:cNvPr id="36950" name="Freeform 502"/>
          <p:cNvSpPr/>
          <p:nvPr/>
        </p:nvSpPr>
        <p:spPr>
          <a:xfrm>
            <a:off x="7342188" y="3698875"/>
            <a:ext cx="26987" cy="14288"/>
          </a:xfrm>
          <a:custGeom>
            <a:avLst/>
            <a:gdLst>
              <a:gd name="txL" fmla="*/ 0 w 137"/>
              <a:gd name="txT" fmla="*/ 0 h 73"/>
              <a:gd name="txR" fmla="*/ 137 w 137"/>
              <a:gd name="txB" fmla="*/ 73 h 73"/>
            </a:gdLst>
            <a:ahLst/>
            <a:cxnLst>
              <a:cxn ang="0">
                <a:pos x="155224" y="2796533"/>
              </a:cxn>
              <a:cxn ang="0">
                <a:pos x="5316044" y="0"/>
              </a:cxn>
              <a:cxn ang="0">
                <a:pos x="0" y="957687"/>
              </a:cxn>
              <a:cxn ang="0">
                <a:pos x="155224" y="2796533"/>
              </a:cxn>
            </a:cxnLst>
            <a:rect l="txL" t="txT" r="txR" b="txB"/>
            <a:pathLst>
              <a:path w="137" h="73">
                <a:moveTo>
                  <a:pt x="4" y="73"/>
                </a:moveTo>
                <a:lnTo>
                  <a:pt x="137" y="0"/>
                </a:lnTo>
                <a:lnTo>
                  <a:pt x="0" y="25"/>
                </a:lnTo>
                <a:lnTo>
                  <a:pt x="4" y="73"/>
                </a:lnTo>
                <a:close/>
              </a:path>
            </a:pathLst>
          </a:custGeom>
          <a:solidFill>
            <a:srgbClr val="000000">
              <a:alpha val="100000"/>
            </a:srgbClr>
          </a:solidFill>
          <a:ln w="9525">
            <a:noFill/>
          </a:ln>
        </p:spPr>
        <p:txBody>
          <a:bodyPr/>
          <a:lstStyle/>
          <a:p>
            <a:endParaRPr lang="zh-CN" altLang="en-US"/>
          </a:p>
        </p:txBody>
      </p:sp>
      <p:sp>
        <p:nvSpPr>
          <p:cNvPr id="36951" name="Freeform 503"/>
          <p:cNvSpPr/>
          <p:nvPr/>
        </p:nvSpPr>
        <p:spPr>
          <a:xfrm>
            <a:off x="7342188" y="3684588"/>
            <a:ext cx="26987" cy="19050"/>
          </a:xfrm>
          <a:custGeom>
            <a:avLst/>
            <a:gdLst>
              <a:gd name="txL" fmla="*/ 0 w 137"/>
              <a:gd name="txT" fmla="*/ 0 h 95"/>
              <a:gd name="txR" fmla="*/ 137 w 137"/>
              <a:gd name="txB" fmla="*/ 95 h 95"/>
            </a:gdLst>
            <a:ahLst/>
            <a:cxnLst>
              <a:cxn ang="0">
                <a:pos x="5316044" y="2814788"/>
              </a:cxn>
              <a:cxn ang="0">
                <a:pos x="0" y="3820027"/>
              </a:cxn>
              <a:cxn ang="0">
                <a:pos x="4578728" y="0"/>
              </a:cxn>
              <a:cxn ang="0">
                <a:pos x="5316044" y="2814788"/>
              </a:cxn>
            </a:cxnLst>
            <a:rect l="txL" t="txT" r="txR" b="txB"/>
            <a:pathLst>
              <a:path w="137" h="95">
                <a:moveTo>
                  <a:pt x="137" y="70"/>
                </a:moveTo>
                <a:lnTo>
                  <a:pt x="0" y="95"/>
                </a:lnTo>
                <a:lnTo>
                  <a:pt x="118" y="0"/>
                </a:lnTo>
                <a:lnTo>
                  <a:pt x="137" y="70"/>
                </a:lnTo>
                <a:close/>
              </a:path>
            </a:pathLst>
          </a:custGeom>
          <a:solidFill>
            <a:srgbClr val="000000">
              <a:alpha val="100000"/>
            </a:srgbClr>
          </a:solidFill>
          <a:ln w="9525">
            <a:noFill/>
          </a:ln>
        </p:spPr>
        <p:txBody>
          <a:bodyPr/>
          <a:lstStyle/>
          <a:p>
            <a:endParaRPr lang="zh-CN" altLang="en-US"/>
          </a:p>
        </p:txBody>
      </p:sp>
      <p:sp>
        <p:nvSpPr>
          <p:cNvPr id="36952" name="Freeform 504"/>
          <p:cNvSpPr/>
          <p:nvPr/>
        </p:nvSpPr>
        <p:spPr>
          <a:xfrm>
            <a:off x="7340600" y="3684588"/>
            <a:ext cx="25400" cy="19050"/>
          </a:xfrm>
          <a:custGeom>
            <a:avLst/>
            <a:gdLst>
              <a:gd name="txL" fmla="*/ 0 w 131"/>
              <a:gd name="txT" fmla="*/ 0 h 95"/>
              <a:gd name="txR" fmla="*/ 131 w 131"/>
              <a:gd name="txB" fmla="*/ 95 h 95"/>
            </a:gdLst>
            <a:ahLst/>
            <a:cxnLst>
              <a:cxn ang="0">
                <a:pos x="488805" y="3820027"/>
              </a:cxn>
              <a:cxn ang="0">
                <a:pos x="4924885" y="0"/>
              </a:cxn>
              <a:cxn ang="0">
                <a:pos x="0" y="1930066"/>
              </a:cxn>
              <a:cxn ang="0">
                <a:pos x="488805" y="3820027"/>
              </a:cxn>
            </a:cxnLst>
            <a:rect l="txL" t="txT" r="txR" b="txB"/>
            <a:pathLst>
              <a:path w="131" h="95">
                <a:moveTo>
                  <a:pt x="13" y="95"/>
                </a:moveTo>
                <a:lnTo>
                  <a:pt x="131" y="0"/>
                </a:lnTo>
                <a:lnTo>
                  <a:pt x="0" y="48"/>
                </a:lnTo>
                <a:lnTo>
                  <a:pt x="13" y="95"/>
                </a:lnTo>
                <a:close/>
              </a:path>
            </a:pathLst>
          </a:custGeom>
          <a:solidFill>
            <a:srgbClr val="000000">
              <a:alpha val="100000"/>
            </a:srgbClr>
          </a:solidFill>
          <a:ln w="9525">
            <a:noFill/>
          </a:ln>
        </p:spPr>
        <p:txBody>
          <a:bodyPr/>
          <a:lstStyle/>
          <a:p>
            <a:endParaRPr lang="zh-CN" altLang="en-US"/>
          </a:p>
        </p:txBody>
      </p:sp>
      <p:sp>
        <p:nvSpPr>
          <p:cNvPr id="36953" name="Freeform 505"/>
          <p:cNvSpPr/>
          <p:nvPr/>
        </p:nvSpPr>
        <p:spPr>
          <a:xfrm>
            <a:off x="7340600" y="3671888"/>
            <a:ext cx="25400" cy="22225"/>
          </a:xfrm>
          <a:custGeom>
            <a:avLst/>
            <a:gdLst>
              <a:gd name="txL" fmla="*/ 0 w 131"/>
              <a:gd name="txT" fmla="*/ 0 h 115"/>
              <a:gd name="txR" fmla="*/ 131 w 131"/>
              <a:gd name="txB" fmla="*/ 115 h 115"/>
            </a:gdLst>
            <a:ahLst/>
            <a:cxnLst>
              <a:cxn ang="0">
                <a:pos x="4924885" y="2502342"/>
              </a:cxn>
              <a:cxn ang="0">
                <a:pos x="0" y="4295223"/>
              </a:cxn>
              <a:cxn ang="0">
                <a:pos x="3797009" y="0"/>
              </a:cxn>
              <a:cxn ang="0">
                <a:pos x="4924885" y="2502342"/>
              </a:cxn>
            </a:cxnLst>
            <a:rect l="txL" t="txT" r="txR" b="txB"/>
            <a:pathLst>
              <a:path w="131" h="115">
                <a:moveTo>
                  <a:pt x="131" y="67"/>
                </a:moveTo>
                <a:lnTo>
                  <a:pt x="0" y="115"/>
                </a:lnTo>
                <a:lnTo>
                  <a:pt x="101" y="0"/>
                </a:lnTo>
                <a:lnTo>
                  <a:pt x="131" y="67"/>
                </a:lnTo>
                <a:close/>
              </a:path>
            </a:pathLst>
          </a:custGeom>
          <a:solidFill>
            <a:srgbClr val="000000">
              <a:alpha val="100000"/>
            </a:srgbClr>
          </a:solidFill>
          <a:ln w="9525">
            <a:noFill/>
          </a:ln>
        </p:spPr>
        <p:txBody>
          <a:bodyPr/>
          <a:lstStyle/>
          <a:p>
            <a:endParaRPr lang="zh-CN" altLang="en-US"/>
          </a:p>
        </p:txBody>
      </p:sp>
      <p:sp>
        <p:nvSpPr>
          <p:cNvPr id="36954" name="Freeform 506"/>
          <p:cNvSpPr/>
          <p:nvPr/>
        </p:nvSpPr>
        <p:spPr>
          <a:xfrm>
            <a:off x="7335838" y="3671888"/>
            <a:ext cx="23812" cy="22225"/>
          </a:xfrm>
          <a:custGeom>
            <a:avLst/>
            <a:gdLst>
              <a:gd name="txL" fmla="*/ 0 w 121"/>
              <a:gd name="txT" fmla="*/ 0 h 115"/>
              <a:gd name="txR" fmla="*/ 121 w 121"/>
              <a:gd name="txB" fmla="*/ 115 h 115"/>
            </a:gdLst>
            <a:ahLst/>
            <a:cxnLst>
              <a:cxn ang="0">
                <a:pos x="774579" y="4295223"/>
              </a:cxn>
              <a:cxn ang="0">
                <a:pos x="4686045" y="0"/>
              </a:cxn>
              <a:cxn ang="0">
                <a:pos x="0" y="2614433"/>
              </a:cxn>
              <a:cxn ang="0">
                <a:pos x="774579" y="4295223"/>
              </a:cxn>
            </a:cxnLst>
            <a:rect l="txL" t="txT" r="txR" b="txB"/>
            <a:pathLst>
              <a:path w="121" h="115">
                <a:moveTo>
                  <a:pt x="20" y="115"/>
                </a:moveTo>
                <a:lnTo>
                  <a:pt x="121" y="0"/>
                </a:lnTo>
                <a:lnTo>
                  <a:pt x="0" y="70"/>
                </a:lnTo>
                <a:lnTo>
                  <a:pt x="20" y="115"/>
                </a:lnTo>
                <a:close/>
              </a:path>
            </a:pathLst>
          </a:custGeom>
          <a:solidFill>
            <a:srgbClr val="000000">
              <a:alpha val="100000"/>
            </a:srgbClr>
          </a:solidFill>
          <a:ln w="9525">
            <a:noFill/>
          </a:ln>
        </p:spPr>
        <p:txBody>
          <a:bodyPr/>
          <a:lstStyle/>
          <a:p>
            <a:endParaRPr lang="zh-CN" altLang="en-US"/>
          </a:p>
        </p:txBody>
      </p:sp>
      <p:sp>
        <p:nvSpPr>
          <p:cNvPr id="36955" name="Freeform 507"/>
          <p:cNvSpPr/>
          <p:nvPr/>
        </p:nvSpPr>
        <p:spPr>
          <a:xfrm>
            <a:off x="7335838" y="3660775"/>
            <a:ext cx="23812" cy="25400"/>
          </a:xfrm>
          <a:custGeom>
            <a:avLst/>
            <a:gdLst>
              <a:gd name="txL" fmla="*/ 0 w 121"/>
              <a:gd name="txT" fmla="*/ 0 h 130"/>
              <a:gd name="txR" fmla="*/ 121 w 121"/>
              <a:gd name="txB" fmla="*/ 130 h 130"/>
            </a:gdLst>
            <a:ahLst/>
            <a:cxnLst>
              <a:cxn ang="0">
                <a:pos x="4686045" y="2290494"/>
              </a:cxn>
              <a:cxn ang="0">
                <a:pos x="0" y="4962768"/>
              </a:cxn>
              <a:cxn ang="0">
                <a:pos x="3059547" y="0"/>
              </a:cxn>
              <a:cxn ang="0">
                <a:pos x="4686045" y="2290494"/>
              </a:cxn>
            </a:cxnLst>
            <a:rect l="txL" t="txT" r="txR" b="txB"/>
            <a:pathLst>
              <a:path w="121" h="130">
                <a:moveTo>
                  <a:pt x="121" y="60"/>
                </a:moveTo>
                <a:lnTo>
                  <a:pt x="0" y="130"/>
                </a:lnTo>
                <a:lnTo>
                  <a:pt x="79" y="0"/>
                </a:lnTo>
                <a:lnTo>
                  <a:pt x="121" y="60"/>
                </a:lnTo>
                <a:close/>
              </a:path>
            </a:pathLst>
          </a:custGeom>
          <a:solidFill>
            <a:srgbClr val="000000">
              <a:alpha val="100000"/>
            </a:srgbClr>
          </a:solidFill>
          <a:ln w="9525">
            <a:noFill/>
          </a:ln>
        </p:spPr>
        <p:txBody>
          <a:bodyPr/>
          <a:lstStyle/>
          <a:p>
            <a:endParaRPr lang="zh-CN" altLang="en-US"/>
          </a:p>
        </p:txBody>
      </p:sp>
      <p:sp>
        <p:nvSpPr>
          <p:cNvPr id="36956" name="Freeform 508"/>
          <p:cNvSpPr/>
          <p:nvPr/>
        </p:nvSpPr>
        <p:spPr>
          <a:xfrm>
            <a:off x="7331075" y="3660775"/>
            <a:ext cx="20638" cy="25400"/>
          </a:xfrm>
          <a:custGeom>
            <a:avLst/>
            <a:gdLst>
              <a:gd name="txL" fmla="*/ 0 w 107"/>
              <a:gd name="txT" fmla="*/ 0 h 130"/>
              <a:gd name="txR" fmla="*/ 107 w 107"/>
              <a:gd name="txB" fmla="*/ 130 h 130"/>
            </a:gdLst>
            <a:ahLst/>
            <a:cxnLst>
              <a:cxn ang="0">
                <a:pos x="1041737" y="4962768"/>
              </a:cxn>
              <a:cxn ang="0">
                <a:pos x="3980627" y="0"/>
              </a:cxn>
              <a:cxn ang="0">
                <a:pos x="0" y="3435838"/>
              </a:cxn>
              <a:cxn ang="0">
                <a:pos x="1041737" y="4962768"/>
              </a:cxn>
            </a:cxnLst>
            <a:rect l="txL" t="txT" r="txR" b="txB"/>
            <a:pathLst>
              <a:path w="107" h="130">
                <a:moveTo>
                  <a:pt x="28" y="130"/>
                </a:moveTo>
                <a:lnTo>
                  <a:pt x="107" y="0"/>
                </a:lnTo>
                <a:lnTo>
                  <a:pt x="0" y="90"/>
                </a:lnTo>
                <a:lnTo>
                  <a:pt x="28" y="130"/>
                </a:lnTo>
                <a:close/>
              </a:path>
            </a:pathLst>
          </a:custGeom>
          <a:solidFill>
            <a:srgbClr val="000000">
              <a:alpha val="100000"/>
            </a:srgbClr>
          </a:solidFill>
          <a:ln w="9525">
            <a:noFill/>
          </a:ln>
        </p:spPr>
        <p:txBody>
          <a:bodyPr/>
          <a:lstStyle/>
          <a:p>
            <a:endParaRPr lang="zh-CN" altLang="en-US"/>
          </a:p>
        </p:txBody>
      </p:sp>
      <p:sp>
        <p:nvSpPr>
          <p:cNvPr id="36957" name="Freeform 509"/>
          <p:cNvSpPr/>
          <p:nvPr/>
        </p:nvSpPr>
        <p:spPr>
          <a:xfrm>
            <a:off x="7331075" y="3649663"/>
            <a:ext cx="20638" cy="28575"/>
          </a:xfrm>
          <a:custGeom>
            <a:avLst/>
            <a:gdLst>
              <a:gd name="txL" fmla="*/ 0 w 107"/>
              <a:gd name="txT" fmla="*/ 0 h 141"/>
              <a:gd name="txR" fmla="*/ 107 w 107"/>
              <a:gd name="txB" fmla="*/ 141 h 141"/>
            </a:gdLst>
            <a:ahLst/>
            <a:cxnLst>
              <a:cxn ang="0">
                <a:pos x="3980627" y="2094689"/>
              </a:cxn>
              <a:cxn ang="0">
                <a:pos x="0" y="5790996"/>
              </a:cxn>
              <a:cxn ang="0">
                <a:pos x="2046055" y="0"/>
              </a:cxn>
              <a:cxn ang="0">
                <a:pos x="3980627" y="2094689"/>
              </a:cxn>
            </a:cxnLst>
            <a:rect l="txL" t="txT" r="txR" b="txB"/>
            <a:pathLst>
              <a:path w="107" h="141">
                <a:moveTo>
                  <a:pt x="107" y="51"/>
                </a:moveTo>
                <a:lnTo>
                  <a:pt x="0" y="141"/>
                </a:lnTo>
                <a:lnTo>
                  <a:pt x="55" y="0"/>
                </a:lnTo>
                <a:lnTo>
                  <a:pt x="107" y="51"/>
                </a:lnTo>
                <a:close/>
              </a:path>
            </a:pathLst>
          </a:custGeom>
          <a:solidFill>
            <a:srgbClr val="000000">
              <a:alpha val="100000"/>
            </a:srgbClr>
          </a:solidFill>
          <a:ln w="9525">
            <a:noFill/>
          </a:ln>
        </p:spPr>
        <p:txBody>
          <a:bodyPr/>
          <a:lstStyle/>
          <a:p>
            <a:endParaRPr lang="zh-CN" altLang="en-US"/>
          </a:p>
        </p:txBody>
      </p:sp>
      <p:sp>
        <p:nvSpPr>
          <p:cNvPr id="36958" name="Freeform 510"/>
          <p:cNvSpPr/>
          <p:nvPr/>
        </p:nvSpPr>
        <p:spPr>
          <a:xfrm>
            <a:off x="7323138" y="3649663"/>
            <a:ext cx="17462" cy="28575"/>
          </a:xfrm>
          <a:custGeom>
            <a:avLst/>
            <a:gdLst>
              <a:gd name="txL" fmla="*/ 0 w 89"/>
              <a:gd name="txT" fmla="*/ 0 h 141"/>
              <a:gd name="txR" fmla="*/ 89 w 89"/>
              <a:gd name="txB" fmla="*/ 141 h 141"/>
            </a:gdLst>
            <a:ahLst/>
            <a:cxnLst>
              <a:cxn ang="0">
                <a:pos x="1308865" y="5790996"/>
              </a:cxn>
              <a:cxn ang="0">
                <a:pos x="3426084" y="0"/>
              </a:cxn>
              <a:cxn ang="0">
                <a:pos x="0" y="4394673"/>
              </a:cxn>
              <a:cxn ang="0">
                <a:pos x="1308865" y="5790996"/>
              </a:cxn>
            </a:cxnLst>
            <a:rect l="txL" t="txT" r="txR" b="txB"/>
            <a:pathLst>
              <a:path w="89" h="141">
                <a:moveTo>
                  <a:pt x="34" y="141"/>
                </a:moveTo>
                <a:lnTo>
                  <a:pt x="89" y="0"/>
                </a:lnTo>
                <a:lnTo>
                  <a:pt x="0" y="107"/>
                </a:lnTo>
                <a:lnTo>
                  <a:pt x="34" y="141"/>
                </a:lnTo>
                <a:close/>
              </a:path>
            </a:pathLst>
          </a:custGeom>
          <a:solidFill>
            <a:srgbClr val="000000">
              <a:alpha val="100000"/>
            </a:srgbClr>
          </a:solidFill>
          <a:ln w="9525">
            <a:noFill/>
          </a:ln>
        </p:spPr>
        <p:txBody>
          <a:bodyPr/>
          <a:lstStyle/>
          <a:p>
            <a:endParaRPr lang="zh-CN" altLang="en-US"/>
          </a:p>
        </p:txBody>
      </p:sp>
      <p:sp>
        <p:nvSpPr>
          <p:cNvPr id="36959" name="Freeform 511"/>
          <p:cNvSpPr/>
          <p:nvPr/>
        </p:nvSpPr>
        <p:spPr>
          <a:xfrm>
            <a:off x="7323138" y="3641725"/>
            <a:ext cx="17462" cy="30163"/>
          </a:xfrm>
          <a:custGeom>
            <a:avLst/>
            <a:gdLst>
              <a:gd name="txL" fmla="*/ 0 w 89"/>
              <a:gd name="txT" fmla="*/ 0 h 149"/>
              <a:gd name="txR" fmla="*/ 89 w 89"/>
              <a:gd name="txB" fmla="*/ 149 h 149"/>
            </a:gdLst>
            <a:ahLst/>
            <a:cxnLst>
              <a:cxn ang="0">
                <a:pos x="3426084" y="1721113"/>
              </a:cxn>
              <a:cxn ang="0">
                <a:pos x="0" y="6106083"/>
              </a:cxn>
              <a:cxn ang="0">
                <a:pos x="1154846" y="0"/>
              </a:cxn>
              <a:cxn ang="0">
                <a:pos x="3426084" y="1721113"/>
              </a:cxn>
            </a:cxnLst>
            <a:rect l="txL" t="txT" r="txR" b="txB"/>
            <a:pathLst>
              <a:path w="89" h="149">
                <a:moveTo>
                  <a:pt x="89" y="42"/>
                </a:moveTo>
                <a:lnTo>
                  <a:pt x="0" y="149"/>
                </a:lnTo>
                <a:lnTo>
                  <a:pt x="30" y="0"/>
                </a:lnTo>
                <a:lnTo>
                  <a:pt x="89" y="42"/>
                </a:lnTo>
                <a:close/>
              </a:path>
            </a:pathLst>
          </a:custGeom>
          <a:solidFill>
            <a:srgbClr val="000000">
              <a:alpha val="100000"/>
            </a:srgbClr>
          </a:solidFill>
          <a:ln w="9525">
            <a:noFill/>
          </a:ln>
        </p:spPr>
        <p:txBody>
          <a:bodyPr/>
          <a:lstStyle/>
          <a:p>
            <a:endParaRPr lang="zh-CN" altLang="en-US"/>
          </a:p>
        </p:txBody>
      </p:sp>
      <p:sp>
        <p:nvSpPr>
          <p:cNvPr id="36960" name="Freeform 512"/>
          <p:cNvSpPr/>
          <p:nvPr/>
        </p:nvSpPr>
        <p:spPr>
          <a:xfrm>
            <a:off x="7315200" y="3641725"/>
            <a:ext cx="14288" cy="30163"/>
          </a:xfrm>
          <a:custGeom>
            <a:avLst/>
            <a:gdLst>
              <a:gd name="txL" fmla="*/ 0 w 70"/>
              <a:gd name="txT" fmla="*/ 0 h 149"/>
              <a:gd name="txR" fmla="*/ 70 w 70"/>
              <a:gd name="txB" fmla="*/ 149 h 149"/>
            </a:gdLst>
            <a:ahLst/>
            <a:cxnLst>
              <a:cxn ang="0">
                <a:pos x="1666593" y="6106083"/>
              </a:cxn>
              <a:cxn ang="0">
                <a:pos x="2916384" y="0"/>
              </a:cxn>
              <a:cxn ang="0">
                <a:pos x="0" y="4958675"/>
              </a:cxn>
              <a:cxn ang="0">
                <a:pos x="1666593" y="6106083"/>
              </a:cxn>
            </a:cxnLst>
            <a:rect l="txL" t="txT" r="txR" b="txB"/>
            <a:pathLst>
              <a:path w="70" h="149">
                <a:moveTo>
                  <a:pt x="40" y="149"/>
                </a:moveTo>
                <a:lnTo>
                  <a:pt x="70" y="0"/>
                </a:lnTo>
                <a:lnTo>
                  <a:pt x="0" y="121"/>
                </a:lnTo>
                <a:lnTo>
                  <a:pt x="40" y="149"/>
                </a:lnTo>
                <a:close/>
              </a:path>
            </a:pathLst>
          </a:custGeom>
          <a:solidFill>
            <a:srgbClr val="000000">
              <a:alpha val="100000"/>
            </a:srgbClr>
          </a:solidFill>
          <a:ln w="9525">
            <a:noFill/>
          </a:ln>
        </p:spPr>
        <p:txBody>
          <a:bodyPr/>
          <a:lstStyle/>
          <a:p>
            <a:endParaRPr lang="zh-CN" altLang="en-US"/>
          </a:p>
        </p:txBody>
      </p:sp>
      <p:sp>
        <p:nvSpPr>
          <p:cNvPr id="36961" name="Freeform 513"/>
          <p:cNvSpPr/>
          <p:nvPr/>
        </p:nvSpPr>
        <p:spPr>
          <a:xfrm>
            <a:off x="7315200" y="3635375"/>
            <a:ext cx="14288" cy="30163"/>
          </a:xfrm>
          <a:custGeom>
            <a:avLst/>
            <a:gdLst>
              <a:gd name="txL" fmla="*/ 0 w 70"/>
              <a:gd name="txT" fmla="*/ 0 h 152"/>
              <a:gd name="txR" fmla="*/ 70 w 70"/>
              <a:gd name="txB" fmla="*/ 152 h 152"/>
            </a:gdLst>
            <a:ahLst/>
            <a:cxnLst>
              <a:cxn ang="0">
                <a:pos x="2916384" y="1220808"/>
              </a:cxn>
              <a:cxn ang="0">
                <a:pos x="0" y="5985569"/>
              </a:cxn>
              <a:cxn ang="0">
                <a:pos x="166557" y="0"/>
              </a:cxn>
              <a:cxn ang="0">
                <a:pos x="2916384" y="1220808"/>
              </a:cxn>
            </a:cxnLst>
            <a:rect l="txL" t="txT" r="txR" b="txB"/>
            <a:pathLst>
              <a:path w="70" h="152">
                <a:moveTo>
                  <a:pt x="70" y="31"/>
                </a:moveTo>
                <a:lnTo>
                  <a:pt x="0" y="152"/>
                </a:lnTo>
                <a:lnTo>
                  <a:pt x="4" y="0"/>
                </a:lnTo>
                <a:lnTo>
                  <a:pt x="70" y="31"/>
                </a:lnTo>
                <a:close/>
              </a:path>
            </a:pathLst>
          </a:custGeom>
          <a:solidFill>
            <a:srgbClr val="000000">
              <a:alpha val="100000"/>
            </a:srgbClr>
          </a:solidFill>
          <a:ln w="9525">
            <a:noFill/>
          </a:ln>
        </p:spPr>
        <p:txBody>
          <a:bodyPr/>
          <a:lstStyle/>
          <a:p>
            <a:endParaRPr lang="zh-CN" altLang="en-US"/>
          </a:p>
        </p:txBody>
      </p:sp>
      <p:sp>
        <p:nvSpPr>
          <p:cNvPr id="36962" name="Freeform 514"/>
          <p:cNvSpPr/>
          <p:nvPr/>
        </p:nvSpPr>
        <p:spPr>
          <a:xfrm>
            <a:off x="7308850" y="3635375"/>
            <a:ext cx="9525" cy="30163"/>
          </a:xfrm>
          <a:custGeom>
            <a:avLst/>
            <a:gdLst>
              <a:gd name="txL" fmla="*/ 0 w 48"/>
              <a:gd name="txT" fmla="*/ 0 h 152"/>
              <a:gd name="txR" fmla="*/ 48 w 48"/>
              <a:gd name="txB" fmla="*/ 152 h 152"/>
            </a:gdLst>
            <a:ahLst/>
            <a:cxnLst>
              <a:cxn ang="0">
                <a:pos x="1732558" y="5985569"/>
              </a:cxn>
              <a:cxn ang="0">
                <a:pos x="1890117" y="0"/>
              </a:cxn>
              <a:cxn ang="0">
                <a:pos x="0" y="5197958"/>
              </a:cxn>
              <a:cxn ang="0">
                <a:pos x="1732558" y="5985569"/>
              </a:cxn>
            </a:cxnLst>
            <a:rect l="txL" t="txT" r="txR" b="txB"/>
            <a:pathLst>
              <a:path w="48" h="152">
                <a:moveTo>
                  <a:pt x="44" y="152"/>
                </a:moveTo>
                <a:lnTo>
                  <a:pt x="48" y="0"/>
                </a:lnTo>
                <a:lnTo>
                  <a:pt x="0" y="132"/>
                </a:lnTo>
                <a:lnTo>
                  <a:pt x="44" y="152"/>
                </a:lnTo>
                <a:close/>
              </a:path>
            </a:pathLst>
          </a:custGeom>
          <a:solidFill>
            <a:srgbClr val="000000">
              <a:alpha val="100000"/>
            </a:srgbClr>
          </a:solidFill>
          <a:ln w="9525">
            <a:noFill/>
          </a:ln>
        </p:spPr>
        <p:txBody>
          <a:bodyPr/>
          <a:lstStyle/>
          <a:p>
            <a:endParaRPr lang="zh-CN" altLang="en-US"/>
          </a:p>
        </p:txBody>
      </p:sp>
      <p:sp>
        <p:nvSpPr>
          <p:cNvPr id="36963" name="Freeform 515"/>
          <p:cNvSpPr/>
          <p:nvPr/>
        </p:nvSpPr>
        <p:spPr>
          <a:xfrm>
            <a:off x="7304088" y="3632200"/>
            <a:ext cx="14287" cy="30163"/>
          </a:xfrm>
          <a:custGeom>
            <a:avLst/>
            <a:gdLst>
              <a:gd name="txL" fmla="*/ 0 w 70"/>
              <a:gd name="txT" fmla="*/ 0 h 152"/>
              <a:gd name="txR" fmla="*/ 70 w 70"/>
              <a:gd name="txB" fmla="*/ 152 h 152"/>
            </a:gdLst>
            <a:ahLst/>
            <a:cxnLst>
              <a:cxn ang="0">
                <a:pos x="2915976" y="787611"/>
              </a:cxn>
              <a:cxn ang="0">
                <a:pos x="916409" y="5985569"/>
              </a:cxn>
              <a:cxn ang="0">
                <a:pos x="0" y="0"/>
              </a:cxn>
              <a:cxn ang="0">
                <a:pos x="2915976" y="787611"/>
              </a:cxn>
            </a:cxnLst>
            <a:rect l="txL" t="txT" r="txR" b="txB"/>
            <a:pathLst>
              <a:path w="70" h="152">
                <a:moveTo>
                  <a:pt x="70" y="20"/>
                </a:moveTo>
                <a:lnTo>
                  <a:pt x="22" y="152"/>
                </a:lnTo>
                <a:lnTo>
                  <a:pt x="0" y="0"/>
                </a:lnTo>
                <a:lnTo>
                  <a:pt x="70" y="20"/>
                </a:lnTo>
                <a:close/>
              </a:path>
            </a:pathLst>
          </a:custGeom>
          <a:solidFill>
            <a:srgbClr val="000000">
              <a:alpha val="100000"/>
            </a:srgbClr>
          </a:solidFill>
          <a:ln w="9525">
            <a:noFill/>
          </a:ln>
        </p:spPr>
        <p:txBody>
          <a:bodyPr/>
          <a:lstStyle/>
          <a:p>
            <a:endParaRPr lang="zh-CN" altLang="en-US"/>
          </a:p>
        </p:txBody>
      </p:sp>
      <p:sp>
        <p:nvSpPr>
          <p:cNvPr id="36964" name="Freeform 516"/>
          <p:cNvSpPr/>
          <p:nvPr/>
        </p:nvSpPr>
        <p:spPr>
          <a:xfrm>
            <a:off x="7299325" y="3632200"/>
            <a:ext cx="9525" cy="30163"/>
          </a:xfrm>
          <a:custGeom>
            <a:avLst/>
            <a:gdLst>
              <a:gd name="txL" fmla="*/ 0 w 47"/>
              <a:gd name="txT" fmla="*/ 0 h 152"/>
              <a:gd name="txR" fmla="*/ 47 w 47"/>
              <a:gd name="txB" fmla="*/ 152 h 152"/>
            </a:gdLst>
            <a:ahLst/>
            <a:cxnLst>
              <a:cxn ang="0">
                <a:pos x="1930333" y="5985569"/>
              </a:cxn>
              <a:cxn ang="0">
                <a:pos x="1026673" y="0"/>
              </a:cxn>
              <a:cxn ang="0">
                <a:pos x="0" y="5473592"/>
              </a:cxn>
              <a:cxn ang="0">
                <a:pos x="1930333" y="5985569"/>
              </a:cxn>
            </a:cxnLst>
            <a:rect l="txL" t="txT" r="txR" b="txB"/>
            <a:pathLst>
              <a:path w="47" h="152">
                <a:moveTo>
                  <a:pt x="47" y="152"/>
                </a:moveTo>
                <a:lnTo>
                  <a:pt x="25" y="0"/>
                </a:lnTo>
                <a:lnTo>
                  <a:pt x="0" y="139"/>
                </a:lnTo>
                <a:lnTo>
                  <a:pt x="47" y="152"/>
                </a:lnTo>
                <a:close/>
              </a:path>
            </a:pathLst>
          </a:custGeom>
          <a:solidFill>
            <a:srgbClr val="000000">
              <a:alpha val="100000"/>
            </a:srgbClr>
          </a:solidFill>
          <a:ln w="9525">
            <a:noFill/>
          </a:ln>
        </p:spPr>
        <p:txBody>
          <a:bodyPr/>
          <a:lstStyle/>
          <a:p>
            <a:endParaRPr lang="zh-CN" altLang="en-US"/>
          </a:p>
        </p:txBody>
      </p:sp>
      <p:sp>
        <p:nvSpPr>
          <p:cNvPr id="36965" name="Freeform 517"/>
          <p:cNvSpPr/>
          <p:nvPr/>
        </p:nvSpPr>
        <p:spPr>
          <a:xfrm>
            <a:off x="7289800" y="3630613"/>
            <a:ext cx="14288" cy="28575"/>
          </a:xfrm>
          <a:custGeom>
            <a:avLst/>
            <a:gdLst>
              <a:gd name="txL" fmla="*/ 0 w 73"/>
              <a:gd name="txT" fmla="*/ 0 h 145"/>
              <a:gd name="txR" fmla="*/ 73 w 73"/>
              <a:gd name="txB" fmla="*/ 145 h 145"/>
            </a:gdLst>
            <a:ahLst/>
            <a:cxnLst>
              <a:cxn ang="0">
                <a:pos x="2796533" y="232936"/>
              </a:cxn>
              <a:cxn ang="0">
                <a:pos x="1838846" y="5631245"/>
              </a:cxn>
              <a:cxn ang="0">
                <a:pos x="0" y="0"/>
              </a:cxn>
              <a:cxn ang="0">
                <a:pos x="2796533" y="232936"/>
              </a:cxn>
            </a:cxnLst>
            <a:rect l="txL" t="txT" r="txR" b="txB"/>
            <a:pathLst>
              <a:path w="73" h="145">
                <a:moveTo>
                  <a:pt x="73" y="6"/>
                </a:moveTo>
                <a:lnTo>
                  <a:pt x="48" y="145"/>
                </a:lnTo>
                <a:lnTo>
                  <a:pt x="0" y="0"/>
                </a:lnTo>
                <a:lnTo>
                  <a:pt x="73" y="6"/>
                </a:lnTo>
                <a:close/>
              </a:path>
            </a:pathLst>
          </a:custGeom>
          <a:solidFill>
            <a:schemeClr val="tx1">
              <a:alpha val="100000"/>
            </a:schemeClr>
          </a:solidFill>
          <a:ln w="9525">
            <a:noFill/>
          </a:ln>
        </p:spPr>
        <p:txBody>
          <a:bodyPr/>
          <a:lstStyle/>
          <a:p>
            <a:endParaRPr lang="zh-CN" altLang="en-US"/>
          </a:p>
        </p:txBody>
      </p:sp>
      <p:sp>
        <p:nvSpPr>
          <p:cNvPr id="36966" name="Freeform 518"/>
          <p:cNvSpPr/>
          <p:nvPr/>
        </p:nvSpPr>
        <p:spPr>
          <a:xfrm>
            <a:off x="7289800" y="3630613"/>
            <a:ext cx="9525" cy="28575"/>
          </a:xfrm>
          <a:custGeom>
            <a:avLst/>
            <a:gdLst>
              <a:gd name="txL" fmla="*/ 0 w 48"/>
              <a:gd name="txT" fmla="*/ 0 h 145"/>
              <a:gd name="txR" fmla="*/ 48 w 48"/>
              <a:gd name="txB" fmla="*/ 145 h 145"/>
            </a:gdLst>
            <a:ahLst/>
            <a:cxnLst>
              <a:cxn ang="0">
                <a:pos x="1890117" y="5631245"/>
              </a:cxn>
              <a:cxn ang="0">
                <a:pos x="0" y="0"/>
              </a:cxn>
              <a:cxn ang="0">
                <a:pos x="0" y="5437132"/>
              </a:cxn>
              <a:cxn ang="0">
                <a:pos x="1890117" y="5631245"/>
              </a:cxn>
            </a:cxnLst>
            <a:rect l="txL" t="txT" r="txR" b="txB"/>
            <a:pathLst>
              <a:path w="48" h="145">
                <a:moveTo>
                  <a:pt x="48" y="145"/>
                </a:moveTo>
                <a:lnTo>
                  <a:pt x="0" y="0"/>
                </a:lnTo>
                <a:lnTo>
                  <a:pt x="0" y="140"/>
                </a:lnTo>
                <a:lnTo>
                  <a:pt x="48" y="145"/>
                </a:lnTo>
                <a:close/>
              </a:path>
            </a:pathLst>
          </a:custGeom>
          <a:solidFill>
            <a:schemeClr val="tx1">
              <a:alpha val="100000"/>
            </a:schemeClr>
          </a:solidFill>
          <a:ln w="9525">
            <a:noFill/>
          </a:ln>
        </p:spPr>
        <p:txBody>
          <a:bodyPr/>
          <a:lstStyle/>
          <a:p>
            <a:endParaRPr lang="zh-CN" altLang="en-US"/>
          </a:p>
        </p:txBody>
      </p:sp>
      <p:sp>
        <p:nvSpPr>
          <p:cNvPr id="36967" name="Freeform 519"/>
          <p:cNvSpPr/>
          <p:nvPr/>
        </p:nvSpPr>
        <p:spPr>
          <a:xfrm>
            <a:off x="7005638" y="3633788"/>
            <a:ext cx="284162" cy="26987"/>
          </a:xfrm>
          <a:custGeom>
            <a:avLst/>
            <a:gdLst>
              <a:gd name="txL" fmla="*/ 0 w 521"/>
              <a:gd name="txT" fmla="*/ 0 h 140"/>
              <a:gd name="txR" fmla="*/ 521 w 521"/>
              <a:gd name="txB" fmla="*/ 140 h 140"/>
            </a:gdLst>
            <a:ahLst/>
            <a:cxnLst>
              <a:cxn ang="0">
                <a:pos x="0" y="0"/>
              </a:cxn>
              <a:cxn ang="0">
                <a:pos x="0" y="5202129"/>
              </a:cxn>
              <a:cxn ang="0">
                <a:pos x="154986641" y="0"/>
              </a:cxn>
              <a:cxn ang="0">
                <a:pos x="0" y="0"/>
              </a:cxn>
            </a:cxnLst>
            <a:rect l="txL" t="txT" r="txR" b="txB"/>
            <a:pathLst>
              <a:path w="521" h="140">
                <a:moveTo>
                  <a:pt x="0" y="0"/>
                </a:moveTo>
                <a:lnTo>
                  <a:pt x="0" y="140"/>
                </a:lnTo>
                <a:lnTo>
                  <a:pt x="521" y="0"/>
                </a:lnTo>
                <a:lnTo>
                  <a:pt x="0" y="0"/>
                </a:lnTo>
                <a:close/>
              </a:path>
            </a:pathLst>
          </a:custGeom>
          <a:solidFill>
            <a:schemeClr val="tx1">
              <a:alpha val="100000"/>
            </a:schemeClr>
          </a:solidFill>
          <a:ln w="9525">
            <a:noFill/>
          </a:ln>
        </p:spPr>
        <p:txBody>
          <a:bodyPr/>
          <a:lstStyle/>
          <a:p>
            <a:endParaRPr lang="zh-CN" altLang="en-US"/>
          </a:p>
        </p:txBody>
      </p:sp>
      <p:sp>
        <p:nvSpPr>
          <p:cNvPr id="36968" name="Freeform 520"/>
          <p:cNvSpPr/>
          <p:nvPr/>
        </p:nvSpPr>
        <p:spPr>
          <a:xfrm>
            <a:off x="6997700" y="3630613"/>
            <a:ext cx="306388" cy="26987"/>
          </a:xfrm>
          <a:custGeom>
            <a:avLst/>
            <a:gdLst>
              <a:gd name="txL" fmla="*/ 0 w 521"/>
              <a:gd name="txT" fmla="*/ 0 h 140"/>
              <a:gd name="txR" fmla="*/ 521 w 521"/>
              <a:gd name="txB" fmla="*/ 140 h 140"/>
            </a:gdLst>
            <a:ahLst/>
            <a:cxnLst>
              <a:cxn ang="0">
                <a:pos x="0" y="5202129"/>
              </a:cxn>
              <a:cxn ang="0">
                <a:pos x="180179656" y="0"/>
              </a:cxn>
              <a:cxn ang="0">
                <a:pos x="180179656" y="5202129"/>
              </a:cxn>
              <a:cxn ang="0">
                <a:pos x="0" y="5202129"/>
              </a:cxn>
            </a:cxnLst>
            <a:rect l="txL" t="txT" r="txR" b="txB"/>
            <a:pathLst>
              <a:path w="521" h="140">
                <a:moveTo>
                  <a:pt x="0" y="140"/>
                </a:moveTo>
                <a:lnTo>
                  <a:pt x="521" y="0"/>
                </a:lnTo>
                <a:lnTo>
                  <a:pt x="521" y="140"/>
                </a:lnTo>
                <a:lnTo>
                  <a:pt x="0" y="140"/>
                </a:lnTo>
                <a:close/>
              </a:path>
            </a:pathLst>
          </a:custGeom>
          <a:solidFill>
            <a:schemeClr val="tx1">
              <a:alpha val="100000"/>
            </a:schemeClr>
          </a:solidFill>
          <a:ln w="9525">
            <a:noFill/>
          </a:ln>
        </p:spPr>
        <p:txBody>
          <a:bodyPr/>
          <a:lstStyle/>
          <a:p>
            <a:endParaRPr lang="zh-CN" altLang="en-US"/>
          </a:p>
        </p:txBody>
      </p:sp>
      <p:sp>
        <p:nvSpPr>
          <p:cNvPr id="36969" name="Freeform 521"/>
          <p:cNvSpPr/>
          <p:nvPr/>
        </p:nvSpPr>
        <p:spPr>
          <a:xfrm>
            <a:off x="7618413" y="3349625"/>
            <a:ext cx="28575" cy="44450"/>
          </a:xfrm>
          <a:custGeom>
            <a:avLst/>
            <a:gdLst>
              <a:gd name="txL" fmla="*/ 0 w 140"/>
              <a:gd name="txT" fmla="*/ 0 h 223"/>
              <a:gd name="txR" fmla="*/ 140 w 140"/>
              <a:gd name="txB" fmla="*/ 223 h 223"/>
            </a:gdLst>
            <a:ahLst/>
            <a:cxnLst>
              <a:cxn ang="0">
                <a:pos x="5832361" y="0"/>
              </a:cxn>
              <a:cxn ang="0">
                <a:pos x="0" y="0"/>
              </a:cxn>
              <a:cxn ang="0">
                <a:pos x="5832361" y="8860102"/>
              </a:cxn>
              <a:cxn ang="0">
                <a:pos x="5832361" y="0"/>
              </a:cxn>
            </a:cxnLst>
            <a:rect l="txL" t="txT" r="txR" b="txB"/>
            <a:pathLst>
              <a:path w="140" h="223">
                <a:moveTo>
                  <a:pt x="140" y="0"/>
                </a:moveTo>
                <a:lnTo>
                  <a:pt x="0" y="0"/>
                </a:lnTo>
                <a:lnTo>
                  <a:pt x="140" y="223"/>
                </a:lnTo>
                <a:lnTo>
                  <a:pt x="140" y="0"/>
                </a:lnTo>
                <a:close/>
              </a:path>
            </a:pathLst>
          </a:custGeom>
          <a:solidFill>
            <a:srgbClr val="000000">
              <a:alpha val="100000"/>
            </a:srgbClr>
          </a:solidFill>
          <a:ln w="9525">
            <a:noFill/>
          </a:ln>
        </p:spPr>
        <p:txBody>
          <a:bodyPr/>
          <a:lstStyle/>
          <a:p>
            <a:endParaRPr lang="zh-CN" altLang="en-US"/>
          </a:p>
        </p:txBody>
      </p:sp>
      <p:sp>
        <p:nvSpPr>
          <p:cNvPr id="36970" name="Freeform 522"/>
          <p:cNvSpPr/>
          <p:nvPr/>
        </p:nvSpPr>
        <p:spPr>
          <a:xfrm>
            <a:off x="7618413" y="3349625"/>
            <a:ext cx="28575" cy="44450"/>
          </a:xfrm>
          <a:custGeom>
            <a:avLst/>
            <a:gdLst>
              <a:gd name="txL" fmla="*/ 0 w 140"/>
              <a:gd name="txT" fmla="*/ 0 h 223"/>
              <a:gd name="txR" fmla="*/ 140 w 140"/>
              <a:gd name="txB" fmla="*/ 223 h 223"/>
            </a:gdLst>
            <a:ahLst/>
            <a:cxnLst>
              <a:cxn ang="0">
                <a:pos x="0" y="0"/>
              </a:cxn>
              <a:cxn ang="0">
                <a:pos x="5832361" y="8860102"/>
              </a:cxn>
              <a:cxn ang="0">
                <a:pos x="0" y="8860102"/>
              </a:cxn>
              <a:cxn ang="0">
                <a:pos x="0" y="0"/>
              </a:cxn>
            </a:cxnLst>
            <a:rect l="txL" t="txT" r="txR" b="txB"/>
            <a:pathLst>
              <a:path w="140" h="223">
                <a:moveTo>
                  <a:pt x="0" y="0"/>
                </a:moveTo>
                <a:lnTo>
                  <a:pt x="140" y="223"/>
                </a:lnTo>
                <a:lnTo>
                  <a:pt x="0" y="223"/>
                </a:lnTo>
                <a:lnTo>
                  <a:pt x="0" y="0"/>
                </a:lnTo>
                <a:close/>
              </a:path>
            </a:pathLst>
          </a:custGeom>
          <a:solidFill>
            <a:srgbClr val="000000">
              <a:alpha val="100000"/>
            </a:srgbClr>
          </a:solidFill>
          <a:ln w="9525">
            <a:noFill/>
          </a:ln>
        </p:spPr>
        <p:txBody>
          <a:bodyPr/>
          <a:lstStyle/>
          <a:p>
            <a:endParaRPr lang="zh-CN" altLang="en-US"/>
          </a:p>
        </p:txBody>
      </p:sp>
      <p:sp>
        <p:nvSpPr>
          <p:cNvPr id="36971" name="Line 523"/>
          <p:cNvSpPr/>
          <p:nvPr/>
        </p:nvSpPr>
        <p:spPr>
          <a:xfrm flipH="1" flipV="1">
            <a:off x="7491413" y="3344863"/>
            <a:ext cx="141287" cy="142875"/>
          </a:xfrm>
          <a:prstGeom prst="line">
            <a:avLst/>
          </a:prstGeom>
          <a:ln w="0" cap="flat" cmpd="sng">
            <a:solidFill>
              <a:srgbClr val="000000"/>
            </a:solidFill>
            <a:prstDash val="solid"/>
            <a:headEnd type="none" w="med" len="med"/>
            <a:tailEnd type="none" w="med" len="med"/>
          </a:ln>
        </p:spPr>
      </p:sp>
      <p:sp>
        <p:nvSpPr>
          <p:cNvPr id="36972" name="Freeform 524"/>
          <p:cNvSpPr/>
          <p:nvPr/>
        </p:nvSpPr>
        <p:spPr>
          <a:xfrm>
            <a:off x="7008813" y="3119438"/>
            <a:ext cx="387350" cy="28575"/>
          </a:xfrm>
          <a:custGeom>
            <a:avLst/>
            <a:gdLst>
              <a:gd name="txL" fmla="*/ 0 w 1953"/>
              <a:gd name="txT" fmla="*/ 0 h 140"/>
              <a:gd name="txR" fmla="*/ 1953 w 1953"/>
              <a:gd name="txB" fmla="*/ 140 h 140"/>
            </a:gdLst>
            <a:ahLst/>
            <a:cxnLst>
              <a:cxn ang="0">
                <a:pos x="76825414" y="5832361"/>
              </a:cxn>
              <a:cxn ang="0">
                <a:pos x="76825414" y="0"/>
              </a:cxn>
              <a:cxn ang="0">
                <a:pos x="0" y="5832361"/>
              </a:cxn>
              <a:cxn ang="0">
                <a:pos x="76825414" y="5832361"/>
              </a:cxn>
            </a:cxnLst>
            <a:rect l="txL" t="txT" r="txR" b="txB"/>
            <a:pathLst>
              <a:path w="1953" h="140">
                <a:moveTo>
                  <a:pt x="1953" y="140"/>
                </a:moveTo>
                <a:lnTo>
                  <a:pt x="1953" y="0"/>
                </a:lnTo>
                <a:lnTo>
                  <a:pt x="0" y="140"/>
                </a:lnTo>
                <a:lnTo>
                  <a:pt x="1953" y="140"/>
                </a:lnTo>
                <a:close/>
              </a:path>
            </a:pathLst>
          </a:custGeom>
          <a:solidFill>
            <a:srgbClr val="000000">
              <a:alpha val="100000"/>
            </a:srgbClr>
          </a:solidFill>
          <a:ln w="9525">
            <a:noFill/>
          </a:ln>
        </p:spPr>
        <p:txBody>
          <a:bodyPr/>
          <a:lstStyle/>
          <a:p>
            <a:endParaRPr lang="zh-CN" altLang="en-US"/>
          </a:p>
        </p:txBody>
      </p:sp>
      <p:sp>
        <p:nvSpPr>
          <p:cNvPr id="36973" name="Freeform 525"/>
          <p:cNvSpPr/>
          <p:nvPr/>
        </p:nvSpPr>
        <p:spPr>
          <a:xfrm>
            <a:off x="7008813" y="3119438"/>
            <a:ext cx="387350" cy="28575"/>
          </a:xfrm>
          <a:custGeom>
            <a:avLst/>
            <a:gdLst>
              <a:gd name="txL" fmla="*/ 0 w 1953"/>
              <a:gd name="txT" fmla="*/ 0 h 140"/>
              <a:gd name="txR" fmla="*/ 1953 w 1953"/>
              <a:gd name="txB" fmla="*/ 140 h 140"/>
            </a:gdLst>
            <a:ahLst/>
            <a:cxnLst>
              <a:cxn ang="0">
                <a:pos x="76825414" y="0"/>
              </a:cxn>
              <a:cxn ang="0">
                <a:pos x="0" y="5832361"/>
              </a:cxn>
              <a:cxn ang="0">
                <a:pos x="0" y="0"/>
              </a:cxn>
              <a:cxn ang="0">
                <a:pos x="76825414" y="0"/>
              </a:cxn>
            </a:cxnLst>
            <a:rect l="txL" t="txT" r="txR" b="txB"/>
            <a:pathLst>
              <a:path w="1953" h="140">
                <a:moveTo>
                  <a:pt x="1953" y="0"/>
                </a:moveTo>
                <a:lnTo>
                  <a:pt x="0" y="140"/>
                </a:lnTo>
                <a:lnTo>
                  <a:pt x="0" y="0"/>
                </a:lnTo>
                <a:lnTo>
                  <a:pt x="1953" y="0"/>
                </a:lnTo>
                <a:close/>
              </a:path>
            </a:pathLst>
          </a:custGeom>
          <a:solidFill>
            <a:srgbClr val="000000">
              <a:alpha val="100000"/>
            </a:srgbClr>
          </a:solidFill>
          <a:ln w="9525">
            <a:noFill/>
          </a:ln>
        </p:spPr>
        <p:txBody>
          <a:bodyPr/>
          <a:lstStyle/>
          <a:p>
            <a:endParaRPr lang="zh-CN" altLang="en-US"/>
          </a:p>
        </p:txBody>
      </p:sp>
      <p:sp>
        <p:nvSpPr>
          <p:cNvPr id="36974" name="Line 526"/>
          <p:cNvSpPr/>
          <p:nvPr/>
        </p:nvSpPr>
        <p:spPr>
          <a:xfrm flipH="1">
            <a:off x="6975475" y="3176588"/>
            <a:ext cx="666750" cy="1587"/>
          </a:xfrm>
          <a:prstGeom prst="line">
            <a:avLst/>
          </a:prstGeom>
          <a:ln w="0" cap="flat" cmpd="sng">
            <a:solidFill>
              <a:srgbClr val="000000"/>
            </a:solidFill>
            <a:prstDash val="solid"/>
            <a:headEnd type="none" w="med" len="med"/>
            <a:tailEnd type="none" w="med" len="med"/>
          </a:ln>
        </p:spPr>
      </p:sp>
      <p:sp>
        <p:nvSpPr>
          <p:cNvPr id="36975" name="Freeform 527"/>
          <p:cNvSpPr/>
          <p:nvPr/>
        </p:nvSpPr>
        <p:spPr>
          <a:xfrm>
            <a:off x="6873875" y="3005138"/>
            <a:ext cx="758825" cy="28575"/>
          </a:xfrm>
          <a:custGeom>
            <a:avLst/>
            <a:gdLst>
              <a:gd name="txL" fmla="*/ 0 w 3826"/>
              <a:gd name="txT" fmla="*/ 0 h 141"/>
              <a:gd name="txR" fmla="*/ 3826 w 3826"/>
              <a:gd name="txB" fmla="*/ 141 h 141"/>
            </a:gdLst>
            <a:ahLst/>
            <a:cxnLst>
              <a:cxn ang="0">
                <a:pos x="0" y="0"/>
              </a:cxn>
              <a:cxn ang="0">
                <a:pos x="0" y="5790996"/>
              </a:cxn>
              <a:cxn ang="0">
                <a:pos x="150500633" y="0"/>
              </a:cxn>
              <a:cxn ang="0">
                <a:pos x="0" y="0"/>
              </a:cxn>
            </a:cxnLst>
            <a:rect l="txL" t="txT" r="txR" b="txB"/>
            <a:pathLst>
              <a:path w="3826" h="141">
                <a:moveTo>
                  <a:pt x="0" y="0"/>
                </a:moveTo>
                <a:lnTo>
                  <a:pt x="0" y="141"/>
                </a:lnTo>
                <a:lnTo>
                  <a:pt x="3826" y="0"/>
                </a:lnTo>
                <a:lnTo>
                  <a:pt x="0" y="0"/>
                </a:lnTo>
                <a:close/>
              </a:path>
            </a:pathLst>
          </a:custGeom>
          <a:solidFill>
            <a:srgbClr val="000000">
              <a:alpha val="100000"/>
            </a:srgbClr>
          </a:solidFill>
          <a:ln w="9525">
            <a:noFill/>
          </a:ln>
        </p:spPr>
        <p:txBody>
          <a:bodyPr/>
          <a:lstStyle/>
          <a:p>
            <a:endParaRPr lang="zh-CN" altLang="en-US"/>
          </a:p>
        </p:txBody>
      </p:sp>
      <p:sp>
        <p:nvSpPr>
          <p:cNvPr id="36976" name="Freeform 528"/>
          <p:cNvSpPr/>
          <p:nvPr/>
        </p:nvSpPr>
        <p:spPr>
          <a:xfrm>
            <a:off x="6873875" y="3005138"/>
            <a:ext cx="758825" cy="28575"/>
          </a:xfrm>
          <a:custGeom>
            <a:avLst/>
            <a:gdLst>
              <a:gd name="txL" fmla="*/ 0 w 3826"/>
              <a:gd name="txT" fmla="*/ 0 h 141"/>
              <a:gd name="txR" fmla="*/ 3826 w 3826"/>
              <a:gd name="txB" fmla="*/ 141 h 141"/>
            </a:gdLst>
            <a:ahLst/>
            <a:cxnLst>
              <a:cxn ang="0">
                <a:pos x="0" y="5790996"/>
              </a:cxn>
              <a:cxn ang="0">
                <a:pos x="150500633" y="0"/>
              </a:cxn>
              <a:cxn ang="0">
                <a:pos x="150500633" y="5790996"/>
              </a:cxn>
              <a:cxn ang="0">
                <a:pos x="0" y="5790996"/>
              </a:cxn>
            </a:cxnLst>
            <a:rect l="txL" t="txT" r="txR" b="txB"/>
            <a:pathLst>
              <a:path w="3826" h="141">
                <a:moveTo>
                  <a:pt x="0" y="141"/>
                </a:moveTo>
                <a:lnTo>
                  <a:pt x="3826" y="0"/>
                </a:lnTo>
                <a:lnTo>
                  <a:pt x="3826" y="141"/>
                </a:lnTo>
                <a:lnTo>
                  <a:pt x="0" y="141"/>
                </a:lnTo>
                <a:close/>
              </a:path>
            </a:pathLst>
          </a:custGeom>
          <a:solidFill>
            <a:srgbClr val="000000">
              <a:alpha val="100000"/>
            </a:srgbClr>
          </a:solidFill>
          <a:ln w="9525">
            <a:noFill/>
          </a:ln>
        </p:spPr>
        <p:txBody>
          <a:bodyPr/>
          <a:lstStyle/>
          <a:p>
            <a:endParaRPr lang="zh-CN" altLang="en-US"/>
          </a:p>
        </p:txBody>
      </p:sp>
      <p:sp>
        <p:nvSpPr>
          <p:cNvPr id="36977" name="Line 529"/>
          <p:cNvSpPr/>
          <p:nvPr/>
        </p:nvSpPr>
        <p:spPr>
          <a:xfrm>
            <a:off x="6751638" y="3217863"/>
            <a:ext cx="409575" cy="1587"/>
          </a:xfrm>
          <a:prstGeom prst="line">
            <a:avLst/>
          </a:prstGeom>
          <a:ln w="0" cap="flat" cmpd="sng">
            <a:solidFill>
              <a:srgbClr val="000000"/>
            </a:solidFill>
            <a:prstDash val="solid"/>
            <a:headEnd type="none" w="med" len="med"/>
            <a:tailEnd type="none" w="med" len="med"/>
          </a:ln>
        </p:spPr>
      </p:sp>
      <p:sp>
        <p:nvSpPr>
          <p:cNvPr id="36978" name="Line 530"/>
          <p:cNvSpPr/>
          <p:nvPr/>
        </p:nvSpPr>
        <p:spPr>
          <a:xfrm>
            <a:off x="7248525" y="3217863"/>
            <a:ext cx="87313" cy="1587"/>
          </a:xfrm>
          <a:prstGeom prst="line">
            <a:avLst/>
          </a:prstGeom>
          <a:ln w="0" cap="flat" cmpd="sng">
            <a:solidFill>
              <a:srgbClr val="000000"/>
            </a:solidFill>
            <a:prstDash val="solid"/>
            <a:headEnd type="none" w="med" len="med"/>
            <a:tailEnd type="none" w="med" len="med"/>
          </a:ln>
        </p:spPr>
      </p:sp>
      <p:sp>
        <p:nvSpPr>
          <p:cNvPr id="36979" name="Line 531"/>
          <p:cNvSpPr/>
          <p:nvPr/>
        </p:nvSpPr>
        <p:spPr>
          <a:xfrm>
            <a:off x="7424738" y="3217863"/>
            <a:ext cx="409575" cy="1587"/>
          </a:xfrm>
          <a:prstGeom prst="line">
            <a:avLst/>
          </a:prstGeom>
          <a:ln w="0" cap="flat" cmpd="sng">
            <a:solidFill>
              <a:srgbClr val="000000"/>
            </a:solidFill>
            <a:prstDash val="solid"/>
            <a:headEnd type="none" w="med" len="med"/>
            <a:tailEnd type="none" w="med" len="med"/>
          </a:ln>
        </p:spPr>
      </p:sp>
      <p:sp>
        <p:nvSpPr>
          <p:cNvPr id="36980" name="Line 532"/>
          <p:cNvSpPr/>
          <p:nvPr/>
        </p:nvSpPr>
        <p:spPr>
          <a:xfrm flipH="1" flipV="1">
            <a:off x="6973888" y="3257550"/>
            <a:ext cx="668337" cy="1588"/>
          </a:xfrm>
          <a:prstGeom prst="line">
            <a:avLst/>
          </a:prstGeom>
          <a:ln w="0" cap="flat" cmpd="sng">
            <a:solidFill>
              <a:srgbClr val="000000"/>
            </a:solidFill>
            <a:prstDash val="solid"/>
            <a:headEnd type="none" w="med" len="med"/>
            <a:tailEnd type="none" w="med" len="med"/>
          </a:ln>
        </p:spPr>
      </p:sp>
      <p:sp>
        <p:nvSpPr>
          <p:cNvPr id="36981" name="Freeform 533"/>
          <p:cNvSpPr/>
          <p:nvPr/>
        </p:nvSpPr>
        <p:spPr>
          <a:xfrm>
            <a:off x="6721475" y="2720975"/>
            <a:ext cx="28575" cy="158750"/>
          </a:xfrm>
          <a:custGeom>
            <a:avLst/>
            <a:gdLst>
              <a:gd name="txL" fmla="*/ 0 w 139"/>
              <a:gd name="txT" fmla="*/ 0 h 800"/>
              <a:gd name="txR" fmla="*/ 139 w 139"/>
              <a:gd name="txB" fmla="*/ 800 h 800"/>
            </a:gdLst>
            <a:ahLst/>
            <a:cxnLst>
              <a:cxn ang="0">
                <a:pos x="5874320" y="0"/>
              </a:cxn>
              <a:cxn ang="0">
                <a:pos x="0" y="0"/>
              </a:cxn>
              <a:cxn ang="0">
                <a:pos x="5874320" y="31501956"/>
              </a:cxn>
              <a:cxn ang="0">
                <a:pos x="5874320" y="0"/>
              </a:cxn>
            </a:cxnLst>
            <a:rect l="txL" t="txT" r="txR" b="txB"/>
            <a:pathLst>
              <a:path w="139" h="800">
                <a:moveTo>
                  <a:pt x="139" y="0"/>
                </a:moveTo>
                <a:lnTo>
                  <a:pt x="0" y="0"/>
                </a:lnTo>
                <a:lnTo>
                  <a:pt x="139" y="800"/>
                </a:lnTo>
                <a:lnTo>
                  <a:pt x="139" y="0"/>
                </a:lnTo>
                <a:close/>
              </a:path>
            </a:pathLst>
          </a:custGeom>
          <a:solidFill>
            <a:srgbClr val="000000">
              <a:alpha val="100000"/>
            </a:srgbClr>
          </a:solidFill>
          <a:ln w="9525">
            <a:noFill/>
          </a:ln>
        </p:spPr>
        <p:txBody>
          <a:bodyPr/>
          <a:lstStyle/>
          <a:p>
            <a:endParaRPr lang="zh-CN" altLang="en-US"/>
          </a:p>
        </p:txBody>
      </p:sp>
      <p:sp>
        <p:nvSpPr>
          <p:cNvPr id="36982" name="Freeform 534"/>
          <p:cNvSpPr/>
          <p:nvPr/>
        </p:nvSpPr>
        <p:spPr>
          <a:xfrm>
            <a:off x="6721475" y="2720975"/>
            <a:ext cx="28575" cy="158750"/>
          </a:xfrm>
          <a:custGeom>
            <a:avLst/>
            <a:gdLst>
              <a:gd name="txL" fmla="*/ 0 w 139"/>
              <a:gd name="txT" fmla="*/ 0 h 800"/>
              <a:gd name="txR" fmla="*/ 139 w 139"/>
              <a:gd name="txB" fmla="*/ 800 h 800"/>
            </a:gdLst>
            <a:ahLst/>
            <a:cxnLst>
              <a:cxn ang="0">
                <a:pos x="0" y="0"/>
              </a:cxn>
              <a:cxn ang="0">
                <a:pos x="5874320" y="31501956"/>
              </a:cxn>
              <a:cxn ang="0">
                <a:pos x="0" y="31501956"/>
              </a:cxn>
              <a:cxn ang="0">
                <a:pos x="0" y="0"/>
              </a:cxn>
            </a:cxnLst>
            <a:rect l="txL" t="txT" r="txR" b="txB"/>
            <a:pathLst>
              <a:path w="139" h="800">
                <a:moveTo>
                  <a:pt x="0" y="0"/>
                </a:moveTo>
                <a:lnTo>
                  <a:pt x="139" y="800"/>
                </a:lnTo>
                <a:lnTo>
                  <a:pt x="0" y="800"/>
                </a:lnTo>
                <a:lnTo>
                  <a:pt x="0" y="0"/>
                </a:lnTo>
                <a:close/>
              </a:path>
            </a:pathLst>
          </a:custGeom>
          <a:solidFill>
            <a:srgbClr val="000000">
              <a:alpha val="100000"/>
            </a:srgbClr>
          </a:solidFill>
          <a:ln w="9525">
            <a:noFill/>
          </a:ln>
        </p:spPr>
        <p:txBody>
          <a:bodyPr/>
          <a:lstStyle/>
          <a:p>
            <a:endParaRPr lang="zh-CN" altLang="en-US"/>
          </a:p>
        </p:txBody>
      </p:sp>
      <p:sp>
        <p:nvSpPr>
          <p:cNvPr id="36983" name="Line 535"/>
          <p:cNvSpPr/>
          <p:nvPr/>
        </p:nvSpPr>
        <p:spPr>
          <a:xfrm flipH="1">
            <a:off x="6842125" y="3136900"/>
            <a:ext cx="157163" cy="1588"/>
          </a:xfrm>
          <a:prstGeom prst="line">
            <a:avLst/>
          </a:prstGeom>
          <a:ln w="9525" cap="flat" cmpd="sng">
            <a:solidFill>
              <a:srgbClr val="000000"/>
            </a:solidFill>
            <a:prstDash val="solid"/>
            <a:headEnd type="none" w="med" len="med"/>
            <a:tailEnd type="none" w="med" len="med"/>
          </a:ln>
        </p:spPr>
      </p:sp>
      <p:sp>
        <p:nvSpPr>
          <p:cNvPr id="36984" name="Freeform 536"/>
          <p:cNvSpPr/>
          <p:nvPr/>
        </p:nvSpPr>
        <p:spPr>
          <a:xfrm>
            <a:off x="6851650" y="3160713"/>
            <a:ext cx="134938" cy="26987"/>
          </a:xfrm>
          <a:custGeom>
            <a:avLst/>
            <a:gdLst>
              <a:gd name="txL" fmla="*/ 0 w 680"/>
              <a:gd name="txT" fmla="*/ 0 h 140"/>
              <a:gd name="txR" fmla="*/ 680 w 680"/>
              <a:gd name="txB" fmla="*/ 140 h 140"/>
            </a:gdLst>
            <a:ahLst/>
            <a:cxnLst>
              <a:cxn ang="0">
                <a:pos x="26776861" y="5202129"/>
              </a:cxn>
              <a:cxn ang="0">
                <a:pos x="26776861" y="0"/>
              </a:cxn>
              <a:cxn ang="0">
                <a:pos x="0" y="5202129"/>
              </a:cxn>
              <a:cxn ang="0">
                <a:pos x="26776861" y="5202129"/>
              </a:cxn>
            </a:cxnLst>
            <a:rect l="txL" t="txT" r="txR" b="txB"/>
            <a:pathLst>
              <a:path w="680" h="140">
                <a:moveTo>
                  <a:pt x="680" y="140"/>
                </a:moveTo>
                <a:lnTo>
                  <a:pt x="680" y="0"/>
                </a:lnTo>
                <a:lnTo>
                  <a:pt x="0" y="140"/>
                </a:lnTo>
                <a:lnTo>
                  <a:pt x="680" y="140"/>
                </a:lnTo>
                <a:close/>
              </a:path>
            </a:pathLst>
          </a:custGeom>
          <a:solidFill>
            <a:srgbClr val="000000">
              <a:alpha val="100000"/>
            </a:srgbClr>
          </a:solidFill>
          <a:ln w="9525">
            <a:noFill/>
          </a:ln>
        </p:spPr>
        <p:txBody>
          <a:bodyPr/>
          <a:lstStyle/>
          <a:p>
            <a:endParaRPr lang="zh-CN" altLang="en-US"/>
          </a:p>
        </p:txBody>
      </p:sp>
      <p:sp>
        <p:nvSpPr>
          <p:cNvPr id="36985" name="Freeform 537"/>
          <p:cNvSpPr/>
          <p:nvPr/>
        </p:nvSpPr>
        <p:spPr>
          <a:xfrm>
            <a:off x="6851650" y="3160713"/>
            <a:ext cx="134938" cy="26987"/>
          </a:xfrm>
          <a:custGeom>
            <a:avLst/>
            <a:gdLst>
              <a:gd name="txL" fmla="*/ 0 w 680"/>
              <a:gd name="txT" fmla="*/ 0 h 140"/>
              <a:gd name="txR" fmla="*/ 680 w 680"/>
              <a:gd name="txB" fmla="*/ 140 h 140"/>
            </a:gdLst>
            <a:ahLst/>
            <a:cxnLst>
              <a:cxn ang="0">
                <a:pos x="26776861" y="0"/>
              </a:cxn>
              <a:cxn ang="0">
                <a:pos x="0" y="5202129"/>
              </a:cxn>
              <a:cxn ang="0">
                <a:pos x="0" y="0"/>
              </a:cxn>
              <a:cxn ang="0">
                <a:pos x="26776861" y="0"/>
              </a:cxn>
            </a:cxnLst>
            <a:rect l="txL" t="txT" r="txR" b="txB"/>
            <a:pathLst>
              <a:path w="680" h="140">
                <a:moveTo>
                  <a:pt x="680" y="0"/>
                </a:moveTo>
                <a:lnTo>
                  <a:pt x="0" y="140"/>
                </a:lnTo>
                <a:lnTo>
                  <a:pt x="0" y="0"/>
                </a:lnTo>
                <a:lnTo>
                  <a:pt x="680" y="0"/>
                </a:lnTo>
                <a:close/>
              </a:path>
            </a:pathLst>
          </a:custGeom>
          <a:solidFill>
            <a:srgbClr val="000000">
              <a:alpha val="100000"/>
            </a:srgbClr>
          </a:solidFill>
          <a:ln w="9525">
            <a:noFill/>
          </a:ln>
        </p:spPr>
        <p:txBody>
          <a:bodyPr/>
          <a:lstStyle/>
          <a:p>
            <a:endParaRPr lang="zh-CN" altLang="en-US"/>
          </a:p>
        </p:txBody>
      </p:sp>
      <p:sp>
        <p:nvSpPr>
          <p:cNvPr id="36986" name="Freeform 538"/>
          <p:cNvSpPr/>
          <p:nvPr/>
        </p:nvSpPr>
        <p:spPr>
          <a:xfrm>
            <a:off x="6721475" y="2879725"/>
            <a:ext cx="28575" cy="20638"/>
          </a:xfrm>
          <a:custGeom>
            <a:avLst/>
            <a:gdLst>
              <a:gd name="txL" fmla="*/ 0 w 139"/>
              <a:gd name="txT" fmla="*/ 0 h 99"/>
              <a:gd name="txR" fmla="*/ 139 w 139"/>
              <a:gd name="txB" fmla="*/ 99 h 99"/>
            </a:gdLst>
            <a:ahLst/>
            <a:cxnLst>
              <a:cxn ang="0">
                <a:pos x="0" y="0"/>
              </a:cxn>
              <a:cxn ang="0">
                <a:pos x="5874320" y="0"/>
              </a:cxn>
              <a:cxn ang="0">
                <a:pos x="253475" y="4302294"/>
              </a:cxn>
              <a:cxn ang="0">
                <a:pos x="0" y="0"/>
              </a:cxn>
            </a:cxnLst>
            <a:rect l="txL" t="txT" r="txR" b="txB"/>
            <a:pathLst>
              <a:path w="139" h="99">
                <a:moveTo>
                  <a:pt x="0" y="0"/>
                </a:moveTo>
                <a:lnTo>
                  <a:pt x="139" y="0"/>
                </a:lnTo>
                <a:lnTo>
                  <a:pt x="6" y="99"/>
                </a:lnTo>
                <a:lnTo>
                  <a:pt x="0" y="0"/>
                </a:lnTo>
                <a:close/>
              </a:path>
            </a:pathLst>
          </a:custGeom>
          <a:solidFill>
            <a:srgbClr val="000000">
              <a:alpha val="100000"/>
            </a:srgbClr>
          </a:solidFill>
          <a:ln w="9525">
            <a:noFill/>
          </a:ln>
        </p:spPr>
        <p:txBody>
          <a:bodyPr/>
          <a:lstStyle/>
          <a:p>
            <a:endParaRPr lang="zh-CN" altLang="en-US"/>
          </a:p>
        </p:txBody>
      </p:sp>
      <p:sp>
        <p:nvSpPr>
          <p:cNvPr id="36987" name="Freeform 539"/>
          <p:cNvSpPr/>
          <p:nvPr/>
        </p:nvSpPr>
        <p:spPr>
          <a:xfrm>
            <a:off x="6723063" y="2879725"/>
            <a:ext cx="26987" cy="20638"/>
          </a:xfrm>
          <a:custGeom>
            <a:avLst/>
            <a:gdLst>
              <a:gd name="txL" fmla="*/ 0 w 139"/>
              <a:gd name="txT" fmla="*/ 0 h 99"/>
              <a:gd name="txR" fmla="*/ 139 w 139"/>
              <a:gd name="txB" fmla="*/ 99 h 99"/>
            </a:gdLst>
            <a:ahLst/>
            <a:cxnLst>
              <a:cxn ang="0">
                <a:pos x="5013368" y="0"/>
              </a:cxn>
              <a:cxn ang="0">
                <a:pos x="0" y="4302294"/>
              </a:cxn>
              <a:cxn ang="0">
                <a:pos x="5239554" y="3520135"/>
              </a:cxn>
              <a:cxn ang="0">
                <a:pos x="5013368" y="0"/>
              </a:cxn>
            </a:cxnLst>
            <a:rect l="txL" t="txT" r="txR" b="txB"/>
            <a:pathLst>
              <a:path w="139" h="99">
                <a:moveTo>
                  <a:pt x="133" y="0"/>
                </a:moveTo>
                <a:lnTo>
                  <a:pt x="0" y="99"/>
                </a:lnTo>
                <a:lnTo>
                  <a:pt x="139" y="81"/>
                </a:lnTo>
                <a:lnTo>
                  <a:pt x="133" y="0"/>
                </a:lnTo>
                <a:close/>
              </a:path>
            </a:pathLst>
          </a:custGeom>
          <a:solidFill>
            <a:srgbClr val="000000">
              <a:alpha val="100000"/>
            </a:srgbClr>
          </a:solidFill>
          <a:ln w="9525">
            <a:noFill/>
          </a:ln>
        </p:spPr>
        <p:txBody>
          <a:bodyPr/>
          <a:lstStyle/>
          <a:p>
            <a:endParaRPr lang="zh-CN" altLang="en-US"/>
          </a:p>
        </p:txBody>
      </p:sp>
      <p:sp>
        <p:nvSpPr>
          <p:cNvPr id="36988" name="Freeform 540"/>
          <p:cNvSpPr/>
          <p:nvPr/>
        </p:nvSpPr>
        <p:spPr>
          <a:xfrm>
            <a:off x="6723063" y="2897188"/>
            <a:ext cx="26987" cy="22225"/>
          </a:xfrm>
          <a:custGeom>
            <a:avLst/>
            <a:gdLst>
              <a:gd name="txL" fmla="*/ 0 w 139"/>
              <a:gd name="txT" fmla="*/ 0 h 117"/>
              <a:gd name="txR" fmla="*/ 139 w 139"/>
              <a:gd name="txB" fmla="*/ 117 h 117"/>
            </a:gdLst>
            <a:ahLst/>
            <a:cxnLst>
              <a:cxn ang="0">
                <a:pos x="0" y="649464"/>
              </a:cxn>
              <a:cxn ang="0">
                <a:pos x="5239554" y="0"/>
              </a:cxn>
              <a:cxn ang="0">
                <a:pos x="753888" y="4221801"/>
              </a:cxn>
              <a:cxn ang="0">
                <a:pos x="0" y="649464"/>
              </a:cxn>
            </a:cxnLst>
            <a:rect l="txL" t="txT" r="txR" b="txB"/>
            <a:pathLst>
              <a:path w="139" h="117">
                <a:moveTo>
                  <a:pt x="0" y="18"/>
                </a:moveTo>
                <a:lnTo>
                  <a:pt x="139" y="0"/>
                </a:lnTo>
                <a:lnTo>
                  <a:pt x="20" y="117"/>
                </a:lnTo>
                <a:lnTo>
                  <a:pt x="0" y="18"/>
                </a:lnTo>
                <a:close/>
              </a:path>
            </a:pathLst>
          </a:custGeom>
          <a:solidFill>
            <a:srgbClr val="000000">
              <a:alpha val="100000"/>
            </a:srgbClr>
          </a:solidFill>
          <a:ln w="9525">
            <a:noFill/>
          </a:ln>
        </p:spPr>
        <p:txBody>
          <a:bodyPr/>
          <a:lstStyle/>
          <a:p>
            <a:endParaRPr lang="zh-CN" altLang="en-US"/>
          </a:p>
        </p:txBody>
      </p:sp>
      <p:sp>
        <p:nvSpPr>
          <p:cNvPr id="36989" name="Freeform 541"/>
          <p:cNvSpPr/>
          <p:nvPr/>
        </p:nvSpPr>
        <p:spPr>
          <a:xfrm>
            <a:off x="6727825" y="2897188"/>
            <a:ext cx="25400" cy="22225"/>
          </a:xfrm>
          <a:custGeom>
            <a:avLst/>
            <a:gdLst>
              <a:gd name="txL" fmla="*/ 0 w 135"/>
              <a:gd name="txT" fmla="*/ 0 h 117"/>
              <a:gd name="txR" fmla="*/ 135 w 135"/>
              <a:gd name="txB" fmla="*/ 117 h 117"/>
            </a:gdLst>
            <a:ahLst/>
            <a:cxnLst>
              <a:cxn ang="0">
                <a:pos x="4212637" y="0"/>
              </a:cxn>
              <a:cxn ang="0">
                <a:pos x="0" y="4221801"/>
              </a:cxn>
              <a:cxn ang="0">
                <a:pos x="4778962" y="2958774"/>
              </a:cxn>
              <a:cxn ang="0">
                <a:pos x="4212637" y="0"/>
              </a:cxn>
            </a:cxnLst>
            <a:rect l="txL" t="txT" r="txR" b="txB"/>
            <a:pathLst>
              <a:path w="135" h="117">
                <a:moveTo>
                  <a:pt x="119" y="0"/>
                </a:moveTo>
                <a:lnTo>
                  <a:pt x="0" y="117"/>
                </a:lnTo>
                <a:lnTo>
                  <a:pt x="135" y="82"/>
                </a:lnTo>
                <a:lnTo>
                  <a:pt x="119" y="0"/>
                </a:lnTo>
                <a:close/>
              </a:path>
            </a:pathLst>
          </a:custGeom>
          <a:solidFill>
            <a:srgbClr val="000000">
              <a:alpha val="100000"/>
            </a:srgbClr>
          </a:solidFill>
          <a:ln w="9525">
            <a:noFill/>
          </a:ln>
        </p:spPr>
        <p:txBody>
          <a:bodyPr/>
          <a:lstStyle/>
          <a:p>
            <a:endParaRPr lang="zh-CN" altLang="en-US"/>
          </a:p>
        </p:txBody>
      </p:sp>
      <p:sp>
        <p:nvSpPr>
          <p:cNvPr id="36990" name="Freeform 542"/>
          <p:cNvSpPr/>
          <p:nvPr/>
        </p:nvSpPr>
        <p:spPr>
          <a:xfrm>
            <a:off x="6727825" y="2913063"/>
            <a:ext cx="25400" cy="25400"/>
          </a:xfrm>
          <a:custGeom>
            <a:avLst/>
            <a:gdLst>
              <a:gd name="txL" fmla="*/ 0 w 135"/>
              <a:gd name="txT" fmla="*/ 0 h 130"/>
              <a:gd name="txR" fmla="*/ 135 w 135"/>
              <a:gd name="txB" fmla="*/ 130 h 130"/>
            </a:gdLst>
            <a:ahLst/>
            <a:cxnLst>
              <a:cxn ang="0">
                <a:pos x="0" y="1336040"/>
              </a:cxn>
              <a:cxn ang="0">
                <a:pos x="4778962" y="0"/>
              </a:cxn>
              <a:cxn ang="0">
                <a:pos x="1132840" y="4962768"/>
              </a:cxn>
              <a:cxn ang="0">
                <a:pos x="0" y="1336040"/>
              </a:cxn>
            </a:cxnLst>
            <a:rect l="txL" t="txT" r="txR" b="txB"/>
            <a:pathLst>
              <a:path w="135" h="130">
                <a:moveTo>
                  <a:pt x="0" y="35"/>
                </a:moveTo>
                <a:lnTo>
                  <a:pt x="135" y="0"/>
                </a:lnTo>
                <a:lnTo>
                  <a:pt x="32" y="130"/>
                </a:lnTo>
                <a:lnTo>
                  <a:pt x="0" y="35"/>
                </a:lnTo>
                <a:close/>
              </a:path>
            </a:pathLst>
          </a:custGeom>
          <a:solidFill>
            <a:srgbClr val="000000">
              <a:alpha val="100000"/>
            </a:srgbClr>
          </a:solidFill>
          <a:ln w="9525">
            <a:noFill/>
          </a:ln>
        </p:spPr>
        <p:txBody>
          <a:bodyPr/>
          <a:lstStyle/>
          <a:p>
            <a:endParaRPr lang="zh-CN" altLang="en-US"/>
          </a:p>
        </p:txBody>
      </p:sp>
      <p:sp>
        <p:nvSpPr>
          <p:cNvPr id="36991" name="Freeform 543"/>
          <p:cNvSpPr/>
          <p:nvPr/>
        </p:nvSpPr>
        <p:spPr>
          <a:xfrm>
            <a:off x="6734175" y="2913063"/>
            <a:ext cx="25400" cy="25400"/>
          </a:xfrm>
          <a:custGeom>
            <a:avLst/>
            <a:gdLst>
              <a:gd name="txL" fmla="*/ 0 w 128"/>
              <a:gd name="txT" fmla="*/ 0 h 130"/>
              <a:gd name="txR" fmla="*/ 128 w 128"/>
              <a:gd name="txB" fmla="*/ 130 h 130"/>
            </a:gdLst>
            <a:ahLst/>
            <a:cxnLst>
              <a:cxn ang="0">
                <a:pos x="4055864" y="0"/>
              </a:cxn>
              <a:cxn ang="0">
                <a:pos x="0" y="4962768"/>
              </a:cxn>
              <a:cxn ang="0">
                <a:pos x="5040312" y="2939561"/>
              </a:cxn>
              <a:cxn ang="0">
                <a:pos x="4055864" y="0"/>
              </a:cxn>
            </a:cxnLst>
            <a:rect l="txL" t="txT" r="txR" b="txB"/>
            <a:pathLst>
              <a:path w="128" h="130">
                <a:moveTo>
                  <a:pt x="103" y="0"/>
                </a:moveTo>
                <a:lnTo>
                  <a:pt x="0" y="130"/>
                </a:lnTo>
                <a:lnTo>
                  <a:pt x="128" y="77"/>
                </a:lnTo>
                <a:lnTo>
                  <a:pt x="103" y="0"/>
                </a:lnTo>
                <a:close/>
              </a:path>
            </a:pathLst>
          </a:custGeom>
          <a:solidFill>
            <a:srgbClr val="000000">
              <a:alpha val="100000"/>
            </a:srgbClr>
          </a:solidFill>
          <a:ln w="9525">
            <a:noFill/>
          </a:ln>
        </p:spPr>
        <p:txBody>
          <a:bodyPr/>
          <a:lstStyle/>
          <a:p>
            <a:endParaRPr lang="zh-CN" altLang="en-US"/>
          </a:p>
        </p:txBody>
      </p:sp>
      <p:sp>
        <p:nvSpPr>
          <p:cNvPr id="36992" name="Freeform 544"/>
          <p:cNvSpPr/>
          <p:nvPr/>
        </p:nvSpPr>
        <p:spPr>
          <a:xfrm>
            <a:off x="6734175" y="2927350"/>
            <a:ext cx="25400" cy="30163"/>
          </a:xfrm>
          <a:custGeom>
            <a:avLst/>
            <a:gdLst>
              <a:gd name="txL" fmla="*/ 0 w 128"/>
              <a:gd name="txT" fmla="*/ 0 h 145"/>
              <a:gd name="txR" fmla="*/ 128 w 128"/>
              <a:gd name="txB" fmla="*/ 145 h 145"/>
            </a:gdLst>
            <a:ahLst/>
            <a:cxnLst>
              <a:cxn ang="0">
                <a:pos x="0" y="2293428"/>
              </a:cxn>
              <a:cxn ang="0">
                <a:pos x="5040312" y="0"/>
              </a:cxn>
              <a:cxn ang="0">
                <a:pos x="1732558" y="6274527"/>
              </a:cxn>
              <a:cxn ang="0">
                <a:pos x="0" y="2293428"/>
              </a:cxn>
            </a:cxnLst>
            <a:rect l="txL" t="txT" r="txR" b="txB"/>
            <a:pathLst>
              <a:path w="128" h="145">
                <a:moveTo>
                  <a:pt x="0" y="53"/>
                </a:moveTo>
                <a:lnTo>
                  <a:pt x="128" y="0"/>
                </a:lnTo>
                <a:lnTo>
                  <a:pt x="44" y="145"/>
                </a:lnTo>
                <a:lnTo>
                  <a:pt x="0" y="53"/>
                </a:lnTo>
                <a:close/>
              </a:path>
            </a:pathLst>
          </a:custGeom>
          <a:solidFill>
            <a:srgbClr val="000000">
              <a:alpha val="100000"/>
            </a:srgbClr>
          </a:solidFill>
          <a:ln w="9525">
            <a:noFill/>
          </a:ln>
        </p:spPr>
        <p:txBody>
          <a:bodyPr/>
          <a:lstStyle/>
          <a:p>
            <a:endParaRPr lang="zh-CN" altLang="en-US"/>
          </a:p>
        </p:txBody>
      </p:sp>
      <p:sp>
        <p:nvSpPr>
          <p:cNvPr id="36993" name="Freeform 545"/>
          <p:cNvSpPr/>
          <p:nvPr/>
        </p:nvSpPr>
        <p:spPr>
          <a:xfrm>
            <a:off x="6742113" y="2927350"/>
            <a:ext cx="23812" cy="30163"/>
          </a:xfrm>
          <a:custGeom>
            <a:avLst/>
            <a:gdLst>
              <a:gd name="txL" fmla="*/ 0 w 120"/>
              <a:gd name="txT" fmla="*/ 0 h 145"/>
              <a:gd name="txR" fmla="*/ 120 w 120"/>
              <a:gd name="txB" fmla="*/ 145 h 145"/>
            </a:gdLst>
            <a:ahLst/>
            <a:cxnLst>
              <a:cxn ang="0">
                <a:pos x="3307488" y="0"/>
              </a:cxn>
              <a:cxn ang="0">
                <a:pos x="0" y="6274527"/>
              </a:cxn>
              <a:cxn ang="0">
                <a:pos x="4725095" y="3202270"/>
              </a:cxn>
              <a:cxn ang="0">
                <a:pos x="3307488" y="0"/>
              </a:cxn>
            </a:cxnLst>
            <a:rect l="txL" t="txT" r="txR" b="txB"/>
            <a:pathLst>
              <a:path w="120" h="145">
                <a:moveTo>
                  <a:pt x="84" y="0"/>
                </a:moveTo>
                <a:lnTo>
                  <a:pt x="0" y="145"/>
                </a:lnTo>
                <a:lnTo>
                  <a:pt x="120" y="74"/>
                </a:lnTo>
                <a:lnTo>
                  <a:pt x="84" y="0"/>
                </a:lnTo>
                <a:close/>
              </a:path>
            </a:pathLst>
          </a:custGeom>
          <a:solidFill>
            <a:srgbClr val="000000">
              <a:alpha val="100000"/>
            </a:srgbClr>
          </a:solidFill>
          <a:ln w="9525">
            <a:noFill/>
          </a:ln>
        </p:spPr>
        <p:txBody>
          <a:bodyPr/>
          <a:lstStyle/>
          <a:p>
            <a:endParaRPr lang="zh-CN" altLang="en-US"/>
          </a:p>
        </p:txBody>
      </p:sp>
      <p:sp>
        <p:nvSpPr>
          <p:cNvPr id="36994" name="Freeform 546"/>
          <p:cNvSpPr/>
          <p:nvPr/>
        </p:nvSpPr>
        <p:spPr>
          <a:xfrm>
            <a:off x="6742113" y="2943225"/>
            <a:ext cx="23812" cy="30163"/>
          </a:xfrm>
          <a:custGeom>
            <a:avLst/>
            <a:gdLst>
              <a:gd name="txL" fmla="*/ 0 w 120"/>
              <a:gd name="txT" fmla="*/ 0 h 154"/>
              <a:gd name="txR" fmla="*/ 120 w 120"/>
              <a:gd name="txB" fmla="*/ 154 h 154"/>
            </a:gdLst>
            <a:ahLst/>
            <a:cxnLst>
              <a:cxn ang="0">
                <a:pos x="0" y="2723679"/>
              </a:cxn>
              <a:cxn ang="0">
                <a:pos x="4725095" y="0"/>
              </a:cxn>
              <a:cxn ang="0">
                <a:pos x="2204991" y="5907834"/>
              </a:cxn>
              <a:cxn ang="0">
                <a:pos x="0" y="2723679"/>
              </a:cxn>
            </a:cxnLst>
            <a:rect l="txL" t="txT" r="txR" b="txB"/>
            <a:pathLst>
              <a:path w="120" h="154">
                <a:moveTo>
                  <a:pt x="0" y="71"/>
                </a:moveTo>
                <a:lnTo>
                  <a:pt x="120" y="0"/>
                </a:lnTo>
                <a:lnTo>
                  <a:pt x="56" y="154"/>
                </a:lnTo>
                <a:lnTo>
                  <a:pt x="0" y="71"/>
                </a:lnTo>
                <a:close/>
              </a:path>
            </a:pathLst>
          </a:custGeom>
          <a:solidFill>
            <a:srgbClr val="000000">
              <a:alpha val="100000"/>
            </a:srgbClr>
          </a:solidFill>
          <a:ln w="9525">
            <a:noFill/>
          </a:ln>
        </p:spPr>
        <p:txBody>
          <a:bodyPr/>
          <a:lstStyle/>
          <a:p>
            <a:endParaRPr lang="zh-CN" altLang="en-US"/>
          </a:p>
        </p:txBody>
      </p:sp>
      <p:sp>
        <p:nvSpPr>
          <p:cNvPr id="36995" name="Freeform 547"/>
          <p:cNvSpPr/>
          <p:nvPr/>
        </p:nvSpPr>
        <p:spPr>
          <a:xfrm>
            <a:off x="6753225" y="2943225"/>
            <a:ext cx="22225" cy="30163"/>
          </a:xfrm>
          <a:custGeom>
            <a:avLst/>
            <a:gdLst>
              <a:gd name="txL" fmla="*/ 0 w 110"/>
              <a:gd name="txT" fmla="*/ 0 h 154"/>
              <a:gd name="txR" fmla="*/ 110 w 110"/>
              <a:gd name="txB" fmla="*/ 154 h 154"/>
            </a:gdLst>
            <a:ahLst/>
            <a:cxnLst>
              <a:cxn ang="0">
                <a:pos x="2612650" y="0"/>
              </a:cxn>
              <a:cxn ang="0">
                <a:pos x="0" y="5907834"/>
              </a:cxn>
              <a:cxn ang="0">
                <a:pos x="4490461" y="2608708"/>
              </a:cxn>
              <a:cxn ang="0">
                <a:pos x="2612650" y="0"/>
              </a:cxn>
            </a:cxnLst>
            <a:rect l="txL" t="txT" r="txR" b="txB"/>
            <a:pathLst>
              <a:path w="110" h="154">
                <a:moveTo>
                  <a:pt x="64" y="0"/>
                </a:moveTo>
                <a:lnTo>
                  <a:pt x="0" y="154"/>
                </a:lnTo>
                <a:lnTo>
                  <a:pt x="110" y="68"/>
                </a:lnTo>
                <a:lnTo>
                  <a:pt x="64" y="0"/>
                </a:lnTo>
                <a:close/>
              </a:path>
            </a:pathLst>
          </a:custGeom>
          <a:solidFill>
            <a:srgbClr val="000000">
              <a:alpha val="100000"/>
            </a:srgbClr>
          </a:solidFill>
          <a:ln w="9525">
            <a:noFill/>
          </a:ln>
        </p:spPr>
        <p:txBody>
          <a:bodyPr/>
          <a:lstStyle/>
          <a:p>
            <a:endParaRPr lang="zh-CN" altLang="en-US"/>
          </a:p>
        </p:txBody>
      </p:sp>
      <p:sp>
        <p:nvSpPr>
          <p:cNvPr id="36996" name="Freeform 548"/>
          <p:cNvSpPr/>
          <p:nvPr/>
        </p:nvSpPr>
        <p:spPr>
          <a:xfrm>
            <a:off x="6753225" y="2955925"/>
            <a:ext cx="22225" cy="31750"/>
          </a:xfrm>
          <a:custGeom>
            <a:avLst/>
            <a:gdLst>
              <a:gd name="txL" fmla="*/ 0 w 110"/>
              <a:gd name="txT" fmla="*/ 0 h 161"/>
              <a:gd name="txR" fmla="*/ 110 w 110"/>
              <a:gd name="txB" fmla="*/ 161 h 161"/>
            </a:gdLst>
            <a:ahLst/>
            <a:cxnLst>
              <a:cxn ang="0">
                <a:pos x="0" y="3344597"/>
              </a:cxn>
              <a:cxn ang="0">
                <a:pos x="4490461" y="0"/>
              </a:cxn>
              <a:cxn ang="0">
                <a:pos x="2653463" y="6261257"/>
              </a:cxn>
              <a:cxn ang="0">
                <a:pos x="0" y="3344597"/>
              </a:cxn>
            </a:cxnLst>
            <a:rect l="txL" t="txT" r="txR" b="txB"/>
            <a:pathLst>
              <a:path w="110" h="161">
                <a:moveTo>
                  <a:pt x="0" y="86"/>
                </a:moveTo>
                <a:lnTo>
                  <a:pt x="110" y="0"/>
                </a:lnTo>
                <a:lnTo>
                  <a:pt x="65" y="161"/>
                </a:lnTo>
                <a:lnTo>
                  <a:pt x="0" y="86"/>
                </a:lnTo>
                <a:close/>
              </a:path>
            </a:pathLst>
          </a:custGeom>
          <a:solidFill>
            <a:srgbClr val="000000">
              <a:alpha val="100000"/>
            </a:srgbClr>
          </a:solidFill>
          <a:ln w="9525">
            <a:noFill/>
          </a:ln>
        </p:spPr>
        <p:txBody>
          <a:bodyPr/>
          <a:lstStyle/>
          <a:p>
            <a:endParaRPr lang="zh-CN" altLang="en-US"/>
          </a:p>
        </p:txBody>
      </p:sp>
      <p:sp>
        <p:nvSpPr>
          <p:cNvPr id="36997" name="Freeform 549"/>
          <p:cNvSpPr/>
          <p:nvPr/>
        </p:nvSpPr>
        <p:spPr>
          <a:xfrm>
            <a:off x="6765925" y="2955925"/>
            <a:ext cx="20638" cy="31750"/>
          </a:xfrm>
          <a:custGeom>
            <a:avLst/>
            <a:gdLst>
              <a:gd name="txL" fmla="*/ 0 w 100"/>
              <a:gd name="txT" fmla="*/ 0 h 161"/>
              <a:gd name="txR" fmla="*/ 100 w 100"/>
              <a:gd name="txB" fmla="*/ 161 h 161"/>
            </a:gdLst>
            <a:ahLst/>
            <a:cxnLst>
              <a:cxn ang="0">
                <a:pos x="1916651" y="0"/>
              </a:cxn>
              <a:cxn ang="0">
                <a:pos x="0" y="6261257"/>
              </a:cxn>
              <a:cxn ang="0">
                <a:pos x="4259271" y="2450074"/>
              </a:cxn>
              <a:cxn ang="0">
                <a:pos x="1916651" y="0"/>
              </a:cxn>
            </a:cxnLst>
            <a:rect l="txL" t="txT" r="txR" b="txB"/>
            <a:pathLst>
              <a:path w="100" h="161">
                <a:moveTo>
                  <a:pt x="45" y="0"/>
                </a:moveTo>
                <a:lnTo>
                  <a:pt x="0" y="161"/>
                </a:lnTo>
                <a:lnTo>
                  <a:pt x="100" y="63"/>
                </a:lnTo>
                <a:lnTo>
                  <a:pt x="45" y="0"/>
                </a:lnTo>
                <a:close/>
              </a:path>
            </a:pathLst>
          </a:custGeom>
          <a:solidFill>
            <a:srgbClr val="000000">
              <a:alpha val="100000"/>
            </a:srgbClr>
          </a:solidFill>
          <a:ln w="9525">
            <a:noFill/>
          </a:ln>
        </p:spPr>
        <p:txBody>
          <a:bodyPr/>
          <a:lstStyle/>
          <a:p>
            <a:endParaRPr lang="zh-CN" altLang="en-US"/>
          </a:p>
        </p:txBody>
      </p:sp>
      <p:sp>
        <p:nvSpPr>
          <p:cNvPr id="36998" name="Freeform 550"/>
          <p:cNvSpPr/>
          <p:nvPr/>
        </p:nvSpPr>
        <p:spPr>
          <a:xfrm>
            <a:off x="6765925" y="2968625"/>
            <a:ext cx="20638" cy="33338"/>
          </a:xfrm>
          <a:custGeom>
            <a:avLst/>
            <a:gdLst>
              <a:gd name="txL" fmla="*/ 0 w 100"/>
              <a:gd name="txT" fmla="*/ 0 h 165"/>
              <a:gd name="txR" fmla="*/ 100 w 100"/>
              <a:gd name="txB" fmla="*/ 165 h 165"/>
            </a:gdLst>
            <a:ahLst/>
            <a:cxnLst>
              <a:cxn ang="0">
                <a:pos x="0" y="4000762"/>
              </a:cxn>
              <a:cxn ang="0">
                <a:pos x="4259271" y="0"/>
              </a:cxn>
              <a:cxn ang="0">
                <a:pos x="3237070" y="6735893"/>
              </a:cxn>
              <a:cxn ang="0">
                <a:pos x="0" y="4000762"/>
              </a:cxn>
            </a:cxnLst>
            <a:rect l="txL" t="txT" r="txR" b="txB"/>
            <a:pathLst>
              <a:path w="100" h="165">
                <a:moveTo>
                  <a:pt x="0" y="98"/>
                </a:moveTo>
                <a:lnTo>
                  <a:pt x="100" y="0"/>
                </a:lnTo>
                <a:lnTo>
                  <a:pt x="76" y="165"/>
                </a:lnTo>
                <a:lnTo>
                  <a:pt x="0" y="98"/>
                </a:lnTo>
                <a:close/>
              </a:path>
            </a:pathLst>
          </a:custGeom>
          <a:solidFill>
            <a:srgbClr val="000000">
              <a:alpha val="100000"/>
            </a:srgbClr>
          </a:solidFill>
          <a:ln w="9525">
            <a:noFill/>
          </a:ln>
        </p:spPr>
        <p:txBody>
          <a:bodyPr/>
          <a:lstStyle/>
          <a:p>
            <a:endParaRPr lang="zh-CN" altLang="en-US"/>
          </a:p>
        </p:txBody>
      </p:sp>
      <p:sp>
        <p:nvSpPr>
          <p:cNvPr id="36999" name="Freeform 551"/>
          <p:cNvSpPr/>
          <p:nvPr/>
        </p:nvSpPr>
        <p:spPr>
          <a:xfrm>
            <a:off x="6781800" y="2968625"/>
            <a:ext cx="15875" cy="33338"/>
          </a:xfrm>
          <a:custGeom>
            <a:avLst/>
            <a:gdLst>
              <a:gd name="txL" fmla="*/ 0 w 84"/>
              <a:gd name="txT" fmla="*/ 0 h 165"/>
              <a:gd name="txR" fmla="*/ 84 w 84"/>
              <a:gd name="txB" fmla="*/ 165 h 165"/>
            </a:gdLst>
            <a:ahLst/>
            <a:cxnLst>
              <a:cxn ang="0">
                <a:pos x="857250" y="0"/>
              </a:cxn>
              <a:cxn ang="0">
                <a:pos x="0" y="6735893"/>
              </a:cxn>
              <a:cxn ang="0">
                <a:pos x="3000186" y="2204551"/>
              </a:cxn>
              <a:cxn ang="0">
                <a:pos x="857250" y="0"/>
              </a:cxn>
            </a:cxnLst>
            <a:rect l="txL" t="txT" r="txR" b="txB"/>
            <a:pathLst>
              <a:path w="84" h="165">
                <a:moveTo>
                  <a:pt x="24" y="0"/>
                </a:moveTo>
                <a:lnTo>
                  <a:pt x="0" y="165"/>
                </a:lnTo>
                <a:lnTo>
                  <a:pt x="84" y="54"/>
                </a:lnTo>
                <a:lnTo>
                  <a:pt x="24" y="0"/>
                </a:lnTo>
                <a:close/>
              </a:path>
            </a:pathLst>
          </a:custGeom>
          <a:solidFill>
            <a:srgbClr val="000000">
              <a:alpha val="100000"/>
            </a:srgbClr>
          </a:solidFill>
          <a:ln w="9525">
            <a:noFill/>
          </a:ln>
        </p:spPr>
        <p:txBody>
          <a:bodyPr/>
          <a:lstStyle/>
          <a:p>
            <a:endParaRPr lang="zh-CN" altLang="en-US"/>
          </a:p>
        </p:txBody>
      </p:sp>
      <p:sp>
        <p:nvSpPr>
          <p:cNvPr id="37000" name="Freeform 552"/>
          <p:cNvSpPr/>
          <p:nvPr/>
        </p:nvSpPr>
        <p:spPr>
          <a:xfrm>
            <a:off x="6781800" y="2979738"/>
            <a:ext cx="15875" cy="33337"/>
          </a:xfrm>
          <a:custGeom>
            <a:avLst/>
            <a:gdLst>
              <a:gd name="txL" fmla="*/ 0 w 84"/>
              <a:gd name="txT" fmla="*/ 0 h 167"/>
              <a:gd name="txR" fmla="*/ 84 w 84"/>
              <a:gd name="txB" fmla="*/ 167 h 167"/>
            </a:gdLst>
            <a:ahLst/>
            <a:cxnLst>
              <a:cxn ang="0">
                <a:pos x="0" y="4423241"/>
              </a:cxn>
              <a:cxn ang="0">
                <a:pos x="3000186" y="0"/>
              </a:cxn>
              <a:cxn ang="0">
                <a:pos x="2964467" y="6654824"/>
              </a:cxn>
              <a:cxn ang="0">
                <a:pos x="0" y="4423241"/>
              </a:cxn>
            </a:cxnLst>
            <a:rect l="txL" t="txT" r="txR" b="txB"/>
            <a:pathLst>
              <a:path w="84" h="167">
                <a:moveTo>
                  <a:pt x="0" y="111"/>
                </a:moveTo>
                <a:lnTo>
                  <a:pt x="84" y="0"/>
                </a:lnTo>
                <a:lnTo>
                  <a:pt x="83" y="167"/>
                </a:lnTo>
                <a:lnTo>
                  <a:pt x="0" y="111"/>
                </a:lnTo>
                <a:close/>
              </a:path>
            </a:pathLst>
          </a:custGeom>
          <a:solidFill>
            <a:srgbClr val="000000">
              <a:alpha val="100000"/>
            </a:srgbClr>
          </a:solidFill>
          <a:ln w="9525">
            <a:noFill/>
          </a:ln>
        </p:spPr>
        <p:txBody>
          <a:bodyPr/>
          <a:lstStyle/>
          <a:p>
            <a:endParaRPr lang="zh-CN" altLang="en-US"/>
          </a:p>
        </p:txBody>
      </p:sp>
      <p:sp>
        <p:nvSpPr>
          <p:cNvPr id="37001" name="Freeform 553"/>
          <p:cNvSpPr/>
          <p:nvPr/>
        </p:nvSpPr>
        <p:spPr>
          <a:xfrm>
            <a:off x="6797675" y="2979738"/>
            <a:ext cx="14288" cy="33337"/>
          </a:xfrm>
          <a:custGeom>
            <a:avLst/>
            <a:gdLst>
              <a:gd name="txL" fmla="*/ 0 w 70"/>
              <a:gd name="txT" fmla="*/ 0 h 167"/>
              <a:gd name="txR" fmla="*/ 70 w 70"/>
              <a:gd name="txB" fmla="*/ 167 h 167"/>
            </a:gdLst>
            <a:ahLst/>
            <a:cxnLst>
              <a:cxn ang="0">
                <a:pos x="41639" y="0"/>
              </a:cxn>
              <a:cxn ang="0">
                <a:pos x="0" y="6654824"/>
              </a:cxn>
              <a:cxn ang="0">
                <a:pos x="2916384" y="1793211"/>
              </a:cxn>
              <a:cxn ang="0">
                <a:pos x="41639" y="0"/>
              </a:cxn>
            </a:cxnLst>
            <a:rect l="txL" t="txT" r="txR" b="txB"/>
            <a:pathLst>
              <a:path w="70" h="167">
                <a:moveTo>
                  <a:pt x="1" y="0"/>
                </a:moveTo>
                <a:lnTo>
                  <a:pt x="0" y="167"/>
                </a:lnTo>
                <a:lnTo>
                  <a:pt x="70" y="45"/>
                </a:lnTo>
                <a:lnTo>
                  <a:pt x="1" y="0"/>
                </a:lnTo>
                <a:close/>
              </a:path>
            </a:pathLst>
          </a:custGeom>
          <a:solidFill>
            <a:srgbClr val="000000">
              <a:alpha val="100000"/>
            </a:srgbClr>
          </a:solidFill>
          <a:ln w="9525">
            <a:noFill/>
          </a:ln>
        </p:spPr>
        <p:txBody>
          <a:bodyPr/>
          <a:lstStyle/>
          <a:p>
            <a:endParaRPr lang="zh-CN" altLang="en-US"/>
          </a:p>
        </p:txBody>
      </p:sp>
      <p:sp>
        <p:nvSpPr>
          <p:cNvPr id="37002" name="Freeform 554"/>
          <p:cNvSpPr/>
          <p:nvPr/>
        </p:nvSpPr>
        <p:spPr>
          <a:xfrm>
            <a:off x="6797675" y="2989263"/>
            <a:ext cx="17463" cy="31750"/>
          </a:xfrm>
          <a:custGeom>
            <a:avLst/>
            <a:gdLst>
              <a:gd name="txL" fmla="*/ 0 w 90"/>
              <a:gd name="txT" fmla="*/ 0 h 167"/>
              <a:gd name="txR" fmla="*/ 90 w 90"/>
              <a:gd name="txB" fmla="*/ 167 h 167"/>
            </a:gdLst>
            <a:ahLst/>
            <a:cxnLst>
              <a:cxn ang="0">
                <a:pos x="0" y="4409828"/>
              </a:cxn>
              <a:cxn ang="0">
                <a:pos x="2635361" y="0"/>
              </a:cxn>
              <a:cxn ang="0">
                <a:pos x="3388404" y="6036302"/>
              </a:cxn>
              <a:cxn ang="0">
                <a:pos x="0" y="4409828"/>
              </a:cxn>
            </a:cxnLst>
            <a:rect l="txL" t="txT" r="txR" b="txB"/>
            <a:pathLst>
              <a:path w="90" h="167">
                <a:moveTo>
                  <a:pt x="0" y="122"/>
                </a:moveTo>
                <a:lnTo>
                  <a:pt x="70" y="0"/>
                </a:lnTo>
                <a:lnTo>
                  <a:pt x="90" y="167"/>
                </a:lnTo>
                <a:lnTo>
                  <a:pt x="0" y="122"/>
                </a:lnTo>
                <a:close/>
              </a:path>
            </a:pathLst>
          </a:custGeom>
          <a:solidFill>
            <a:srgbClr val="000000">
              <a:alpha val="100000"/>
            </a:srgbClr>
          </a:solidFill>
          <a:ln w="9525">
            <a:noFill/>
          </a:ln>
        </p:spPr>
        <p:txBody>
          <a:bodyPr/>
          <a:lstStyle/>
          <a:p>
            <a:endParaRPr lang="zh-CN" altLang="en-US"/>
          </a:p>
        </p:txBody>
      </p:sp>
      <p:sp>
        <p:nvSpPr>
          <p:cNvPr id="37003" name="Freeform 555"/>
          <p:cNvSpPr/>
          <p:nvPr/>
        </p:nvSpPr>
        <p:spPr>
          <a:xfrm>
            <a:off x="6811963" y="2989263"/>
            <a:ext cx="14287" cy="31750"/>
          </a:xfrm>
          <a:custGeom>
            <a:avLst/>
            <a:gdLst>
              <a:gd name="txL" fmla="*/ 0 w 73"/>
              <a:gd name="txT" fmla="*/ 0 h 167"/>
              <a:gd name="txR" fmla="*/ 73 w 73"/>
              <a:gd name="txB" fmla="*/ 167 h 167"/>
            </a:gdLst>
            <a:ahLst/>
            <a:cxnLst>
              <a:cxn ang="0">
                <a:pos x="0" y="0"/>
              </a:cxn>
              <a:cxn ang="0">
                <a:pos x="766018" y="6036302"/>
              </a:cxn>
              <a:cxn ang="0">
                <a:pos x="2796142" y="1337302"/>
              </a:cxn>
              <a:cxn ang="0">
                <a:pos x="0" y="0"/>
              </a:cxn>
            </a:cxnLst>
            <a:rect l="txL" t="txT" r="txR" b="txB"/>
            <a:pathLst>
              <a:path w="73" h="167">
                <a:moveTo>
                  <a:pt x="0" y="0"/>
                </a:moveTo>
                <a:lnTo>
                  <a:pt x="20" y="167"/>
                </a:lnTo>
                <a:lnTo>
                  <a:pt x="73" y="37"/>
                </a:lnTo>
                <a:lnTo>
                  <a:pt x="0" y="0"/>
                </a:lnTo>
                <a:close/>
              </a:path>
            </a:pathLst>
          </a:custGeom>
          <a:solidFill>
            <a:srgbClr val="000000">
              <a:alpha val="100000"/>
            </a:srgbClr>
          </a:solidFill>
          <a:ln w="9525">
            <a:noFill/>
          </a:ln>
        </p:spPr>
        <p:txBody>
          <a:bodyPr/>
          <a:lstStyle/>
          <a:p>
            <a:endParaRPr lang="zh-CN" altLang="en-US"/>
          </a:p>
        </p:txBody>
      </p:sp>
      <p:sp>
        <p:nvSpPr>
          <p:cNvPr id="37004" name="Freeform 556"/>
          <p:cNvSpPr/>
          <p:nvPr/>
        </p:nvSpPr>
        <p:spPr>
          <a:xfrm>
            <a:off x="6815138" y="2995613"/>
            <a:ext cx="19050" cy="31750"/>
          </a:xfrm>
          <a:custGeom>
            <a:avLst/>
            <a:gdLst>
              <a:gd name="txL" fmla="*/ 0 w 95"/>
              <a:gd name="txT" fmla="*/ 0 h 162"/>
              <a:gd name="txR" fmla="*/ 95 w 95"/>
              <a:gd name="txB" fmla="*/ 162 h 162"/>
            </a:gdLst>
            <a:ahLst/>
            <a:cxnLst>
              <a:cxn ang="0">
                <a:pos x="0" y="4993373"/>
              </a:cxn>
              <a:cxn ang="0">
                <a:pos x="2131194" y="0"/>
              </a:cxn>
              <a:cxn ang="0">
                <a:pos x="3820027" y="6222607"/>
              </a:cxn>
              <a:cxn ang="0">
                <a:pos x="0" y="4993373"/>
              </a:cxn>
            </a:cxnLst>
            <a:rect l="txL" t="txT" r="txR" b="txB"/>
            <a:pathLst>
              <a:path w="95" h="162">
                <a:moveTo>
                  <a:pt x="0" y="130"/>
                </a:moveTo>
                <a:lnTo>
                  <a:pt x="53" y="0"/>
                </a:lnTo>
                <a:lnTo>
                  <a:pt x="95" y="162"/>
                </a:lnTo>
                <a:lnTo>
                  <a:pt x="0" y="130"/>
                </a:lnTo>
                <a:close/>
              </a:path>
            </a:pathLst>
          </a:custGeom>
          <a:solidFill>
            <a:srgbClr val="000000">
              <a:alpha val="100000"/>
            </a:srgbClr>
          </a:solidFill>
          <a:ln w="9525">
            <a:noFill/>
          </a:ln>
        </p:spPr>
        <p:txBody>
          <a:bodyPr/>
          <a:lstStyle/>
          <a:p>
            <a:endParaRPr lang="zh-CN" altLang="en-US"/>
          </a:p>
        </p:txBody>
      </p:sp>
      <p:sp>
        <p:nvSpPr>
          <p:cNvPr id="37005" name="Freeform 557"/>
          <p:cNvSpPr/>
          <p:nvPr/>
        </p:nvSpPr>
        <p:spPr>
          <a:xfrm>
            <a:off x="6826250" y="2995613"/>
            <a:ext cx="15875" cy="31750"/>
          </a:xfrm>
          <a:custGeom>
            <a:avLst/>
            <a:gdLst>
              <a:gd name="txL" fmla="*/ 0 w 78"/>
              <a:gd name="txT" fmla="*/ 0 h 162"/>
              <a:gd name="txR" fmla="*/ 78 w 78"/>
              <a:gd name="txB" fmla="*/ 162 h 162"/>
            </a:gdLst>
            <a:ahLst/>
            <a:cxnLst>
              <a:cxn ang="0">
                <a:pos x="0" y="0"/>
              </a:cxn>
              <a:cxn ang="0">
                <a:pos x="1739737" y="6222607"/>
              </a:cxn>
              <a:cxn ang="0">
                <a:pos x="3230969" y="1037167"/>
              </a:cxn>
              <a:cxn ang="0">
                <a:pos x="0" y="0"/>
              </a:cxn>
            </a:cxnLst>
            <a:rect l="txL" t="txT" r="txR" b="txB"/>
            <a:pathLst>
              <a:path w="78" h="162">
                <a:moveTo>
                  <a:pt x="0" y="0"/>
                </a:moveTo>
                <a:lnTo>
                  <a:pt x="42" y="162"/>
                </a:lnTo>
                <a:lnTo>
                  <a:pt x="78" y="27"/>
                </a:lnTo>
                <a:lnTo>
                  <a:pt x="0" y="0"/>
                </a:lnTo>
                <a:close/>
              </a:path>
            </a:pathLst>
          </a:custGeom>
          <a:solidFill>
            <a:srgbClr val="000000">
              <a:alpha val="100000"/>
            </a:srgbClr>
          </a:solidFill>
          <a:ln w="9525">
            <a:noFill/>
          </a:ln>
        </p:spPr>
        <p:txBody>
          <a:bodyPr/>
          <a:lstStyle/>
          <a:p>
            <a:endParaRPr lang="zh-CN" altLang="en-US"/>
          </a:p>
        </p:txBody>
      </p:sp>
      <p:sp>
        <p:nvSpPr>
          <p:cNvPr id="37006" name="Freeform 558"/>
          <p:cNvSpPr/>
          <p:nvPr/>
        </p:nvSpPr>
        <p:spPr>
          <a:xfrm>
            <a:off x="6834188" y="3000375"/>
            <a:ext cx="19050" cy="31750"/>
          </a:xfrm>
          <a:custGeom>
            <a:avLst/>
            <a:gdLst>
              <a:gd name="txL" fmla="*/ 0 w 98"/>
              <a:gd name="txT" fmla="*/ 0 h 154"/>
              <a:gd name="txR" fmla="*/ 98 w 98"/>
              <a:gd name="txB" fmla="*/ 154 h 154"/>
            </a:gdLst>
            <a:ahLst/>
            <a:cxnLst>
              <a:cxn ang="0">
                <a:pos x="0" y="5738296"/>
              </a:cxn>
              <a:cxn ang="0">
                <a:pos x="1360325" y="0"/>
              </a:cxn>
              <a:cxn ang="0">
                <a:pos x="3703087" y="6545859"/>
              </a:cxn>
              <a:cxn ang="0">
                <a:pos x="0" y="5738296"/>
              </a:cxn>
            </a:cxnLst>
            <a:rect l="txL" t="txT" r="txR" b="txB"/>
            <a:pathLst>
              <a:path w="98" h="154">
                <a:moveTo>
                  <a:pt x="0" y="135"/>
                </a:moveTo>
                <a:lnTo>
                  <a:pt x="36" y="0"/>
                </a:lnTo>
                <a:lnTo>
                  <a:pt x="98" y="154"/>
                </a:lnTo>
                <a:lnTo>
                  <a:pt x="0" y="135"/>
                </a:lnTo>
                <a:close/>
              </a:path>
            </a:pathLst>
          </a:custGeom>
          <a:solidFill>
            <a:srgbClr val="000000">
              <a:alpha val="100000"/>
            </a:srgbClr>
          </a:solidFill>
          <a:ln w="9525">
            <a:noFill/>
          </a:ln>
        </p:spPr>
        <p:txBody>
          <a:bodyPr/>
          <a:lstStyle/>
          <a:p>
            <a:endParaRPr lang="zh-CN" altLang="en-US"/>
          </a:p>
        </p:txBody>
      </p:sp>
      <p:sp>
        <p:nvSpPr>
          <p:cNvPr id="37007" name="Freeform 559"/>
          <p:cNvSpPr/>
          <p:nvPr/>
        </p:nvSpPr>
        <p:spPr>
          <a:xfrm>
            <a:off x="6842125" y="3000375"/>
            <a:ext cx="15875" cy="31750"/>
          </a:xfrm>
          <a:custGeom>
            <a:avLst/>
            <a:gdLst>
              <a:gd name="txL" fmla="*/ 0 w 80"/>
              <a:gd name="txT" fmla="*/ 0 h 154"/>
              <a:gd name="txR" fmla="*/ 80 w 80"/>
              <a:gd name="txB" fmla="*/ 154 h 154"/>
            </a:gdLst>
            <a:ahLst/>
            <a:cxnLst>
              <a:cxn ang="0">
                <a:pos x="0" y="0"/>
              </a:cxn>
              <a:cxn ang="0">
                <a:pos x="2441376" y="6545859"/>
              </a:cxn>
              <a:cxn ang="0">
                <a:pos x="3150195" y="680151"/>
              </a:cxn>
              <a:cxn ang="0">
                <a:pos x="0" y="0"/>
              </a:cxn>
            </a:cxnLst>
            <a:rect l="txL" t="txT" r="txR" b="txB"/>
            <a:pathLst>
              <a:path w="80" h="154">
                <a:moveTo>
                  <a:pt x="0" y="0"/>
                </a:moveTo>
                <a:lnTo>
                  <a:pt x="62" y="154"/>
                </a:lnTo>
                <a:lnTo>
                  <a:pt x="80" y="16"/>
                </a:lnTo>
                <a:lnTo>
                  <a:pt x="0" y="0"/>
                </a:lnTo>
                <a:close/>
              </a:path>
            </a:pathLst>
          </a:custGeom>
          <a:solidFill>
            <a:srgbClr val="000000">
              <a:alpha val="100000"/>
            </a:srgbClr>
          </a:solidFill>
          <a:ln w="9525">
            <a:noFill/>
          </a:ln>
        </p:spPr>
        <p:txBody>
          <a:bodyPr/>
          <a:lstStyle/>
          <a:p>
            <a:endParaRPr lang="zh-CN" altLang="en-US"/>
          </a:p>
        </p:txBody>
      </p:sp>
      <p:sp>
        <p:nvSpPr>
          <p:cNvPr id="37008" name="Freeform 560"/>
          <p:cNvSpPr/>
          <p:nvPr/>
        </p:nvSpPr>
        <p:spPr>
          <a:xfrm>
            <a:off x="6853238" y="3003550"/>
            <a:ext cx="20637" cy="30163"/>
          </a:xfrm>
          <a:custGeom>
            <a:avLst/>
            <a:gdLst>
              <a:gd name="txL" fmla="*/ 0 w 100"/>
              <a:gd name="txT" fmla="*/ 0 h 146"/>
              <a:gd name="txR" fmla="*/ 100 w 100"/>
              <a:gd name="txB" fmla="*/ 146 h 146"/>
            </a:gdLst>
            <a:ahLst/>
            <a:cxnLst>
              <a:cxn ang="0">
                <a:pos x="0" y="5890048"/>
              </a:cxn>
              <a:cxn ang="0">
                <a:pos x="766665" y="0"/>
              </a:cxn>
              <a:cxn ang="0">
                <a:pos x="4258858" y="6231551"/>
              </a:cxn>
              <a:cxn ang="0">
                <a:pos x="0" y="5890048"/>
              </a:cxn>
            </a:cxnLst>
            <a:rect l="txL" t="txT" r="txR" b="txB"/>
            <a:pathLst>
              <a:path w="100" h="146">
                <a:moveTo>
                  <a:pt x="0" y="138"/>
                </a:moveTo>
                <a:lnTo>
                  <a:pt x="18" y="0"/>
                </a:lnTo>
                <a:lnTo>
                  <a:pt x="100" y="146"/>
                </a:lnTo>
                <a:lnTo>
                  <a:pt x="0" y="138"/>
                </a:lnTo>
                <a:close/>
              </a:path>
            </a:pathLst>
          </a:custGeom>
          <a:solidFill>
            <a:srgbClr val="000000">
              <a:alpha val="100000"/>
            </a:srgbClr>
          </a:solidFill>
          <a:ln w="9525">
            <a:noFill/>
          </a:ln>
        </p:spPr>
        <p:txBody>
          <a:bodyPr/>
          <a:lstStyle/>
          <a:p>
            <a:endParaRPr lang="zh-CN" altLang="en-US"/>
          </a:p>
        </p:txBody>
      </p:sp>
      <p:sp>
        <p:nvSpPr>
          <p:cNvPr id="37009" name="Freeform 561"/>
          <p:cNvSpPr/>
          <p:nvPr/>
        </p:nvSpPr>
        <p:spPr>
          <a:xfrm>
            <a:off x="6858000" y="3003550"/>
            <a:ext cx="15875" cy="30163"/>
          </a:xfrm>
          <a:custGeom>
            <a:avLst/>
            <a:gdLst>
              <a:gd name="txL" fmla="*/ 0 w 82"/>
              <a:gd name="txT" fmla="*/ 0 h 146"/>
              <a:gd name="txR" fmla="*/ 82 w 82"/>
              <a:gd name="txB" fmla="*/ 146 h 146"/>
            </a:gdLst>
            <a:ahLst/>
            <a:cxnLst>
              <a:cxn ang="0">
                <a:pos x="0" y="0"/>
              </a:cxn>
              <a:cxn ang="0">
                <a:pos x="3073361" y="6231551"/>
              </a:cxn>
              <a:cxn ang="0">
                <a:pos x="3073361" y="213414"/>
              </a:cxn>
              <a:cxn ang="0">
                <a:pos x="0" y="0"/>
              </a:cxn>
            </a:cxnLst>
            <a:rect l="txL" t="txT" r="txR" b="txB"/>
            <a:pathLst>
              <a:path w="82" h="146">
                <a:moveTo>
                  <a:pt x="0" y="0"/>
                </a:moveTo>
                <a:lnTo>
                  <a:pt x="82" y="146"/>
                </a:lnTo>
                <a:lnTo>
                  <a:pt x="82" y="5"/>
                </a:lnTo>
                <a:lnTo>
                  <a:pt x="0" y="0"/>
                </a:lnTo>
                <a:close/>
              </a:path>
            </a:pathLst>
          </a:custGeom>
          <a:solidFill>
            <a:srgbClr val="000000">
              <a:alpha val="100000"/>
            </a:srgbClr>
          </a:solidFill>
          <a:ln w="9525">
            <a:noFill/>
          </a:ln>
        </p:spPr>
        <p:txBody>
          <a:bodyPr/>
          <a:lstStyle/>
          <a:p>
            <a:endParaRPr lang="zh-CN" altLang="en-US"/>
          </a:p>
        </p:txBody>
      </p:sp>
      <p:sp>
        <p:nvSpPr>
          <p:cNvPr id="37010" name="Freeform 562"/>
          <p:cNvSpPr/>
          <p:nvPr/>
        </p:nvSpPr>
        <p:spPr>
          <a:xfrm>
            <a:off x="6794500" y="3155950"/>
            <a:ext cx="50800" cy="71438"/>
          </a:xfrm>
          <a:custGeom>
            <a:avLst/>
            <a:gdLst>
              <a:gd name="txL" fmla="*/ 0 w 258"/>
              <a:gd name="txT" fmla="*/ 0 h 362"/>
              <a:gd name="txR" fmla="*/ 258 w 258"/>
              <a:gd name="txB" fmla="*/ 362 h 362"/>
            </a:gdLst>
            <a:ahLst/>
            <a:cxnLst>
              <a:cxn ang="0">
                <a:pos x="0" y="10242275"/>
              </a:cxn>
              <a:cxn ang="0">
                <a:pos x="3876945" y="14097758"/>
              </a:cxn>
              <a:cxn ang="0">
                <a:pos x="10002479" y="0"/>
              </a:cxn>
              <a:cxn ang="0">
                <a:pos x="0" y="10242275"/>
              </a:cxn>
            </a:cxnLst>
            <a:rect l="txL" t="txT" r="txR" b="txB"/>
            <a:pathLst>
              <a:path w="258" h="362">
                <a:moveTo>
                  <a:pt x="0" y="263"/>
                </a:moveTo>
                <a:lnTo>
                  <a:pt x="100" y="362"/>
                </a:lnTo>
                <a:lnTo>
                  <a:pt x="258" y="0"/>
                </a:lnTo>
                <a:lnTo>
                  <a:pt x="0" y="263"/>
                </a:lnTo>
                <a:close/>
              </a:path>
            </a:pathLst>
          </a:custGeom>
          <a:solidFill>
            <a:srgbClr val="000000">
              <a:alpha val="100000"/>
            </a:srgbClr>
          </a:solidFill>
          <a:ln w="9525">
            <a:noFill/>
          </a:ln>
        </p:spPr>
        <p:txBody>
          <a:bodyPr/>
          <a:lstStyle/>
          <a:p>
            <a:endParaRPr lang="zh-CN" altLang="en-US"/>
          </a:p>
        </p:txBody>
      </p:sp>
      <p:sp>
        <p:nvSpPr>
          <p:cNvPr id="37011" name="Freeform 563"/>
          <p:cNvSpPr/>
          <p:nvPr/>
        </p:nvSpPr>
        <p:spPr>
          <a:xfrm>
            <a:off x="6815138" y="3155950"/>
            <a:ext cx="50800" cy="71438"/>
          </a:xfrm>
          <a:custGeom>
            <a:avLst/>
            <a:gdLst>
              <a:gd name="txL" fmla="*/ 0 w 258"/>
              <a:gd name="txT" fmla="*/ 0 h 362"/>
              <a:gd name="txR" fmla="*/ 258 w 258"/>
              <a:gd name="txB" fmla="*/ 362 h 362"/>
            </a:gdLst>
            <a:ahLst/>
            <a:cxnLst>
              <a:cxn ang="0">
                <a:pos x="0" y="14097758"/>
              </a:cxn>
              <a:cxn ang="0">
                <a:pos x="6125534" y="0"/>
              </a:cxn>
              <a:cxn ang="0">
                <a:pos x="10002479" y="3855481"/>
              </a:cxn>
              <a:cxn ang="0">
                <a:pos x="0" y="14097758"/>
              </a:cxn>
            </a:cxnLst>
            <a:rect l="txL" t="txT" r="txR" b="txB"/>
            <a:pathLst>
              <a:path w="258" h="362">
                <a:moveTo>
                  <a:pt x="0" y="362"/>
                </a:moveTo>
                <a:lnTo>
                  <a:pt x="158" y="0"/>
                </a:lnTo>
                <a:lnTo>
                  <a:pt x="258" y="99"/>
                </a:lnTo>
                <a:lnTo>
                  <a:pt x="0" y="362"/>
                </a:lnTo>
                <a:close/>
              </a:path>
            </a:pathLst>
          </a:custGeom>
          <a:solidFill>
            <a:srgbClr val="000000">
              <a:alpha val="100000"/>
            </a:srgbClr>
          </a:solidFill>
          <a:ln w="9525">
            <a:noFill/>
          </a:ln>
        </p:spPr>
        <p:txBody>
          <a:bodyPr/>
          <a:lstStyle/>
          <a:p>
            <a:endParaRPr lang="zh-CN" altLang="en-US"/>
          </a:p>
        </p:txBody>
      </p:sp>
      <p:sp>
        <p:nvSpPr>
          <p:cNvPr id="37012" name="Freeform 564"/>
          <p:cNvSpPr/>
          <p:nvPr/>
        </p:nvSpPr>
        <p:spPr>
          <a:xfrm>
            <a:off x="6962775" y="3119438"/>
            <a:ext cx="41275" cy="55562"/>
          </a:xfrm>
          <a:custGeom>
            <a:avLst/>
            <a:gdLst>
              <a:gd name="txL" fmla="*/ 0 w 209"/>
              <a:gd name="txT" fmla="*/ 0 h 280"/>
              <a:gd name="txR" fmla="*/ 209 w 209"/>
              <a:gd name="txB" fmla="*/ 280 h 280"/>
            </a:gdLst>
            <a:ahLst/>
            <a:cxnLst>
              <a:cxn ang="0">
                <a:pos x="0" y="6772810"/>
              </a:cxn>
              <a:cxn ang="0">
                <a:pos x="3471050" y="11025483"/>
              </a:cxn>
              <a:cxn ang="0">
                <a:pos x="8151319" y="0"/>
              </a:cxn>
              <a:cxn ang="0">
                <a:pos x="0" y="6772810"/>
              </a:cxn>
            </a:cxnLst>
            <a:rect l="txL" t="txT" r="txR" b="txB"/>
            <a:pathLst>
              <a:path w="209" h="280">
                <a:moveTo>
                  <a:pt x="0" y="172"/>
                </a:moveTo>
                <a:lnTo>
                  <a:pt x="89" y="280"/>
                </a:lnTo>
                <a:lnTo>
                  <a:pt x="209" y="0"/>
                </a:lnTo>
                <a:lnTo>
                  <a:pt x="0" y="172"/>
                </a:lnTo>
                <a:close/>
              </a:path>
            </a:pathLst>
          </a:custGeom>
          <a:solidFill>
            <a:srgbClr val="000000">
              <a:alpha val="100000"/>
            </a:srgbClr>
          </a:solidFill>
          <a:ln w="9525">
            <a:noFill/>
          </a:ln>
        </p:spPr>
        <p:txBody>
          <a:bodyPr/>
          <a:lstStyle/>
          <a:p>
            <a:endParaRPr lang="zh-CN" altLang="en-US"/>
          </a:p>
        </p:txBody>
      </p:sp>
      <p:sp>
        <p:nvSpPr>
          <p:cNvPr id="37013" name="Freeform 565"/>
          <p:cNvSpPr/>
          <p:nvPr/>
        </p:nvSpPr>
        <p:spPr>
          <a:xfrm>
            <a:off x="6980238" y="3119438"/>
            <a:ext cx="41275" cy="55562"/>
          </a:xfrm>
          <a:custGeom>
            <a:avLst/>
            <a:gdLst>
              <a:gd name="txL" fmla="*/ 0 w 209"/>
              <a:gd name="txT" fmla="*/ 0 h 280"/>
              <a:gd name="txR" fmla="*/ 209 w 209"/>
              <a:gd name="txB" fmla="*/ 280 h 280"/>
            </a:gdLst>
            <a:ahLst/>
            <a:cxnLst>
              <a:cxn ang="0">
                <a:pos x="0" y="11025483"/>
              </a:cxn>
              <a:cxn ang="0">
                <a:pos x="4680269" y="0"/>
              </a:cxn>
              <a:cxn ang="0">
                <a:pos x="8151319" y="4252675"/>
              </a:cxn>
              <a:cxn ang="0">
                <a:pos x="0" y="11025483"/>
              </a:cxn>
            </a:cxnLst>
            <a:rect l="txL" t="txT" r="txR" b="txB"/>
            <a:pathLst>
              <a:path w="209" h="280">
                <a:moveTo>
                  <a:pt x="0" y="280"/>
                </a:moveTo>
                <a:lnTo>
                  <a:pt x="120" y="0"/>
                </a:lnTo>
                <a:lnTo>
                  <a:pt x="209" y="108"/>
                </a:lnTo>
                <a:lnTo>
                  <a:pt x="0" y="280"/>
                </a:lnTo>
                <a:close/>
              </a:path>
            </a:pathLst>
          </a:custGeom>
          <a:solidFill>
            <a:srgbClr val="000000">
              <a:alpha val="100000"/>
            </a:srgbClr>
          </a:solidFill>
          <a:ln w="9525">
            <a:noFill/>
          </a:ln>
        </p:spPr>
        <p:txBody>
          <a:bodyPr/>
          <a:lstStyle/>
          <a:p>
            <a:endParaRPr lang="zh-CN" altLang="en-US"/>
          </a:p>
        </p:txBody>
      </p:sp>
      <p:sp>
        <p:nvSpPr>
          <p:cNvPr id="37014" name="Freeform 566"/>
          <p:cNvSpPr/>
          <p:nvPr/>
        </p:nvSpPr>
        <p:spPr>
          <a:xfrm>
            <a:off x="7631113" y="3119438"/>
            <a:ext cx="119062" cy="28575"/>
          </a:xfrm>
          <a:custGeom>
            <a:avLst/>
            <a:gdLst>
              <a:gd name="txL" fmla="*/ 0 w 599"/>
              <a:gd name="txT" fmla="*/ 0 h 140"/>
              <a:gd name="txR" fmla="*/ 599 w 599"/>
              <a:gd name="txB" fmla="*/ 140 h 140"/>
            </a:gdLst>
            <a:ahLst/>
            <a:cxnLst>
              <a:cxn ang="0">
                <a:pos x="23665706" y="5832361"/>
              </a:cxn>
              <a:cxn ang="0">
                <a:pos x="23665706" y="0"/>
              </a:cxn>
              <a:cxn ang="0">
                <a:pos x="0" y="5832361"/>
              </a:cxn>
              <a:cxn ang="0">
                <a:pos x="23665706" y="5832361"/>
              </a:cxn>
            </a:cxnLst>
            <a:rect l="txL" t="txT" r="txR" b="txB"/>
            <a:pathLst>
              <a:path w="599" h="140">
                <a:moveTo>
                  <a:pt x="599" y="140"/>
                </a:moveTo>
                <a:lnTo>
                  <a:pt x="599" y="0"/>
                </a:lnTo>
                <a:lnTo>
                  <a:pt x="0" y="140"/>
                </a:lnTo>
                <a:lnTo>
                  <a:pt x="599" y="140"/>
                </a:lnTo>
                <a:close/>
              </a:path>
            </a:pathLst>
          </a:custGeom>
          <a:solidFill>
            <a:srgbClr val="000000">
              <a:alpha val="100000"/>
            </a:srgbClr>
          </a:solidFill>
          <a:ln w="9525">
            <a:noFill/>
          </a:ln>
        </p:spPr>
        <p:txBody>
          <a:bodyPr/>
          <a:lstStyle/>
          <a:p>
            <a:endParaRPr lang="zh-CN" altLang="en-US"/>
          </a:p>
        </p:txBody>
      </p:sp>
      <p:sp>
        <p:nvSpPr>
          <p:cNvPr id="37015" name="Freeform 567"/>
          <p:cNvSpPr/>
          <p:nvPr/>
        </p:nvSpPr>
        <p:spPr>
          <a:xfrm>
            <a:off x="7631113" y="3119438"/>
            <a:ext cx="119062" cy="28575"/>
          </a:xfrm>
          <a:custGeom>
            <a:avLst/>
            <a:gdLst>
              <a:gd name="txL" fmla="*/ 0 w 599"/>
              <a:gd name="txT" fmla="*/ 0 h 140"/>
              <a:gd name="txR" fmla="*/ 599 w 599"/>
              <a:gd name="txB" fmla="*/ 140 h 140"/>
            </a:gdLst>
            <a:ahLst/>
            <a:cxnLst>
              <a:cxn ang="0">
                <a:pos x="23665706" y="0"/>
              </a:cxn>
              <a:cxn ang="0">
                <a:pos x="0" y="5832361"/>
              </a:cxn>
              <a:cxn ang="0">
                <a:pos x="0" y="0"/>
              </a:cxn>
              <a:cxn ang="0">
                <a:pos x="23665706" y="0"/>
              </a:cxn>
            </a:cxnLst>
            <a:rect l="txL" t="txT" r="txR" b="txB"/>
            <a:pathLst>
              <a:path w="599" h="140">
                <a:moveTo>
                  <a:pt x="599" y="0"/>
                </a:moveTo>
                <a:lnTo>
                  <a:pt x="0" y="140"/>
                </a:lnTo>
                <a:lnTo>
                  <a:pt x="0" y="0"/>
                </a:lnTo>
                <a:lnTo>
                  <a:pt x="599" y="0"/>
                </a:lnTo>
                <a:close/>
              </a:path>
            </a:pathLst>
          </a:custGeom>
          <a:solidFill>
            <a:srgbClr val="000000">
              <a:alpha val="100000"/>
            </a:srgbClr>
          </a:solidFill>
          <a:ln w="9525">
            <a:noFill/>
          </a:ln>
        </p:spPr>
        <p:txBody>
          <a:bodyPr/>
          <a:lstStyle/>
          <a:p>
            <a:endParaRPr lang="zh-CN" altLang="en-US"/>
          </a:p>
        </p:txBody>
      </p:sp>
      <p:sp>
        <p:nvSpPr>
          <p:cNvPr id="37016" name="Freeform 568"/>
          <p:cNvSpPr/>
          <p:nvPr/>
        </p:nvSpPr>
        <p:spPr>
          <a:xfrm>
            <a:off x="7632700" y="3027363"/>
            <a:ext cx="117475" cy="26987"/>
          </a:xfrm>
          <a:custGeom>
            <a:avLst/>
            <a:gdLst>
              <a:gd name="txL" fmla="*/ 0 w 591"/>
              <a:gd name="txT" fmla="*/ 0 h 141"/>
              <a:gd name="txR" fmla="*/ 591 w 591"/>
              <a:gd name="txB" fmla="*/ 141 h 141"/>
            </a:gdLst>
            <a:ahLst/>
            <a:cxnLst>
              <a:cxn ang="0">
                <a:pos x="0" y="0"/>
              </a:cxn>
              <a:cxn ang="0">
                <a:pos x="0" y="5165235"/>
              </a:cxn>
              <a:cxn ang="0">
                <a:pos x="23350886" y="0"/>
              </a:cxn>
              <a:cxn ang="0">
                <a:pos x="0" y="0"/>
              </a:cxn>
            </a:cxnLst>
            <a:rect l="txL" t="txT" r="txR" b="txB"/>
            <a:pathLst>
              <a:path w="591" h="141">
                <a:moveTo>
                  <a:pt x="0" y="0"/>
                </a:moveTo>
                <a:lnTo>
                  <a:pt x="0" y="141"/>
                </a:lnTo>
                <a:lnTo>
                  <a:pt x="591" y="0"/>
                </a:lnTo>
                <a:lnTo>
                  <a:pt x="0" y="0"/>
                </a:lnTo>
                <a:close/>
              </a:path>
            </a:pathLst>
          </a:custGeom>
          <a:solidFill>
            <a:srgbClr val="000000">
              <a:alpha val="100000"/>
            </a:srgbClr>
          </a:solidFill>
          <a:ln w="9525">
            <a:noFill/>
          </a:ln>
        </p:spPr>
        <p:txBody>
          <a:bodyPr/>
          <a:lstStyle/>
          <a:p>
            <a:endParaRPr lang="zh-CN" altLang="en-US"/>
          </a:p>
        </p:txBody>
      </p:sp>
      <p:sp>
        <p:nvSpPr>
          <p:cNvPr id="37017" name="Freeform 569"/>
          <p:cNvSpPr/>
          <p:nvPr/>
        </p:nvSpPr>
        <p:spPr>
          <a:xfrm>
            <a:off x="7632700" y="3027363"/>
            <a:ext cx="117475" cy="26987"/>
          </a:xfrm>
          <a:custGeom>
            <a:avLst/>
            <a:gdLst>
              <a:gd name="txL" fmla="*/ 0 w 591"/>
              <a:gd name="txT" fmla="*/ 0 h 141"/>
              <a:gd name="txR" fmla="*/ 591 w 591"/>
              <a:gd name="txB" fmla="*/ 141 h 141"/>
            </a:gdLst>
            <a:ahLst/>
            <a:cxnLst>
              <a:cxn ang="0">
                <a:pos x="0" y="5165235"/>
              </a:cxn>
              <a:cxn ang="0">
                <a:pos x="23350886" y="0"/>
              </a:cxn>
              <a:cxn ang="0">
                <a:pos x="23350886" y="5165235"/>
              </a:cxn>
              <a:cxn ang="0">
                <a:pos x="0" y="5165235"/>
              </a:cxn>
            </a:cxnLst>
            <a:rect l="txL" t="txT" r="txR" b="txB"/>
            <a:pathLst>
              <a:path w="591" h="141">
                <a:moveTo>
                  <a:pt x="0" y="141"/>
                </a:moveTo>
                <a:lnTo>
                  <a:pt x="591" y="0"/>
                </a:lnTo>
                <a:lnTo>
                  <a:pt x="591" y="141"/>
                </a:lnTo>
                <a:lnTo>
                  <a:pt x="0" y="141"/>
                </a:lnTo>
                <a:close/>
              </a:path>
            </a:pathLst>
          </a:custGeom>
          <a:solidFill>
            <a:srgbClr val="000000">
              <a:alpha val="100000"/>
            </a:srgbClr>
          </a:solidFill>
          <a:ln w="9525">
            <a:noFill/>
          </a:ln>
        </p:spPr>
        <p:txBody>
          <a:bodyPr/>
          <a:lstStyle/>
          <a:p>
            <a:endParaRPr lang="zh-CN" altLang="en-US"/>
          </a:p>
        </p:txBody>
      </p:sp>
      <p:sp>
        <p:nvSpPr>
          <p:cNvPr id="37018" name="Freeform 570"/>
          <p:cNvSpPr/>
          <p:nvPr/>
        </p:nvSpPr>
        <p:spPr>
          <a:xfrm>
            <a:off x="7391400" y="3067050"/>
            <a:ext cx="241300" cy="26988"/>
          </a:xfrm>
          <a:custGeom>
            <a:avLst/>
            <a:gdLst>
              <a:gd name="txL" fmla="*/ 0 w 1217"/>
              <a:gd name="txT" fmla="*/ 0 h 140"/>
              <a:gd name="txR" fmla="*/ 1217 w 1217"/>
              <a:gd name="txB" fmla="*/ 140 h 140"/>
            </a:gdLst>
            <a:ahLst/>
            <a:cxnLst>
              <a:cxn ang="0">
                <a:pos x="0" y="0"/>
              </a:cxn>
              <a:cxn ang="0">
                <a:pos x="0" y="5202515"/>
              </a:cxn>
              <a:cxn ang="0">
                <a:pos x="47843617" y="0"/>
              </a:cxn>
              <a:cxn ang="0">
                <a:pos x="0" y="0"/>
              </a:cxn>
            </a:cxnLst>
            <a:rect l="txL" t="txT" r="txR" b="txB"/>
            <a:pathLst>
              <a:path w="1217" h="140">
                <a:moveTo>
                  <a:pt x="0" y="0"/>
                </a:moveTo>
                <a:lnTo>
                  <a:pt x="0" y="140"/>
                </a:lnTo>
                <a:lnTo>
                  <a:pt x="1217" y="0"/>
                </a:lnTo>
                <a:lnTo>
                  <a:pt x="0" y="0"/>
                </a:lnTo>
                <a:close/>
              </a:path>
            </a:pathLst>
          </a:custGeom>
          <a:solidFill>
            <a:srgbClr val="000000">
              <a:alpha val="100000"/>
            </a:srgbClr>
          </a:solidFill>
          <a:ln w="9525">
            <a:noFill/>
          </a:ln>
        </p:spPr>
        <p:txBody>
          <a:bodyPr/>
          <a:lstStyle/>
          <a:p>
            <a:endParaRPr lang="zh-CN" altLang="en-US"/>
          </a:p>
        </p:txBody>
      </p:sp>
      <p:sp>
        <p:nvSpPr>
          <p:cNvPr id="37019" name="Freeform 571"/>
          <p:cNvSpPr/>
          <p:nvPr/>
        </p:nvSpPr>
        <p:spPr>
          <a:xfrm>
            <a:off x="7391400" y="3067050"/>
            <a:ext cx="241300" cy="26988"/>
          </a:xfrm>
          <a:custGeom>
            <a:avLst/>
            <a:gdLst>
              <a:gd name="txL" fmla="*/ 0 w 1217"/>
              <a:gd name="txT" fmla="*/ 0 h 140"/>
              <a:gd name="txR" fmla="*/ 1217 w 1217"/>
              <a:gd name="txB" fmla="*/ 140 h 140"/>
            </a:gdLst>
            <a:ahLst/>
            <a:cxnLst>
              <a:cxn ang="0">
                <a:pos x="0" y="5202515"/>
              </a:cxn>
              <a:cxn ang="0">
                <a:pos x="47843617" y="0"/>
              </a:cxn>
              <a:cxn ang="0">
                <a:pos x="47843617" y="5202515"/>
              </a:cxn>
              <a:cxn ang="0">
                <a:pos x="0" y="5202515"/>
              </a:cxn>
            </a:cxnLst>
            <a:rect l="txL" t="txT" r="txR" b="txB"/>
            <a:pathLst>
              <a:path w="1217" h="140">
                <a:moveTo>
                  <a:pt x="0" y="140"/>
                </a:moveTo>
                <a:lnTo>
                  <a:pt x="1217" y="0"/>
                </a:lnTo>
                <a:lnTo>
                  <a:pt x="1217" y="140"/>
                </a:lnTo>
                <a:lnTo>
                  <a:pt x="0" y="140"/>
                </a:lnTo>
                <a:close/>
              </a:path>
            </a:pathLst>
          </a:custGeom>
          <a:solidFill>
            <a:srgbClr val="000000">
              <a:alpha val="100000"/>
            </a:srgbClr>
          </a:solidFill>
          <a:ln w="9525">
            <a:noFill/>
          </a:ln>
        </p:spPr>
        <p:txBody>
          <a:bodyPr/>
          <a:lstStyle/>
          <a:p>
            <a:endParaRPr lang="zh-CN" altLang="en-US"/>
          </a:p>
        </p:txBody>
      </p:sp>
      <p:sp>
        <p:nvSpPr>
          <p:cNvPr id="37020" name="Freeform 572"/>
          <p:cNvSpPr/>
          <p:nvPr/>
        </p:nvSpPr>
        <p:spPr>
          <a:xfrm>
            <a:off x="7392988" y="3119438"/>
            <a:ext cx="241300" cy="28575"/>
          </a:xfrm>
          <a:custGeom>
            <a:avLst/>
            <a:gdLst>
              <a:gd name="txL" fmla="*/ 0 w 1214"/>
              <a:gd name="txT" fmla="*/ 0 h 140"/>
              <a:gd name="txR" fmla="*/ 1214 w 1214"/>
              <a:gd name="txB" fmla="*/ 140 h 140"/>
            </a:gdLst>
            <a:ahLst/>
            <a:cxnLst>
              <a:cxn ang="0">
                <a:pos x="47961847" y="5832361"/>
              </a:cxn>
              <a:cxn ang="0">
                <a:pos x="47961847" y="0"/>
              </a:cxn>
              <a:cxn ang="0">
                <a:pos x="0" y="5832361"/>
              </a:cxn>
              <a:cxn ang="0">
                <a:pos x="47961847" y="5832361"/>
              </a:cxn>
            </a:cxnLst>
            <a:rect l="txL" t="txT" r="txR" b="txB"/>
            <a:pathLst>
              <a:path w="1214" h="140">
                <a:moveTo>
                  <a:pt x="1214" y="140"/>
                </a:moveTo>
                <a:lnTo>
                  <a:pt x="1214" y="0"/>
                </a:lnTo>
                <a:lnTo>
                  <a:pt x="0" y="140"/>
                </a:lnTo>
                <a:lnTo>
                  <a:pt x="1214" y="140"/>
                </a:lnTo>
                <a:close/>
              </a:path>
            </a:pathLst>
          </a:custGeom>
          <a:solidFill>
            <a:srgbClr val="000000">
              <a:alpha val="100000"/>
            </a:srgbClr>
          </a:solidFill>
          <a:ln w="9525">
            <a:noFill/>
          </a:ln>
        </p:spPr>
        <p:txBody>
          <a:bodyPr/>
          <a:lstStyle/>
          <a:p>
            <a:endParaRPr lang="zh-CN" altLang="en-US"/>
          </a:p>
        </p:txBody>
      </p:sp>
      <p:sp>
        <p:nvSpPr>
          <p:cNvPr id="37021" name="Freeform 573"/>
          <p:cNvSpPr/>
          <p:nvPr/>
        </p:nvSpPr>
        <p:spPr>
          <a:xfrm>
            <a:off x="7392988" y="3119438"/>
            <a:ext cx="241300" cy="28575"/>
          </a:xfrm>
          <a:custGeom>
            <a:avLst/>
            <a:gdLst>
              <a:gd name="txL" fmla="*/ 0 w 1214"/>
              <a:gd name="txT" fmla="*/ 0 h 140"/>
              <a:gd name="txR" fmla="*/ 1214 w 1214"/>
              <a:gd name="txB" fmla="*/ 140 h 140"/>
            </a:gdLst>
            <a:ahLst/>
            <a:cxnLst>
              <a:cxn ang="0">
                <a:pos x="47961847" y="0"/>
              </a:cxn>
              <a:cxn ang="0">
                <a:pos x="0" y="5832361"/>
              </a:cxn>
              <a:cxn ang="0">
                <a:pos x="0" y="0"/>
              </a:cxn>
              <a:cxn ang="0">
                <a:pos x="47961847" y="0"/>
              </a:cxn>
            </a:cxnLst>
            <a:rect l="txL" t="txT" r="txR" b="txB"/>
            <a:pathLst>
              <a:path w="1214" h="140">
                <a:moveTo>
                  <a:pt x="1214" y="0"/>
                </a:moveTo>
                <a:lnTo>
                  <a:pt x="0" y="140"/>
                </a:lnTo>
                <a:lnTo>
                  <a:pt x="0" y="0"/>
                </a:lnTo>
                <a:lnTo>
                  <a:pt x="1214" y="0"/>
                </a:lnTo>
                <a:close/>
              </a:path>
            </a:pathLst>
          </a:custGeom>
          <a:solidFill>
            <a:srgbClr val="000000">
              <a:alpha val="100000"/>
            </a:srgbClr>
          </a:solidFill>
          <a:ln w="9525">
            <a:noFill/>
          </a:ln>
        </p:spPr>
        <p:txBody>
          <a:bodyPr/>
          <a:lstStyle/>
          <a:p>
            <a:endParaRPr lang="zh-CN" altLang="en-US"/>
          </a:p>
        </p:txBody>
      </p:sp>
      <p:sp>
        <p:nvSpPr>
          <p:cNvPr id="37022" name="Rectangle 574"/>
          <p:cNvSpPr/>
          <p:nvPr/>
        </p:nvSpPr>
        <p:spPr>
          <a:xfrm>
            <a:off x="7323138" y="3019425"/>
            <a:ext cx="68262" cy="1588"/>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023" name="Freeform 575"/>
          <p:cNvSpPr/>
          <p:nvPr/>
        </p:nvSpPr>
        <p:spPr>
          <a:xfrm>
            <a:off x="7323138" y="3019425"/>
            <a:ext cx="68262" cy="114300"/>
          </a:xfrm>
          <a:custGeom>
            <a:avLst/>
            <a:gdLst>
              <a:gd name="txL" fmla="*/ 0 w 348"/>
              <a:gd name="txT" fmla="*/ 0 h 578"/>
              <a:gd name="txR" fmla="*/ 348 w 348"/>
              <a:gd name="txB" fmla="*/ 578 h 578"/>
            </a:gdLst>
            <a:ahLst/>
            <a:cxnLst>
              <a:cxn ang="0">
                <a:pos x="0" y="0"/>
              </a:cxn>
              <a:cxn ang="0">
                <a:pos x="0" y="22602921"/>
              </a:cxn>
              <a:cxn ang="0">
                <a:pos x="13389946" y="22602921"/>
              </a:cxn>
              <a:cxn ang="0">
                <a:pos x="0" y="0"/>
              </a:cxn>
            </a:cxnLst>
            <a:rect l="txL" t="txT" r="txR" b="txB"/>
            <a:pathLst>
              <a:path w="348" h="578">
                <a:moveTo>
                  <a:pt x="0" y="0"/>
                </a:moveTo>
                <a:lnTo>
                  <a:pt x="0" y="578"/>
                </a:lnTo>
                <a:lnTo>
                  <a:pt x="348" y="578"/>
                </a:lnTo>
                <a:lnTo>
                  <a:pt x="0" y="0"/>
                </a:lnTo>
                <a:close/>
              </a:path>
            </a:pathLst>
          </a:custGeom>
          <a:solidFill>
            <a:srgbClr val="FF0000">
              <a:alpha val="100000"/>
            </a:srgbClr>
          </a:solidFill>
          <a:ln w="9525">
            <a:noFill/>
          </a:ln>
        </p:spPr>
        <p:txBody>
          <a:bodyPr/>
          <a:lstStyle/>
          <a:p>
            <a:endParaRPr lang="zh-CN" altLang="en-US"/>
          </a:p>
        </p:txBody>
      </p:sp>
      <p:sp>
        <p:nvSpPr>
          <p:cNvPr id="37024" name="Freeform 576"/>
          <p:cNvSpPr/>
          <p:nvPr/>
        </p:nvSpPr>
        <p:spPr>
          <a:xfrm>
            <a:off x="7323138" y="3019425"/>
            <a:ext cx="68262" cy="114300"/>
          </a:xfrm>
          <a:custGeom>
            <a:avLst/>
            <a:gdLst>
              <a:gd name="txL" fmla="*/ 0 w 348"/>
              <a:gd name="txT" fmla="*/ 0 h 578"/>
              <a:gd name="txR" fmla="*/ 348 w 348"/>
              <a:gd name="txB" fmla="*/ 578 h 578"/>
            </a:gdLst>
            <a:ahLst/>
            <a:cxnLst>
              <a:cxn ang="0">
                <a:pos x="0" y="0"/>
              </a:cxn>
              <a:cxn ang="0">
                <a:pos x="13389946" y="0"/>
              </a:cxn>
              <a:cxn ang="0">
                <a:pos x="13389946" y="22602921"/>
              </a:cxn>
              <a:cxn ang="0">
                <a:pos x="0" y="0"/>
              </a:cxn>
            </a:cxnLst>
            <a:rect l="txL" t="txT" r="txR" b="txB"/>
            <a:pathLst>
              <a:path w="348" h="578">
                <a:moveTo>
                  <a:pt x="0" y="0"/>
                </a:moveTo>
                <a:lnTo>
                  <a:pt x="348" y="0"/>
                </a:lnTo>
                <a:lnTo>
                  <a:pt x="348" y="578"/>
                </a:lnTo>
                <a:lnTo>
                  <a:pt x="0" y="0"/>
                </a:lnTo>
                <a:close/>
              </a:path>
            </a:pathLst>
          </a:custGeom>
          <a:solidFill>
            <a:srgbClr val="FF0000">
              <a:alpha val="100000"/>
            </a:srgbClr>
          </a:solidFill>
          <a:ln w="9525">
            <a:noFill/>
          </a:ln>
        </p:spPr>
        <p:txBody>
          <a:bodyPr/>
          <a:lstStyle/>
          <a:p>
            <a:endParaRPr lang="zh-CN" altLang="en-US"/>
          </a:p>
        </p:txBody>
      </p:sp>
      <p:sp>
        <p:nvSpPr>
          <p:cNvPr id="37025" name="Rectangle 577"/>
          <p:cNvSpPr/>
          <p:nvPr/>
        </p:nvSpPr>
        <p:spPr>
          <a:xfrm>
            <a:off x="7323138" y="3133725"/>
            <a:ext cx="68262" cy="1588"/>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026" name="Freeform 578"/>
          <p:cNvSpPr/>
          <p:nvPr/>
        </p:nvSpPr>
        <p:spPr>
          <a:xfrm>
            <a:off x="7377113" y="3019425"/>
            <a:ext cx="28575" cy="114300"/>
          </a:xfrm>
          <a:custGeom>
            <a:avLst/>
            <a:gdLst>
              <a:gd name="txL" fmla="*/ 0 w 139"/>
              <a:gd name="txT" fmla="*/ 0 h 578"/>
              <a:gd name="txR" fmla="*/ 139 w 139"/>
              <a:gd name="txB" fmla="*/ 578 h 578"/>
            </a:gdLst>
            <a:ahLst/>
            <a:cxnLst>
              <a:cxn ang="0">
                <a:pos x="5874320" y="0"/>
              </a:cxn>
              <a:cxn ang="0">
                <a:pos x="0" y="0"/>
              </a:cxn>
              <a:cxn ang="0">
                <a:pos x="5874320" y="22602921"/>
              </a:cxn>
              <a:cxn ang="0">
                <a:pos x="5874320" y="0"/>
              </a:cxn>
            </a:cxnLst>
            <a:rect l="txL" t="txT" r="txR" b="txB"/>
            <a:pathLst>
              <a:path w="139" h="578">
                <a:moveTo>
                  <a:pt x="139" y="0"/>
                </a:moveTo>
                <a:lnTo>
                  <a:pt x="0" y="0"/>
                </a:lnTo>
                <a:lnTo>
                  <a:pt x="139" y="578"/>
                </a:lnTo>
                <a:lnTo>
                  <a:pt x="139" y="0"/>
                </a:lnTo>
                <a:close/>
              </a:path>
            </a:pathLst>
          </a:custGeom>
          <a:solidFill>
            <a:srgbClr val="FF0000">
              <a:alpha val="100000"/>
            </a:srgbClr>
          </a:solidFill>
          <a:ln w="9525">
            <a:noFill/>
          </a:ln>
        </p:spPr>
        <p:txBody>
          <a:bodyPr/>
          <a:lstStyle/>
          <a:p>
            <a:endParaRPr lang="zh-CN" altLang="en-US"/>
          </a:p>
        </p:txBody>
      </p:sp>
      <p:sp>
        <p:nvSpPr>
          <p:cNvPr id="37027" name="Freeform 579"/>
          <p:cNvSpPr/>
          <p:nvPr/>
        </p:nvSpPr>
        <p:spPr>
          <a:xfrm>
            <a:off x="7377113" y="3019425"/>
            <a:ext cx="28575" cy="114300"/>
          </a:xfrm>
          <a:custGeom>
            <a:avLst/>
            <a:gdLst>
              <a:gd name="txL" fmla="*/ 0 w 139"/>
              <a:gd name="txT" fmla="*/ 0 h 578"/>
              <a:gd name="txR" fmla="*/ 139 w 139"/>
              <a:gd name="txB" fmla="*/ 578 h 578"/>
            </a:gdLst>
            <a:ahLst/>
            <a:cxnLst>
              <a:cxn ang="0">
                <a:pos x="0" y="0"/>
              </a:cxn>
              <a:cxn ang="0">
                <a:pos x="5874320" y="22602921"/>
              </a:cxn>
              <a:cxn ang="0">
                <a:pos x="0" y="22602921"/>
              </a:cxn>
              <a:cxn ang="0">
                <a:pos x="0" y="0"/>
              </a:cxn>
            </a:cxnLst>
            <a:rect l="txL" t="txT" r="txR" b="txB"/>
            <a:pathLst>
              <a:path w="139" h="578">
                <a:moveTo>
                  <a:pt x="0" y="0"/>
                </a:moveTo>
                <a:lnTo>
                  <a:pt x="139" y="578"/>
                </a:lnTo>
                <a:lnTo>
                  <a:pt x="0" y="578"/>
                </a:lnTo>
                <a:lnTo>
                  <a:pt x="0" y="0"/>
                </a:lnTo>
                <a:close/>
              </a:path>
            </a:pathLst>
          </a:custGeom>
          <a:solidFill>
            <a:srgbClr val="FF0000">
              <a:alpha val="100000"/>
            </a:srgbClr>
          </a:solidFill>
          <a:ln w="9525">
            <a:noFill/>
          </a:ln>
        </p:spPr>
        <p:txBody>
          <a:bodyPr/>
          <a:lstStyle/>
          <a:p>
            <a:endParaRPr lang="zh-CN" altLang="en-US"/>
          </a:p>
        </p:txBody>
      </p:sp>
      <p:sp>
        <p:nvSpPr>
          <p:cNvPr id="37028" name="Freeform 580"/>
          <p:cNvSpPr/>
          <p:nvPr/>
        </p:nvSpPr>
        <p:spPr>
          <a:xfrm>
            <a:off x="7308850" y="3019425"/>
            <a:ext cx="26988" cy="114300"/>
          </a:xfrm>
          <a:custGeom>
            <a:avLst/>
            <a:gdLst>
              <a:gd name="txL" fmla="*/ 0 w 138"/>
              <a:gd name="txT" fmla="*/ 0 h 578"/>
              <a:gd name="txR" fmla="*/ 138 w 138"/>
              <a:gd name="txB" fmla="*/ 578 h 578"/>
            </a:gdLst>
            <a:ahLst/>
            <a:cxnLst>
              <a:cxn ang="0">
                <a:pos x="5277913" y="0"/>
              </a:cxn>
              <a:cxn ang="0">
                <a:pos x="0" y="0"/>
              </a:cxn>
              <a:cxn ang="0">
                <a:pos x="5277913" y="22602921"/>
              </a:cxn>
              <a:cxn ang="0">
                <a:pos x="5277913" y="0"/>
              </a:cxn>
            </a:cxnLst>
            <a:rect l="txL" t="txT" r="txR" b="txB"/>
            <a:pathLst>
              <a:path w="138" h="578">
                <a:moveTo>
                  <a:pt x="138" y="0"/>
                </a:moveTo>
                <a:lnTo>
                  <a:pt x="0" y="0"/>
                </a:lnTo>
                <a:lnTo>
                  <a:pt x="138" y="578"/>
                </a:lnTo>
                <a:lnTo>
                  <a:pt x="138" y="0"/>
                </a:lnTo>
                <a:close/>
              </a:path>
            </a:pathLst>
          </a:custGeom>
          <a:solidFill>
            <a:srgbClr val="FF0000">
              <a:alpha val="100000"/>
            </a:srgbClr>
          </a:solidFill>
          <a:ln w="9525">
            <a:noFill/>
          </a:ln>
        </p:spPr>
        <p:txBody>
          <a:bodyPr/>
          <a:lstStyle/>
          <a:p>
            <a:endParaRPr lang="zh-CN" altLang="en-US"/>
          </a:p>
        </p:txBody>
      </p:sp>
      <p:sp>
        <p:nvSpPr>
          <p:cNvPr id="37029" name="Freeform 581"/>
          <p:cNvSpPr/>
          <p:nvPr/>
        </p:nvSpPr>
        <p:spPr>
          <a:xfrm>
            <a:off x="7308850" y="3019425"/>
            <a:ext cx="26988" cy="114300"/>
          </a:xfrm>
          <a:custGeom>
            <a:avLst/>
            <a:gdLst>
              <a:gd name="txL" fmla="*/ 0 w 138"/>
              <a:gd name="txT" fmla="*/ 0 h 578"/>
              <a:gd name="txR" fmla="*/ 138 w 138"/>
              <a:gd name="txB" fmla="*/ 578 h 578"/>
            </a:gdLst>
            <a:ahLst/>
            <a:cxnLst>
              <a:cxn ang="0">
                <a:pos x="0" y="0"/>
              </a:cxn>
              <a:cxn ang="0">
                <a:pos x="5277913" y="22602921"/>
              </a:cxn>
              <a:cxn ang="0">
                <a:pos x="0" y="22602921"/>
              </a:cxn>
              <a:cxn ang="0">
                <a:pos x="0" y="0"/>
              </a:cxn>
            </a:cxnLst>
            <a:rect l="txL" t="txT" r="txR" b="txB"/>
            <a:pathLst>
              <a:path w="138" h="578">
                <a:moveTo>
                  <a:pt x="0" y="0"/>
                </a:moveTo>
                <a:lnTo>
                  <a:pt x="138" y="578"/>
                </a:lnTo>
                <a:lnTo>
                  <a:pt x="0" y="578"/>
                </a:lnTo>
                <a:lnTo>
                  <a:pt x="0" y="0"/>
                </a:lnTo>
                <a:close/>
              </a:path>
            </a:pathLst>
          </a:custGeom>
          <a:solidFill>
            <a:srgbClr val="FF0000">
              <a:alpha val="100000"/>
            </a:srgbClr>
          </a:solidFill>
          <a:ln w="9525">
            <a:noFill/>
          </a:ln>
        </p:spPr>
        <p:txBody>
          <a:bodyPr/>
          <a:lstStyle/>
          <a:p>
            <a:endParaRPr lang="zh-CN" altLang="en-US"/>
          </a:p>
        </p:txBody>
      </p:sp>
      <p:sp>
        <p:nvSpPr>
          <p:cNvPr id="37030" name="Line 582"/>
          <p:cNvSpPr/>
          <p:nvPr/>
        </p:nvSpPr>
        <p:spPr>
          <a:xfrm flipH="1">
            <a:off x="7391400" y="3089275"/>
            <a:ext cx="1588" cy="1588"/>
          </a:xfrm>
          <a:prstGeom prst="line">
            <a:avLst/>
          </a:prstGeom>
          <a:ln w="0" cap="flat" cmpd="sng">
            <a:solidFill>
              <a:srgbClr val="00FFFF"/>
            </a:solidFill>
            <a:prstDash val="solid"/>
            <a:headEnd type="none" w="med" len="med"/>
            <a:tailEnd type="none" w="med" len="med"/>
          </a:ln>
        </p:spPr>
      </p:sp>
      <p:sp>
        <p:nvSpPr>
          <p:cNvPr id="37031" name="Freeform 583"/>
          <p:cNvSpPr/>
          <p:nvPr/>
        </p:nvSpPr>
        <p:spPr>
          <a:xfrm>
            <a:off x="7618413" y="3019425"/>
            <a:ext cx="28575" cy="68263"/>
          </a:xfrm>
          <a:custGeom>
            <a:avLst/>
            <a:gdLst>
              <a:gd name="txL" fmla="*/ 0 w 140"/>
              <a:gd name="txT" fmla="*/ 0 h 346"/>
              <a:gd name="txR" fmla="*/ 140 w 140"/>
              <a:gd name="txB" fmla="*/ 346 h 346"/>
            </a:gdLst>
            <a:ahLst/>
            <a:cxnLst>
              <a:cxn ang="0">
                <a:pos x="5832361" y="0"/>
              </a:cxn>
              <a:cxn ang="0">
                <a:pos x="0" y="0"/>
              </a:cxn>
              <a:cxn ang="0">
                <a:pos x="5832361" y="13467739"/>
              </a:cxn>
              <a:cxn ang="0">
                <a:pos x="5832361" y="0"/>
              </a:cxn>
            </a:cxnLst>
            <a:rect l="txL" t="txT" r="txR" b="txB"/>
            <a:pathLst>
              <a:path w="140" h="346">
                <a:moveTo>
                  <a:pt x="140" y="0"/>
                </a:moveTo>
                <a:lnTo>
                  <a:pt x="0" y="0"/>
                </a:lnTo>
                <a:lnTo>
                  <a:pt x="140" y="346"/>
                </a:lnTo>
                <a:lnTo>
                  <a:pt x="140" y="0"/>
                </a:lnTo>
                <a:close/>
              </a:path>
            </a:pathLst>
          </a:custGeom>
          <a:solidFill>
            <a:srgbClr val="000000">
              <a:alpha val="100000"/>
            </a:srgbClr>
          </a:solidFill>
          <a:ln w="9525">
            <a:noFill/>
          </a:ln>
        </p:spPr>
        <p:txBody>
          <a:bodyPr/>
          <a:lstStyle/>
          <a:p>
            <a:endParaRPr lang="zh-CN" altLang="en-US"/>
          </a:p>
        </p:txBody>
      </p:sp>
      <p:sp>
        <p:nvSpPr>
          <p:cNvPr id="37032" name="Freeform 584"/>
          <p:cNvSpPr/>
          <p:nvPr/>
        </p:nvSpPr>
        <p:spPr>
          <a:xfrm>
            <a:off x="7618413" y="3019425"/>
            <a:ext cx="28575" cy="68263"/>
          </a:xfrm>
          <a:custGeom>
            <a:avLst/>
            <a:gdLst>
              <a:gd name="txL" fmla="*/ 0 w 140"/>
              <a:gd name="txT" fmla="*/ 0 h 346"/>
              <a:gd name="txR" fmla="*/ 140 w 140"/>
              <a:gd name="txB" fmla="*/ 346 h 346"/>
            </a:gdLst>
            <a:ahLst/>
            <a:cxnLst>
              <a:cxn ang="0">
                <a:pos x="0" y="0"/>
              </a:cxn>
              <a:cxn ang="0">
                <a:pos x="5832361" y="13467739"/>
              </a:cxn>
              <a:cxn ang="0">
                <a:pos x="0" y="13467739"/>
              </a:cxn>
              <a:cxn ang="0">
                <a:pos x="0" y="0"/>
              </a:cxn>
            </a:cxnLst>
            <a:rect l="txL" t="txT" r="txR" b="txB"/>
            <a:pathLst>
              <a:path w="140" h="346">
                <a:moveTo>
                  <a:pt x="0" y="0"/>
                </a:moveTo>
                <a:lnTo>
                  <a:pt x="140" y="346"/>
                </a:lnTo>
                <a:lnTo>
                  <a:pt x="0" y="346"/>
                </a:lnTo>
                <a:lnTo>
                  <a:pt x="0" y="0"/>
                </a:lnTo>
                <a:close/>
              </a:path>
            </a:pathLst>
          </a:custGeom>
          <a:solidFill>
            <a:srgbClr val="000000">
              <a:alpha val="100000"/>
            </a:srgbClr>
          </a:solidFill>
          <a:ln w="9525">
            <a:noFill/>
          </a:ln>
        </p:spPr>
        <p:txBody>
          <a:bodyPr/>
          <a:lstStyle/>
          <a:p>
            <a:endParaRPr lang="zh-CN" altLang="en-US"/>
          </a:p>
        </p:txBody>
      </p:sp>
      <p:sp>
        <p:nvSpPr>
          <p:cNvPr id="37033" name="Line 585"/>
          <p:cNvSpPr/>
          <p:nvPr/>
        </p:nvSpPr>
        <p:spPr>
          <a:xfrm flipH="1" flipV="1">
            <a:off x="7632700" y="3019425"/>
            <a:ext cx="1588" cy="1588"/>
          </a:xfrm>
          <a:prstGeom prst="line">
            <a:avLst/>
          </a:prstGeom>
          <a:ln w="0" cap="flat" cmpd="sng">
            <a:solidFill>
              <a:srgbClr val="00FFFF"/>
            </a:solidFill>
            <a:prstDash val="solid"/>
            <a:headEnd type="none" w="med" len="med"/>
            <a:tailEnd type="none" w="med" len="med"/>
          </a:ln>
        </p:spPr>
      </p:sp>
      <p:sp>
        <p:nvSpPr>
          <p:cNvPr id="37034" name="Line 586"/>
          <p:cNvSpPr/>
          <p:nvPr/>
        </p:nvSpPr>
        <p:spPr>
          <a:xfrm flipH="1" flipV="1">
            <a:off x="7477125" y="3019425"/>
            <a:ext cx="69850" cy="69850"/>
          </a:xfrm>
          <a:prstGeom prst="line">
            <a:avLst/>
          </a:prstGeom>
          <a:ln w="0" cap="flat" cmpd="sng">
            <a:solidFill>
              <a:srgbClr val="000000"/>
            </a:solidFill>
            <a:prstDash val="solid"/>
            <a:headEnd type="none" w="med" len="med"/>
            <a:tailEnd type="none" w="med" len="med"/>
          </a:ln>
        </p:spPr>
      </p:sp>
      <p:sp>
        <p:nvSpPr>
          <p:cNvPr id="37035" name="Freeform 587"/>
          <p:cNvSpPr/>
          <p:nvPr/>
        </p:nvSpPr>
        <p:spPr>
          <a:xfrm>
            <a:off x="6391275" y="4624388"/>
            <a:ext cx="538163" cy="26987"/>
          </a:xfrm>
          <a:custGeom>
            <a:avLst/>
            <a:gdLst>
              <a:gd name="txL" fmla="*/ 0 w 2712"/>
              <a:gd name="txT" fmla="*/ 0 h 141"/>
              <a:gd name="txR" fmla="*/ 2712 w 2712"/>
              <a:gd name="txB" fmla="*/ 141 h 141"/>
            </a:gdLst>
            <a:ahLst/>
            <a:cxnLst>
              <a:cxn ang="0">
                <a:pos x="0" y="0"/>
              </a:cxn>
              <a:cxn ang="0">
                <a:pos x="0" y="5165235"/>
              </a:cxn>
              <a:cxn ang="0">
                <a:pos x="106791831" y="0"/>
              </a:cxn>
              <a:cxn ang="0">
                <a:pos x="0" y="0"/>
              </a:cxn>
            </a:cxnLst>
            <a:rect l="txL" t="txT" r="txR" b="txB"/>
            <a:pathLst>
              <a:path w="2712" h="141">
                <a:moveTo>
                  <a:pt x="0" y="0"/>
                </a:moveTo>
                <a:lnTo>
                  <a:pt x="0" y="141"/>
                </a:lnTo>
                <a:lnTo>
                  <a:pt x="2712" y="0"/>
                </a:lnTo>
                <a:lnTo>
                  <a:pt x="0" y="0"/>
                </a:lnTo>
                <a:close/>
              </a:path>
            </a:pathLst>
          </a:custGeom>
          <a:solidFill>
            <a:srgbClr val="000000">
              <a:alpha val="100000"/>
            </a:srgbClr>
          </a:solidFill>
          <a:ln w="9525">
            <a:noFill/>
          </a:ln>
        </p:spPr>
        <p:txBody>
          <a:bodyPr/>
          <a:lstStyle/>
          <a:p>
            <a:endParaRPr lang="zh-CN" altLang="en-US"/>
          </a:p>
        </p:txBody>
      </p:sp>
      <p:sp>
        <p:nvSpPr>
          <p:cNvPr id="37036" name="Freeform 588"/>
          <p:cNvSpPr/>
          <p:nvPr/>
        </p:nvSpPr>
        <p:spPr>
          <a:xfrm>
            <a:off x="6391275" y="4624388"/>
            <a:ext cx="538163" cy="26987"/>
          </a:xfrm>
          <a:custGeom>
            <a:avLst/>
            <a:gdLst>
              <a:gd name="txL" fmla="*/ 0 w 2712"/>
              <a:gd name="txT" fmla="*/ 0 h 141"/>
              <a:gd name="txR" fmla="*/ 2712 w 2712"/>
              <a:gd name="txB" fmla="*/ 141 h 141"/>
            </a:gdLst>
            <a:ahLst/>
            <a:cxnLst>
              <a:cxn ang="0">
                <a:pos x="0" y="5165235"/>
              </a:cxn>
              <a:cxn ang="0">
                <a:pos x="106791831" y="0"/>
              </a:cxn>
              <a:cxn ang="0">
                <a:pos x="106791831" y="5165235"/>
              </a:cxn>
              <a:cxn ang="0">
                <a:pos x="0" y="5165235"/>
              </a:cxn>
            </a:cxnLst>
            <a:rect l="txL" t="txT" r="txR" b="txB"/>
            <a:pathLst>
              <a:path w="2712" h="141">
                <a:moveTo>
                  <a:pt x="0" y="141"/>
                </a:moveTo>
                <a:lnTo>
                  <a:pt x="2712" y="0"/>
                </a:lnTo>
                <a:lnTo>
                  <a:pt x="2712" y="141"/>
                </a:lnTo>
                <a:lnTo>
                  <a:pt x="0" y="141"/>
                </a:lnTo>
                <a:close/>
              </a:path>
            </a:pathLst>
          </a:custGeom>
          <a:solidFill>
            <a:srgbClr val="000000">
              <a:alpha val="100000"/>
            </a:srgbClr>
          </a:solidFill>
          <a:ln w="9525">
            <a:noFill/>
          </a:ln>
        </p:spPr>
        <p:txBody>
          <a:bodyPr/>
          <a:lstStyle/>
          <a:p>
            <a:endParaRPr lang="zh-CN" altLang="en-US"/>
          </a:p>
        </p:txBody>
      </p:sp>
      <p:sp>
        <p:nvSpPr>
          <p:cNvPr id="37037" name="Line 589"/>
          <p:cNvSpPr/>
          <p:nvPr/>
        </p:nvSpPr>
        <p:spPr>
          <a:xfrm>
            <a:off x="6856413" y="4268788"/>
            <a:ext cx="87312" cy="1587"/>
          </a:xfrm>
          <a:prstGeom prst="line">
            <a:avLst/>
          </a:prstGeom>
          <a:ln w="0" cap="flat" cmpd="sng">
            <a:solidFill>
              <a:srgbClr val="000000"/>
            </a:solidFill>
            <a:prstDash val="solid"/>
            <a:headEnd type="none" w="med" len="med"/>
            <a:tailEnd type="none" w="med" len="med"/>
          </a:ln>
        </p:spPr>
      </p:sp>
      <p:sp>
        <p:nvSpPr>
          <p:cNvPr id="37038" name="Freeform 590"/>
          <p:cNvSpPr/>
          <p:nvPr/>
        </p:nvSpPr>
        <p:spPr>
          <a:xfrm>
            <a:off x="6376988" y="3852863"/>
            <a:ext cx="26987" cy="833437"/>
          </a:xfrm>
          <a:custGeom>
            <a:avLst/>
            <a:gdLst>
              <a:gd name="txL" fmla="*/ 0 w 140"/>
              <a:gd name="txT" fmla="*/ 0 h 4199"/>
              <a:gd name="txR" fmla="*/ 140 w 140"/>
              <a:gd name="txB" fmla="*/ 4199 h 4199"/>
            </a:gdLst>
            <a:ahLst/>
            <a:cxnLst>
              <a:cxn ang="0">
                <a:pos x="5202129" y="0"/>
              </a:cxn>
              <a:cxn ang="0">
                <a:pos x="0" y="0"/>
              </a:cxn>
              <a:cxn ang="0">
                <a:pos x="5202129" y="165424415"/>
              </a:cxn>
              <a:cxn ang="0">
                <a:pos x="5202129" y="0"/>
              </a:cxn>
            </a:cxnLst>
            <a:rect l="txL" t="txT" r="txR" b="txB"/>
            <a:pathLst>
              <a:path w="140" h="4199">
                <a:moveTo>
                  <a:pt x="140" y="0"/>
                </a:moveTo>
                <a:lnTo>
                  <a:pt x="0" y="0"/>
                </a:lnTo>
                <a:lnTo>
                  <a:pt x="140" y="4199"/>
                </a:lnTo>
                <a:lnTo>
                  <a:pt x="14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39" name="Freeform 591"/>
          <p:cNvSpPr/>
          <p:nvPr/>
        </p:nvSpPr>
        <p:spPr>
          <a:xfrm>
            <a:off x="6376988" y="3852863"/>
            <a:ext cx="26987" cy="833437"/>
          </a:xfrm>
          <a:custGeom>
            <a:avLst/>
            <a:gdLst>
              <a:gd name="txL" fmla="*/ 0 w 140"/>
              <a:gd name="txT" fmla="*/ 0 h 4199"/>
              <a:gd name="txR" fmla="*/ 140 w 140"/>
              <a:gd name="txB" fmla="*/ 4199 h 4199"/>
            </a:gdLst>
            <a:ahLst/>
            <a:cxnLst>
              <a:cxn ang="0">
                <a:pos x="0" y="0"/>
              </a:cxn>
              <a:cxn ang="0">
                <a:pos x="5202129" y="165424415"/>
              </a:cxn>
              <a:cxn ang="0">
                <a:pos x="0" y="165424415"/>
              </a:cxn>
              <a:cxn ang="0">
                <a:pos x="0" y="0"/>
              </a:cxn>
            </a:cxnLst>
            <a:rect l="txL" t="txT" r="txR" b="txB"/>
            <a:pathLst>
              <a:path w="140" h="4199">
                <a:moveTo>
                  <a:pt x="0" y="0"/>
                </a:moveTo>
                <a:lnTo>
                  <a:pt x="140" y="4199"/>
                </a:lnTo>
                <a:lnTo>
                  <a:pt x="0" y="4199"/>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40" name="Freeform 592"/>
          <p:cNvSpPr/>
          <p:nvPr/>
        </p:nvSpPr>
        <p:spPr>
          <a:xfrm>
            <a:off x="5695950" y="4268788"/>
            <a:ext cx="69850" cy="541337"/>
          </a:xfrm>
          <a:custGeom>
            <a:avLst/>
            <a:gdLst>
              <a:gd name="txL" fmla="*/ 0 w 354"/>
              <a:gd name="txT" fmla="*/ 0 h 2099"/>
              <a:gd name="txR" fmla="*/ 354 w 354"/>
              <a:gd name="txB" fmla="*/ 2099 h 2099"/>
            </a:gdLst>
            <a:ahLst/>
            <a:cxnLst>
              <a:cxn ang="0">
                <a:pos x="13782551" y="0"/>
              </a:cxn>
              <a:cxn ang="0">
                <a:pos x="10395219" y="8181176"/>
              </a:cxn>
              <a:cxn ang="0">
                <a:pos x="7514203" y="16827866"/>
              </a:cxn>
              <a:cxn ang="0">
                <a:pos x="5022491" y="25873790"/>
              </a:cxn>
              <a:cxn ang="0">
                <a:pos x="2997828" y="35252154"/>
              </a:cxn>
              <a:cxn ang="0">
                <a:pos x="1518349" y="44963204"/>
              </a:cxn>
              <a:cxn ang="0">
                <a:pos x="467245" y="54807074"/>
              </a:cxn>
              <a:cxn ang="0">
                <a:pos x="0" y="64784279"/>
              </a:cxn>
              <a:cxn ang="0">
                <a:pos x="0" y="74827781"/>
              </a:cxn>
              <a:cxn ang="0">
                <a:pos x="467245" y="84804728"/>
              </a:cxn>
              <a:cxn ang="0">
                <a:pos x="1518349" y="94648855"/>
              </a:cxn>
              <a:cxn ang="0">
                <a:pos x="2997828" y="104359905"/>
              </a:cxn>
              <a:cxn ang="0">
                <a:pos x="5022491" y="113738262"/>
              </a:cxn>
              <a:cxn ang="0">
                <a:pos x="7514203" y="122784182"/>
              </a:cxn>
              <a:cxn ang="0">
                <a:pos x="10395219" y="131430869"/>
              </a:cxn>
              <a:cxn ang="0">
                <a:pos x="13782551" y="139612076"/>
              </a:cxn>
            </a:cxnLst>
            <a:rect l="txL" t="txT" r="txR" b="txB"/>
            <a:pathLst>
              <a:path w="354" h="2099">
                <a:moveTo>
                  <a:pt x="354" y="0"/>
                </a:moveTo>
                <a:lnTo>
                  <a:pt x="267" y="123"/>
                </a:lnTo>
                <a:lnTo>
                  <a:pt x="193" y="253"/>
                </a:lnTo>
                <a:lnTo>
                  <a:pt x="129" y="389"/>
                </a:lnTo>
                <a:lnTo>
                  <a:pt x="77" y="530"/>
                </a:lnTo>
                <a:lnTo>
                  <a:pt x="39" y="676"/>
                </a:lnTo>
                <a:lnTo>
                  <a:pt x="12" y="824"/>
                </a:lnTo>
                <a:lnTo>
                  <a:pt x="0" y="974"/>
                </a:lnTo>
                <a:lnTo>
                  <a:pt x="0" y="1125"/>
                </a:lnTo>
                <a:lnTo>
                  <a:pt x="12" y="1275"/>
                </a:lnTo>
                <a:lnTo>
                  <a:pt x="39" y="1423"/>
                </a:lnTo>
                <a:lnTo>
                  <a:pt x="77" y="1569"/>
                </a:lnTo>
                <a:lnTo>
                  <a:pt x="129" y="1710"/>
                </a:lnTo>
                <a:lnTo>
                  <a:pt x="193" y="1846"/>
                </a:lnTo>
                <a:lnTo>
                  <a:pt x="267" y="1976"/>
                </a:lnTo>
                <a:lnTo>
                  <a:pt x="354" y="2099"/>
                </a:lnTo>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41" name="Line 593"/>
          <p:cNvSpPr/>
          <p:nvPr/>
        </p:nvSpPr>
        <p:spPr>
          <a:xfrm flipV="1">
            <a:off x="5722938" y="4286250"/>
            <a:ext cx="55562" cy="55563"/>
          </a:xfrm>
          <a:prstGeom prst="line">
            <a:avLst/>
          </a:prstGeom>
          <a:ln w="9525" cap="flat" cmpd="sng">
            <a:solidFill>
              <a:srgbClr val="800000"/>
            </a:solidFill>
            <a:prstDash val="solid"/>
            <a:headEnd type="none" w="med" len="med"/>
            <a:tailEnd type="none" w="med" len="med"/>
          </a:ln>
        </p:spPr>
      </p:sp>
      <p:sp>
        <p:nvSpPr>
          <p:cNvPr id="37042" name="Line 594"/>
          <p:cNvSpPr/>
          <p:nvPr/>
        </p:nvSpPr>
        <p:spPr>
          <a:xfrm flipV="1">
            <a:off x="5699125" y="4325938"/>
            <a:ext cx="101600" cy="103187"/>
          </a:xfrm>
          <a:prstGeom prst="line">
            <a:avLst/>
          </a:prstGeom>
          <a:ln w="9525" cap="flat" cmpd="sng">
            <a:solidFill>
              <a:srgbClr val="800000"/>
            </a:solidFill>
            <a:prstDash val="solid"/>
            <a:headEnd type="none" w="med" len="med"/>
            <a:tailEnd type="none" w="med" len="med"/>
          </a:ln>
        </p:spPr>
      </p:sp>
      <p:sp>
        <p:nvSpPr>
          <p:cNvPr id="37043" name="Line 595"/>
          <p:cNvSpPr/>
          <p:nvPr/>
        </p:nvSpPr>
        <p:spPr>
          <a:xfrm flipV="1">
            <a:off x="5695950" y="4368800"/>
            <a:ext cx="123825" cy="125413"/>
          </a:xfrm>
          <a:prstGeom prst="line">
            <a:avLst/>
          </a:prstGeom>
          <a:ln w="9525" cap="flat" cmpd="sng">
            <a:solidFill>
              <a:srgbClr val="800000"/>
            </a:solidFill>
            <a:prstDash val="solid"/>
            <a:headEnd type="none" w="med" len="med"/>
            <a:tailEnd type="none" w="med" len="med"/>
          </a:ln>
        </p:spPr>
      </p:sp>
      <p:sp>
        <p:nvSpPr>
          <p:cNvPr id="37044" name="Line 596"/>
          <p:cNvSpPr/>
          <p:nvPr/>
        </p:nvSpPr>
        <p:spPr>
          <a:xfrm flipV="1">
            <a:off x="5702300" y="4419600"/>
            <a:ext cx="130175" cy="130175"/>
          </a:xfrm>
          <a:prstGeom prst="line">
            <a:avLst/>
          </a:prstGeom>
          <a:ln w="9525" cap="flat" cmpd="sng">
            <a:solidFill>
              <a:srgbClr val="800000"/>
            </a:solidFill>
            <a:prstDash val="solid"/>
            <a:headEnd type="none" w="med" len="med"/>
            <a:tailEnd type="none" w="med" len="med"/>
          </a:ln>
        </p:spPr>
      </p:sp>
      <p:sp>
        <p:nvSpPr>
          <p:cNvPr id="37045" name="Line 597"/>
          <p:cNvSpPr/>
          <p:nvPr/>
        </p:nvSpPr>
        <p:spPr>
          <a:xfrm flipV="1">
            <a:off x="5716588" y="4476750"/>
            <a:ext cx="120650" cy="120650"/>
          </a:xfrm>
          <a:prstGeom prst="line">
            <a:avLst/>
          </a:prstGeom>
          <a:ln w="9525" cap="flat" cmpd="sng">
            <a:solidFill>
              <a:srgbClr val="800000"/>
            </a:solidFill>
            <a:prstDash val="solid"/>
            <a:headEnd type="none" w="med" len="med"/>
            <a:tailEnd type="none" w="med" len="med"/>
          </a:ln>
        </p:spPr>
      </p:sp>
      <p:sp>
        <p:nvSpPr>
          <p:cNvPr id="37046" name="Line 598"/>
          <p:cNvSpPr/>
          <p:nvPr/>
        </p:nvSpPr>
        <p:spPr>
          <a:xfrm flipV="1">
            <a:off x="5707063" y="4583113"/>
            <a:ext cx="95250" cy="95250"/>
          </a:xfrm>
          <a:prstGeom prst="line">
            <a:avLst/>
          </a:prstGeom>
          <a:ln w="9525" cap="flat" cmpd="sng">
            <a:solidFill>
              <a:srgbClr val="800000"/>
            </a:solidFill>
            <a:prstDash val="solid"/>
            <a:headEnd type="none" w="med" len="med"/>
            <a:tailEnd type="none" w="med" len="med"/>
          </a:ln>
        </p:spPr>
      </p:sp>
      <p:sp>
        <p:nvSpPr>
          <p:cNvPr id="37047" name="Line 599"/>
          <p:cNvSpPr/>
          <p:nvPr/>
        </p:nvSpPr>
        <p:spPr>
          <a:xfrm flipV="1">
            <a:off x="5759450" y="4646613"/>
            <a:ext cx="33338" cy="31750"/>
          </a:xfrm>
          <a:prstGeom prst="line">
            <a:avLst/>
          </a:prstGeom>
          <a:ln w="9525" cap="flat" cmpd="sng">
            <a:solidFill>
              <a:srgbClr val="800000"/>
            </a:solidFill>
            <a:prstDash val="solid"/>
            <a:headEnd type="none" w="med" len="med"/>
            <a:tailEnd type="none" w="med" len="med"/>
          </a:ln>
        </p:spPr>
      </p:sp>
      <p:sp>
        <p:nvSpPr>
          <p:cNvPr id="37048" name="Freeform 600"/>
          <p:cNvSpPr/>
          <p:nvPr/>
        </p:nvSpPr>
        <p:spPr>
          <a:xfrm>
            <a:off x="5748338" y="3852863"/>
            <a:ext cx="17462" cy="23812"/>
          </a:xfrm>
          <a:custGeom>
            <a:avLst/>
            <a:gdLst>
              <a:gd name="txL" fmla="*/ 0 w 92"/>
              <a:gd name="txT" fmla="*/ 0 h 123"/>
              <a:gd name="txR" fmla="*/ 92 w 92"/>
              <a:gd name="txB" fmla="*/ 123 h 123"/>
            </a:gdLst>
            <a:ahLst/>
            <a:cxnLst>
              <a:cxn ang="0">
                <a:pos x="3098176" y="0"/>
              </a:cxn>
              <a:cxn ang="0">
                <a:pos x="3314364" y="149841"/>
              </a:cxn>
              <a:cxn ang="0">
                <a:pos x="0" y="4609849"/>
              </a:cxn>
              <a:cxn ang="0">
                <a:pos x="3098176" y="0"/>
              </a:cxn>
            </a:cxnLst>
            <a:rect l="txL" t="txT" r="txR" b="txB"/>
            <a:pathLst>
              <a:path w="92" h="123">
                <a:moveTo>
                  <a:pt x="86" y="0"/>
                </a:moveTo>
                <a:lnTo>
                  <a:pt x="92" y="4"/>
                </a:lnTo>
                <a:lnTo>
                  <a:pt x="0" y="123"/>
                </a:lnTo>
                <a:lnTo>
                  <a:pt x="86"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49" name="Freeform 601"/>
          <p:cNvSpPr/>
          <p:nvPr/>
        </p:nvSpPr>
        <p:spPr>
          <a:xfrm>
            <a:off x="5748338" y="3852863"/>
            <a:ext cx="17462" cy="25400"/>
          </a:xfrm>
          <a:custGeom>
            <a:avLst/>
            <a:gdLst>
              <a:gd name="txL" fmla="*/ 0 w 92"/>
              <a:gd name="txT" fmla="*/ 0 h 122"/>
              <a:gd name="txR" fmla="*/ 92 w 92"/>
              <a:gd name="txB" fmla="*/ 122 h 122"/>
            </a:gdLst>
            <a:ahLst/>
            <a:cxnLst>
              <a:cxn ang="0">
                <a:pos x="3314364" y="0"/>
              </a:cxn>
              <a:cxn ang="0">
                <a:pos x="0" y="5158074"/>
              </a:cxn>
              <a:cxn ang="0">
                <a:pos x="216187" y="5288197"/>
              </a:cxn>
              <a:cxn ang="0">
                <a:pos x="3314364" y="0"/>
              </a:cxn>
            </a:cxnLst>
            <a:rect l="txL" t="txT" r="txR" b="txB"/>
            <a:pathLst>
              <a:path w="92" h="122">
                <a:moveTo>
                  <a:pt x="92" y="0"/>
                </a:moveTo>
                <a:lnTo>
                  <a:pt x="0" y="119"/>
                </a:lnTo>
                <a:lnTo>
                  <a:pt x="6" y="122"/>
                </a:lnTo>
                <a:lnTo>
                  <a:pt x="92"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0" name="Freeform 602"/>
          <p:cNvSpPr/>
          <p:nvPr/>
        </p:nvSpPr>
        <p:spPr>
          <a:xfrm>
            <a:off x="5732463" y="3876675"/>
            <a:ext cx="17462" cy="25400"/>
          </a:xfrm>
          <a:custGeom>
            <a:avLst/>
            <a:gdLst>
              <a:gd name="txL" fmla="*/ 0 w 81"/>
              <a:gd name="txT" fmla="*/ 0 h 131"/>
              <a:gd name="txR" fmla="*/ 81 w 81"/>
              <a:gd name="txB" fmla="*/ 131 h 131"/>
            </a:gdLst>
            <a:ahLst/>
            <a:cxnLst>
              <a:cxn ang="0">
                <a:pos x="3485717" y="0"/>
              </a:cxn>
              <a:cxn ang="0">
                <a:pos x="3764463" y="112846"/>
              </a:cxn>
              <a:cxn ang="0">
                <a:pos x="0" y="4924885"/>
              </a:cxn>
              <a:cxn ang="0">
                <a:pos x="3485717" y="0"/>
              </a:cxn>
            </a:cxnLst>
            <a:rect l="txL" t="txT" r="txR" b="txB"/>
            <a:pathLst>
              <a:path w="81" h="131">
                <a:moveTo>
                  <a:pt x="75" y="0"/>
                </a:moveTo>
                <a:lnTo>
                  <a:pt x="81" y="3"/>
                </a:lnTo>
                <a:lnTo>
                  <a:pt x="0" y="131"/>
                </a:lnTo>
                <a:lnTo>
                  <a:pt x="75"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1" name="Freeform 603"/>
          <p:cNvSpPr/>
          <p:nvPr/>
        </p:nvSpPr>
        <p:spPr>
          <a:xfrm>
            <a:off x="5732463" y="3878263"/>
            <a:ext cx="17462" cy="25400"/>
          </a:xfrm>
          <a:custGeom>
            <a:avLst/>
            <a:gdLst>
              <a:gd name="txL" fmla="*/ 0 w 81"/>
              <a:gd name="txT" fmla="*/ 0 h 131"/>
              <a:gd name="txR" fmla="*/ 81 w 81"/>
              <a:gd name="txB" fmla="*/ 131 h 131"/>
            </a:gdLst>
            <a:ahLst/>
            <a:cxnLst>
              <a:cxn ang="0">
                <a:pos x="3764463" y="0"/>
              </a:cxn>
              <a:cxn ang="0">
                <a:pos x="0" y="4812039"/>
              </a:cxn>
              <a:cxn ang="0">
                <a:pos x="325311" y="4924885"/>
              </a:cxn>
              <a:cxn ang="0">
                <a:pos x="3764463" y="0"/>
              </a:cxn>
            </a:cxnLst>
            <a:rect l="txL" t="txT" r="txR" b="txB"/>
            <a:pathLst>
              <a:path w="81" h="131">
                <a:moveTo>
                  <a:pt x="81" y="0"/>
                </a:moveTo>
                <a:lnTo>
                  <a:pt x="0" y="128"/>
                </a:lnTo>
                <a:lnTo>
                  <a:pt x="7" y="131"/>
                </a:lnTo>
                <a:lnTo>
                  <a:pt x="8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2" name="Freeform 604"/>
          <p:cNvSpPr/>
          <p:nvPr/>
        </p:nvSpPr>
        <p:spPr>
          <a:xfrm>
            <a:off x="5719763" y="3902075"/>
            <a:ext cx="14287" cy="26988"/>
          </a:xfrm>
          <a:custGeom>
            <a:avLst/>
            <a:gdLst>
              <a:gd name="txL" fmla="*/ 0 w 71"/>
              <a:gd name="txT" fmla="*/ 0 h 136"/>
              <a:gd name="txR" fmla="*/ 71 w 71"/>
              <a:gd name="txB" fmla="*/ 136 h 136"/>
            </a:gdLst>
            <a:ahLst/>
            <a:cxnLst>
              <a:cxn ang="0">
                <a:pos x="2591380" y="0"/>
              </a:cxn>
              <a:cxn ang="0">
                <a:pos x="2874906" y="118072"/>
              </a:cxn>
              <a:cxn ang="0">
                <a:pos x="0" y="5355530"/>
              </a:cxn>
              <a:cxn ang="0">
                <a:pos x="2591380" y="0"/>
              </a:cxn>
            </a:cxnLst>
            <a:rect l="txL" t="txT" r="txR" b="txB"/>
            <a:pathLst>
              <a:path w="71" h="136">
                <a:moveTo>
                  <a:pt x="64" y="0"/>
                </a:moveTo>
                <a:lnTo>
                  <a:pt x="71" y="3"/>
                </a:lnTo>
                <a:lnTo>
                  <a:pt x="0" y="136"/>
                </a:lnTo>
                <a:lnTo>
                  <a:pt x="64"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3" name="Freeform 605"/>
          <p:cNvSpPr/>
          <p:nvPr/>
        </p:nvSpPr>
        <p:spPr>
          <a:xfrm>
            <a:off x="5738813" y="3684588"/>
            <a:ext cx="52387" cy="246062"/>
          </a:xfrm>
          <a:custGeom>
            <a:avLst/>
            <a:gdLst>
              <a:gd name="txL" fmla="*/ 0 w 71"/>
              <a:gd name="txT" fmla="*/ 0 h 135"/>
              <a:gd name="txR" fmla="*/ 71 w 71"/>
              <a:gd name="txB" fmla="*/ 135 h 135"/>
            </a:gdLst>
            <a:ahLst/>
            <a:cxnLst>
              <a:cxn ang="0">
                <a:pos x="38653485" y="0"/>
              </a:cxn>
              <a:cxn ang="0">
                <a:pos x="0" y="441848891"/>
              </a:cxn>
              <a:cxn ang="0">
                <a:pos x="3810970" y="448492562"/>
              </a:cxn>
              <a:cxn ang="0">
                <a:pos x="38653485" y="0"/>
              </a:cxn>
            </a:cxnLst>
            <a:rect l="txL" t="txT" r="txR" b="txB"/>
            <a:pathLst>
              <a:path w="71" h="135">
                <a:moveTo>
                  <a:pt x="71" y="0"/>
                </a:moveTo>
                <a:lnTo>
                  <a:pt x="0" y="133"/>
                </a:lnTo>
                <a:lnTo>
                  <a:pt x="7" y="135"/>
                </a:lnTo>
                <a:lnTo>
                  <a:pt x="7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4" name="Freeform 606"/>
          <p:cNvSpPr/>
          <p:nvPr/>
        </p:nvSpPr>
        <p:spPr>
          <a:xfrm>
            <a:off x="5710238" y="3929063"/>
            <a:ext cx="11112" cy="28575"/>
          </a:xfrm>
          <a:custGeom>
            <a:avLst/>
            <a:gdLst>
              <a:gd name="txL" fmla="*/ 0 w 58"/>
              <a:gd name="txT" fmla="*/ 0 h 141"/>
              <a:gd name="txR" fmla="*/ 58 w 58"/>
              <a:gd name="txB" fmla="*/ 141 h 141"/>
            </a:gdLst>
            <a:ahLst/>
            <a:cxnLst>
              <a:cxn ang="0">
                <a:pos x="1871989" y="0"/>
              </a:cxn>
              <a:cxn ang="0">
                <a:pos x="2128906" y="82077"/>
              </a:cxn>
              <a:cxn ang="0">
                <a:pos x="0" y="5790996"/>
              </a:cxn>
              <a:cxn ang="0">
                <a:pos x="1871989" y="0"/>
              </a:cxn>
            </a:cxnLst>
            <a:rect l="txL" t="txT" r="txR" b="txB"/>
            <a:pathLst>
              <a:path w="58" h="141">
                <a:moveTo>
                  <a:pt x="51" y="0"/>
                </a:moveTo>
                <a:lnTo>
                  <a:pt x="58" y="2"/>
                </a:lnTo>
                <a:lnTo>
                  <a:pt x="0" y="141"/>
                </a:lnTo>
                <a:lnTo>
                  <a:pt x="5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5" name="Freeform 607"/>
          <p:cNvSpPr/>
          <p:nvPr/>
        </p:nvSpPr>
        <p:spPr>
          <a:xfrm>
            <a:off x="5710238" y="3930650"/>
            <a:ext cx="11112" cy="26988"/>
          </a:xfrm>
          <a:custGeom>
            <a:avLst/>
            <a:gdLst>
              <a:gd name="txL" fmla="*/ 0 w 58"/>
              <a:gd name="txT" fmla="*/ 0 h 142"/>
              <a:gd name="txR" fmla="*/ 58 w 58"/>
              <a:gd name="txB" fmla="*/ 142 h 142"/>
            </a:gdLst>
            <a:ahLst/>
            <a:cxnLst>
              <a:cxn ang="0">
                <a:pos x="2128906" y="0"/>
              </a:cxn>
              <a:cxn ang="0">
                <a:pos x="0" y="5020908"/>
              </a:cxn>
              <a:cxn ang="0">
                <a:pos x="256917" y="5129240"/>
              </a:cxn>
              <a:cxn ang="0">
                <a:pos x="2128906" y="0"/>
              </a:cxn>
            </a:cxnLst>
            <a:rect l="txL" t="txT" r="txR" b="txB"/>
            <a:pathLst>
              <a:path w="58" h="142">
                <a:moveTo>
                  <a:pt x="58" y="0"/>
                </a:moveTo>
                <a:lnTo>
                  <a:pt x="0" y="139"/>
                </a:lnTo>
                <a:lnTo>
                  <a:pt x="7" y="142"/>
                </a:lnTo>
                <a:lnTo>
                  <a:pt x="58"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6" name="Freeform 608"/>
          <p:cNvSpPr/>
          <p:nvPr/>
        </p:nvSpPr>
        <p:spPr>
          <a:xfrm>
            <a:off x="5702300" y="3957638"/>
            <a:ext cx="9525" cy="28575"/>
          </a:xfrm>
          <a:custGeom>
            <a:avLst/>
            <a:gdLst>
              <a:gd name="txL" fmla="*/ 0 w 45"/>
              <a:gd name="txT" fmla="*/ 0 h 146"/>
              <a:gd name="txR" fmla="*/ 45 w 45"/>
              <a:gd name="txB" fmla="*/ 146 h 146"/>
            </a:gdLst>
            <a:ahLst/>
            <a:cxnLst>
              <a:cxn ang="0">
                <a:pos x="1702435" y="0"/>
              </a:cxn>
              <a:cxn ang="0">
                <a:pos x="2016125" y="114887"/>
              </a:cxn>
              <a:cxn ang="0">
                <a:pos x="0" y="5592675"/>
              </a:cxn>
              <a:cxn ang="0">
                <a:pos x="1702435" y="0"/>
              </a:cxn>
            </a:cxnLst>
            <a:rect l="txL" t="txT" r="txR" b="txB"/>
            <a:pathLst>
              <a:path w="45" h="146">
                <a:moveTo>
                  <a:pt x="38" y="0"/>
                </a:moveTo>
                <a:lnTo>
                  <a:pt x="45" y="3"/>
                </a:lnTo>
                <a:lnTo>
                  <a:pt x="0" y="146"/>
                </a:lnTo>
                <a:lnTo>
                  <a:pt x="38"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7" name="Freeform 609"/>
          <p:cNvSpPr/>
          <p:nvPr/>
        </p:nvSpPr>
        <p:spPr>
          <a:xfrm>
            <a:off x="5702300" y="3957638"/>
            <a:ext cx="9525" cy="30162"/>
          </a:xfrm>
          <a:custGeom>
            <a:avLst/>
            <a:gdLst>
              <a:gd name="txL" fmla="*/ 0 w 45"/>
              <a:gd name="txT" fmla="*/ 0 h 144"/>
              <a:gd name="txR" fmla="*/ 45 w 45"/>
              <a:gd name="txB" fmla="*/ 144 h 144"/>
            </a:gdLst>
            <a:ahLst/>
            <a:cxnLst>
              <a:cxn ang="0">
                <a:pos x="2016125" y="0"/>
              </a:cxn>
              <a:cxn ang="0">
                <a:pos x="0" y="6273904"/>
              </a:cxn>
              <a:cxn ang="0">
                <a:pos x="268817" y="6317681"/>
              </a:cxn>
              <a:cxn ang="0">
                <a:pos x="2016125" y="0"/>
              </a:cxn>
            </a:cxnLst>
            <a:rect l="txL" t="txT" r="txR" b="txB"/>
            <a:pathLst>
              <a:path w="45" h="144">
                <a:moveTo>
                  <a:pt x="45" y="0"/>
                </a:moveTo>
                <a:lnTo>
                  <a:pt x="0" y="143"/>
                </a:lnTo>
                <a:lnTo>
                  <a:pt x="6" y="144"/>
                </a:lnTo>
                <a:lnTo>
                  <a:pt x="45"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8" name="Freeform 610"/>
          <p:cNvSpPr/>
          <p:nvPr/>
        </p:nvSpPr>
        <p:spPr>
          <a:xfrm>
            <a:off x="5697538" y="3986213"/>
            <a:ext cx="6350" cy="30162"/>
          </a:xfrm>
          <a:custGeom>
            <a:avLst/>
            <a:gdLst>
              <a:gd name="txL" fmla="*/ 0 w 33"/>
              <a:gd name="txT" fmla="*/ 0 h 148"/>
              <a:gd name="txR" fmla="*/ 33 w 33"/>
              <a:gd name="txB" fmla="*/ 148 h 148"/>
            </a:gdLst>
            <a:ahLst/>
            <a:cxnLst>
              <a:cxn ang="0">
                <a:pos x="999644" y="0"/>
              </a:cxn>
              <a:cxn ang="0">
                <a:pos x="1221894" y="41575"/>
              </a:cxn>
              <a:cxn ang="0">
                <a:pos x="0" y="6146933"/>
              </a:cxn>
              <a:cxn ang="0">
                <a:pos x="999644" y="0"/>
              </a:cxn>
            </a:cxnLst>
            <a:rect l="txL" t="txT" r="txR" b="txB"/>
            <a:pathLst>
              <a:path w="33" h="148">
                <a:moveTo>
                  <a:pt x="27" y="0"/>
                </a:moveTo>
                <a:lnTo>
                  <a:pt x="33" y="1"/>
                </a:lnTo>
                <a:lnTo>
                  <a:pt x="0" y="148"/>
                </a:lnTo>
                <a:lnTo>
                  <a:pt x="27"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59" name="Freeform 611"/>
          <p:cNvSpPr/>
          <p:nvPr/>
        </p:nvSpPr>
        <p:spPr>
          <a:xfrm>
            <a:off x="5697538" y="3987800"/>
            <a:ext cx="6350" cy="28575"/>
          </a:xfrm>
          <a:custGeom>
            <a:avLst/>
            <a:gdLst>
              <a:gd name="txL" fmla="*/ 0 w 33"/>
              <a:gd name="txT" fmla="*/ 0 h 148"/>
              <a:gd name="txR" fmla="*/ 33 w 33"/>
              <a:gd name="txB" fmla="*/ 148 h 148"/>
            </a:gdLst>
            <a:ahLst/>
            <a:cxnLst>
              <a:cxn ang="0">
                <a:pos x="1221894" y="0"/>
              </a:cxn>
              <a:cxn ang="0">
                <a:pos x="0" y="5479835"/>
              </a:cxn>
              <a:cxn ang="0">
                <a:pos x="296141" y="5517098"/>
              </a:cxn>
              <a:cxn ang="0">
                <a:pos x="1221894" y="0"/>
              </a:cxn>
            </a:cxnLst>
            <a:rect l="txL" t="txT" r="txR" b="txB"/>
            <a:pathLst>
              <a:path w="33" h="148">
                <a:moveTo>
                  <a:pt x="33" y="0"/>
                </a:moveTo>
                <a:lnTo>
                  <a:pt x="0" y="147"/>
                </a:lnTo>
                <a:lnTo>
                  <a:pt x="8" y="148"/>
                </a:lnTo>
                <a:lnTo>
                  <a:pt x="33"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0" name="Freeform 612"/>
          <p:cNvSpPr/>
          <p:nvPr/>
        </p:nvSpPr>
        <p:spPr>
          <a:xfrm>
            <a:off x="5694363" y="4016375"/>
            <a:ext cx="4762" cy="30163"/>
          </a:xfrm>
          <a:custGeom>
            <a:avLst/>
            <a:gdLst>
              <a:gd name="txL" fmla="*/ 0 w 21"/>
              <a:gd name="txT" fmla="*/ 0 h 150"/>
              <a:gd name="txR" fmla="*/ 21 w 21"/>
              <a:gd name="txB" fmla="*/ 150 h 150"/>
            </a:gdLst>
            <a:ahLst/>
            <a:cxnLst>
              <a:cxn ang="0">
                <a:pos x="668494" y="0"/>
              </a:cxn>
              <a:cxn ang="0">
                <a:pos x="1079840" y="40418"/>
              </a:cxn>
              <a:cxn ang="0">
                <a:pos x="0" y="6065376"/>
              </a:cxn>
              <a:cxn ang="0">
                <a:pos x="668494" y="0"/>
              </a:cxn>
            </a:cxnLst>
            <a:rect l="txL" t="txT" r="txR" b="txB"/>
            <a:pathLst>
              <a:path w="21" h="150">
                <a:moveTo>
                  <a:pt x="13" y="0"/>
                </a:moveTo>
                <a:lnTo>
                  <a:pt x="21" y="1"/>
                </a:lnTo>
                <a:lnTo>
                  <a:pt x="0" y="150"/>
                </a:lnTo>
                <a:lnTo>
                  <a:pt x="13"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1" name="Freeform 613"/>
          <p:cNvSpPr/>
          <p:nvPr/>
        </p:nvSpPr>
        <p:spPr>
          <a:xfrm>
            <a:off x="5694363" y="4016375"/>
            <a:ext cx="4762" cy="30163"/>
          </a:xfrm>
          <a:custGeom>
            <a:avLst/>
            <a:gdLst>
              <a:gd name="txL" fmla="*/ 0 w 21"/>
              <a:gd name="txT" fmla="*/ 0 h 151"/>
              <a:gd name="txR" fmla="*/ 21 w 21"/>
              <a:gd name="txB" fmla="*/ 151 h 151"/>
            </a:gdLst>
            <a:ahLst/>
            <a:cxnLst>
              <a:cxn ang="0">
                <a:pos x="1079840" y="0"/>
              </a:cxn>
              <a:cxn ang="0">
                <a:pos x="0" y="5945306"/>
              </a:cxn>
              <a:cxn ang="0">
                <a:pos x="359871" y="6025208"/>
              </a:cxn>
              <a:cxn ang="0">
                <a:pos x="1079840" y="0"/>
              </a:cxn>
            </a:cxnLst>
            <a:rect l="txL" t="txT" r="txR" b="txB"/>
            <a:pathLst>
              <a:path w="21" h="151">
                <a:moveTo>
                  <a:pt x="21" y="0"/>
                </a:moveTo>
                <a:lnTo>
                  <a:pt x="0" y="149"/>
                </a:lnTo>
                <a:lnTo>
                  <a:pt x="7" y="151"/>
                </a:lnTo>
                <a:lnTo>
                  <a:pt x="21"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2" name="Freeform 614"/>
          <p:cNvSpPr/>
          <p:nvPr/>
        </p:nvSpPr>
        <p:spPr>
          <a:xfrm>
            <a:off x="5694363" y="4046538"/>
            <a:ext cx="1587" cy="30162"/>
          </a:xfrm>
          <a:custGeom>
            <a:avLst/>
            <a:gdLst>
              <a:gd name="txL" fmla="*/ 0 w 7"/>
              <a:gd name="txT" fmla="*/ 0 h 152"/>
              <a:gd name="txR" fmla="*/ 7 w 7"/>
              <a:gd name="txB" fmla="*/ 152 h 152"/>
            </a:gdLst>
            <a:ahLst/>
            <a:cxnLst>
              <a:cxn ang="0">
                <a:pos x="0" y="0"/>
              </a:cxn>
              <a:cxn ang="0">
                <a:pos x="359796" y="78778"/>
              </a:cxn>
              <a:cxn ang="0">
                <a:pos x="0" y="5985172"/>
              </a:cxn>
              <a:cxn ang="0">
                <a:pos x="0" y="0"/>
              </a:cxn>
            </a:cxnLst>
            <a:rect l="txL" t="txT" r="txR" b="txB"/>
            <a:pathLst>
              <a:path w="7" h="152">
                <a:moveTo>
                  <a:pt x="0" y="0"/>
                </a:moveTo>
                <a:lnTo>
                  <a:pt x="7" y="2"/>
                </a:lnTo>
                <a:lnTo>
                  <a:pt x="0" y="152"/>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3" name="Freeform 615"/>
          <p:cNvSpPr/>
          <p:nvPr/>
        </p:nvSpPr>
        <p:spPr>
          <a:xfrm>
            <a:off x="5694363" y="4046538"/>
            <a:ext cx="1587" cy="30162"/>
          </a:xfrm>
          <a:custGeom>
            <a:avLst/>
            <a:gdLst>
              <a:gd name="txL" fmla="*/ 0 w 7"/>
              <a:gd name="txT" fmla="*/ 0 h 150"/>
              <a:gd name="txR" fmla="*/ 7 w 7"/>
              <a:gd name="txB" fmla="*/ 150 h 150"/>
            </a:gdLst>
            <a:ahLst/>
            <a:cxnLst>
              <a:cxn ang="0">
                <a:pos x="359796" y="0"/>
              </a:cxn>
              <a:cxn ang="0">
                <a:pos x="0" y="6064974"/>
              </a:cxn>
              <a:cxn ang="0">
                <a:pos x="359796" y="6064974"/>
              </a:cxn>
              <a:cxn ang="0">
                <a:pos x="359796" y="0"/>
              </a:cxn>
            </a:cxnLst>
            <a:rect l="txL" t="txT" r="txR" b="txB"/>
            <a:pathLst>
              <a:path w="7" h="150">
                <a:moveTo>
                  <a:pt x="7" y="0"/>
                </a:moveTo>
                <a:lnTo>
                  <a:pt x="0" y="150"/>
                </a:lnTo>
                <a:lnTo>
                  <a:pt x="7" y="150"/>
                </a:lnTo>
                <a:lnTo>
                  <a:pt x="7"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4" name="Freeform 616"/>
          <p:cNvSpPr/>
          <p:nvPr/>
        </p:nvSpPr>
        <p:spPr>
          <a:xfrm>
            <a:off x="5694363" y="4076700"/>
            <a:ext cx="3175" cy="28575"/>
          </a:xfrm>
          <a:custGeom>
            <a:avLst/>
            <a:gdLst>
              <a:gd name="txL" fmla="*/ 0 w 13"/>
              <a:gd name="txT" fmla="*/ 0 h 150"/>
              <a:gd name="txR" fmla="*/ 13 w 13"/>
              <a:gd name="txB" fmla="*/ 150 h 150"/>
            </a:gdLst>
            <a:ahLst/>
            <a:cxnLst>
              <a:cxn ang="0">
                <a:pos x="0" y="0"/>
              </a:cxn>
              <a:cxn ang="0">
                <a:pos x="417635" y="0"/>
              </a:cxn>
              <a:cxn ang="0">
                <a:pos x="775433" y="5443537"/>
              </a:cxn>
              <a:cxn ang="0">
                <a:pos x="0" y="0"/>
              </a:cxn>
            </a:cxnLst>
            <a:rect l="txL" t="txT" r="txR" b="txB"/>
            <a:pathLst>
              <a:path w="13" h="150">
                <a:moveTo>
                  <a:pt x="0" y="0"/>
                </a:moveTo>
                <a:lnTo>
                  <a:pt x="7" y="0"/>
                </a:lnTo>
                <a:lnTo>
                  <a:pt x="13" y="15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5" name="Freeform 617"/>
          <p:cNvSpPr/>
          <p:nvPr/>
        </p:nvSpPr>
        <p:spPr>
          <a:xfrm>
            <a:off x="5695950" y="4076700"/>
            <a:ext cx="3175" cy="28575"/>
          </a:xfrm>
          <a:custGeom>
            <a:avLst/>
            <a:gdLst>
              <a:gd name="txL" fmla="*/ 0 w 14"/>
              <a:gd name="txT" fmla="*/ 0 h 150"/>
              <a:gd name="txR" fmla="*/ 14 w 14"/>
              <a:gd name="txB" fmla="*/ 150 h 150"/>
            </a:gdLst>
            <a:ahLst/>
            <a:cxnLst>
              <a:cxn ang="0">
                <a:pos x="0" y="0"/>
              </a:cxn>
              <a:cxn ang="0">
                <a:pos x="308655" y="5443537"/>
              </a:cxn>
              <a:cxn ang="0">
                <a:pos x="720045" y="5407342"/>
              </a:cxn>
              <a:cxn ang="0">
                <a:pos x="0" y="0"/>
              </a:cxn>
            </a:cxnLst>
            <a:rect l="txL" t="txT" r="txR" b="txB"/>
            <a:pathLst>
              <a:path w="14" h="150">
                <a:moveTo>
                  <a:pt x="0" y="0"/>
                </a:moveTo>
                <a:lnTo>
                  <a:pt x="6" y="150"/>
                </a:lnTo>
                <a:lnTo>
                  <a:pt x="14" y="149"/>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6" name="Freeform 618"/>
          <p:cNvSpPr/>
          <p:nvPr/>
        </p:nvSpPr>
        <p:spPr>
          <a:xfrm>
            <a:off x="5697538" y="4105275"/>
            <a:ext cx="4762" cy="30163"/>
          </a:xfrm>
          <a:custGeom>
            <a:avLst/>
            <a:gdLst>
              <a:gd name="txL" fmla="*/ 0 w 27"/>
              <a:gd name="txT" fmla="*/ 0 h 150"/>
              <a:gd name="txR" fmla="*/ 27 w 27"/>
              <a:gd name="txB" fmla="*/ 150 h 150"/>
            </a:gdLst>
            <a:ahLst/>
            <a:cxnLst>
              <a:cxn ang="0">
                <a:pos x="0" y="40418"/>
              </a:cxn>
              <a:cxn ang="0">
                <a:pos x="248859" y="0"/>
              </a:cxn>
              <a:cxn ang="0">
                <a:pos x="839876" y="6065376"/>
              </a:cxn>
              <a:cxn ang="0">
                <a:pos x="0" y="40418"/>
              </a:cxn>
            </a:cxnLst>
            <a:rect l="txL" t="txT" r="txR" b="txB"/>
            <a:pathLst>
              <a:path w="27" h="150">
                <a:moveTo>
                  <a:pt x="0" y="1"/>
                </a:moveTo>
                <a:lnTo>
                  <a:pt x="8" y="0"/>
                </a:lnTo>
                <a:lnTo>
                  <a:pt x="27" y="150"/>
                </a:lnTo>
                <a:lnTo>
                  <a:pt x="0" y="1"/>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7" name="Freeform 619"/>
          <p:cNvSpPr/>
          <p:nvPr/>
        </p:nvSpPr>
        <p:spPr>
          <a:xfrm>
            <a:off x="5699125" y="4105275"/>
            <a:ext cx="4763" cy="30163"/>
          </a:xfrm>
          <a:custGeom>
            <a:avLst/>
            <a:gdLst>
              <a:gd name="txL" fmla="*/ 0 w 25"/>
              <a:gd name="txT" fmla="*/ 0 h 150"/>
              <a:gd name="txR" fmla="*/ 25 w 25"/>
              <a:gd name="txB" fmla="*/ 150 h 150"/>
            </a:gdLst>
            <a:ahLst/>
            <a:cxnLst>
              <a:cxn ang="0">
                <a:pos x="0" y="0"/>
              </a:cxn>
              <a:cxn ang="0">
                <a:pos x="689682" y="6065376"/>
              </a:cxn>
              <a:cxn ang="0">
                <a:pos x="907447" y="5984539"/>
              </a:cxn>
              <a:cxn ang="0">
                <a:pos x="0" y="0"/>
              </a:cxn>
            </a:cxnLst>
            <a:rect l="txL" t="txT" r="txR" b="txB"/>
            <a:pathLst>
              <a:path w="25" h="150">
                <a:moveTo>
                  <a:pt x="0" y="0"/>
                </a:moveTo>
                <a:lnTo>
                  <a:pt x="19" y="150"/>
                </a:lnTo>
                <a:lnTo>
                  <a:pt x="25" y="148"/>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8" name="Freeform 620"/>
          <p:cNvSpPr/>
          <p:nvPr/>
        </p:nvSpPr>
        <p:spPr>
          <a:xfrm>
            <a:off x="5702300" y="4135438"/>
            <a:ext cx="7938" cy="28575"/>
          </a:xfrm>
          <a:custGeom>
            <a:avLst/>
            <a:gdLst>
              <a:gd name="txL" fmla="*/ 0 w 38"/>
              <a:gd name="txT" fmla="*/ 0 h 147"/>
              <a:gd name="txR" fmla="*/ 38 w 38"/>
              <a:gd name="txB" fmla="*/ 147 h 147"/>
            </a:gdLst>
            <a:ahLst/>
            <a:cxnLst>
              <a:cxn ang="0">
                <a:pos x="0" y="75617"/>
              </a:cxn>
              <a:cxn ang="0">
                <a:pos x="261745" y="0"/>
              </a:cxn>
              <a:cxn ang="0">
                <a:pos x="1658206" y="5554629"/>
              </a:cxn>
              <a:cxn ang="0">
                <a:pos x="0" y="75617"/>
              </a:cxn>
            </a:cxnLst>
            <a:rect l="txL" t="txT" r="txR" b="txB"/>
            <a:pathLst>
              <a:path w="38" h="147">
                <a:moveTo>
                  <a:pt x="0" y="2"/>
                </a:moveTo>
                <a:lnTo>
                  <a:pt x="6" y="0"/>
                </a:lnTo>
                <a:lnTo>
                  <a:pt x="38" y="147"/>
                </a:lnTo>
                <a:lnTo>
                  <a:pt x="0" y="2"/>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69" name="Freeform 621"/>
          <p:cNvSpPr/>
          <p:nvPr/>
        </p:nvSpPr>
        <p:spPr>
          <a:xfrm>
            <a:off x="5703888" y="4135438"/>
            <a:ext cx="7937" cy="28575"/>
          </a:xfrm>
          <a:custGeom>
            <a:avLst/>
            <a:gdLst>
              <a:gd name="txL" fmla="*/ 0 w 39"/>
              <a:gd name="txT" fmla="*/ 0 h 147"/>
              <a:gd name="txR" fmla="*/ 39 w 39"/>
              <a:gd name="txB" fmla="*/ 147 h 147"/>
            </a:gdLst>
            <a:ahLst/>
            <a:cxnLst>
              <a:cxn ang="0">
                <a:pos x="0" y="0"/>
              </a:cxn>
              <a:cxn ang="0">
                <a:pos x="1325275" y="5554629"/>
              </a:cxn>
              <a:cxn ang="0">
                <a:pos x="1615281" y="5516918"/>
              </a:cxn>
              <a:cxn ang="0">
                <a:pos x="0" y="0"/>
              </a:cxn>
            </a:cxnLst>
            <a:rect l="txL" t="txT" r="txR" b="txB"/>
            <a:pathLst>
              <a:path w="39" h="147">
                <a:moveTo>
                  <a:pt x="0" y="0"/>
                </a:moveTo>
                <a:lnTo>
                  <a:pt x="32" y="147"/>
                </a:lnTo>
                <a:lnTo>
                  <a:pt x="39" y="146"/>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0" name="Freeform 622"/>
          <p:cNvSpPr/>
          <p:nvPr/>
        </p:nvSpPr>
        <p:spPr>
          <a:xfrm>
            <a:off x="5710238" y="4164013"/>
            <a:ext cx="9525" cy="28575"/>
          </a:xfrm>
          <a:custGeom>
            <a:avLst/>
            <a:gdLst>
              <a:gd name="txL" fmla="*/ 0 w 51"/>
              <a:gd name="txT" fmla="*/ 0 h 143"/>
              <a:gd name="txR" fmla="*/ 51 w 51"/>
              <a:gd name="txB" fmla="*/ 143 h 143"/>
            </a:gdLst>
            <a:ahLst/>
            <a:cxnLst>
              <a:cxn ang="0">
                <a:pos x="0" y="39965"/>
              </a:cxn>
              <a:cxn ang="0">
                <a:pos x="244101" y="0"/>
              </a:cxn>
              <a:cxn ang="0">
                <a:pos x="1778934" y="5710003"/>
              </a:cxn>
              <a:cxn ang="0">
                <a:pos x="0" y="39965"/>
              </a:cxn>
            </a:cxnLst>
            <a:rect l="txL" t="txT" r="txR" b="txB"/>
            <a:pathLst>
              <a:path w="51" h="143">
                <a:moveTo>
                  <a:pt x="0" y="1"/>
                </a:moveTo>
                <a:lnTo>
                  <a:pt x="7" y="0"/>
                </a:lnTo>
                <a:lnTo>
                  <a:pt x="51" y="143"/>
                </a:lnTo>
                <a:lnTo>
                  <a:pt x="0" y="1"/>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1" name="Freeform 623"/>
          <p:cNvSpPr/>
          <p:nvPr/>
        </p:nvSpPr>
        <p:spPr>
          <a:xfrm>
            <a:off x="5711825" y="4164013"/>
            <a:ext cx="9525" cy="28575"/>
          </a:xfrm>
          <a:custGeom>
            <a:avLst/>
            <a:gdLst>
              <a:gd name="txL" fmla="*/ 0 w 51"/>
              <a:gd name="txT" fmla="*/ 0 h 143"/>
              <a:gd name="txR" fmla="*/ 51 w 51"/>
              <a:gd name="txB" fmla="*/ 143 h 143"/>
            </a:gdLst>
            <a:ahLst/>
            <a:cxnLst>
              <a:cxn ang="0">
                <a:pos x="0" y="0"/>
              </a:cxn>
              <a:cxn ang="0">
                <a:pos x="1534833" y="5710003"/>
              </a:cxn>
              <a:cxn ang="0">
                <a:pos x="1778934" y="5590308"/>
              </a:cxn>
              <a:cxn ang="0">
                <a:pos x="0" y="0"/>
              </a:cxn>
            </a:cxnLst>
            <a:rect l="txL" t="txT" r="txR" b="txB"/>
            <a:pathLst>
              <a:path w="51" h="143">
                <a:moveTo>
                  <a:pt x="0" y="0"/>
                </a:moveTo>
                <a:lnTo>
                  <a:pt x="44" y="143"/>
                </a:lnTo>
                <a:lnTo>
                  <a:pt x="51" y="14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2" name="Freeform 624"/>
          <p:cNvSpPr/>
          <p:nvPr/>
        </p:nvSpPr>
        <p:spPr>
          <a:xfrm>
            <a:off x="5719763" y="4192588"/>
            <a:ext cx="12700" cy="26987"/>
          </a:xfrm>
          <a:custGeom>
            <a:avLst/>
            <a:gdLst>
              <a:gd name="txL" fmla="*/ 0 w 64"/>
              <a:gd name="txT" fmla="*/ 0 h 140"/>
              <a:gd name="txR" fmla="*/ 64 w 64"/>
              <a:gd name="txB" fmla="*/ 140 h 140"/>
            </a:gdLst>
            <a:ahLst/>
            <a:cxnLst>
              <a:cxn ang="0">
                <a:pos x="0" y="111418"/>
              </a:cxn>
              <a:cxn ang="0">
                <a:pos x="275630" y="0"/>
              </a:cxn>
              <a:cxn ang="0">
                <a:pos x="2520156" y="5202129"/>
              </a:cxn>
              <a:cxn ang="0">
                <a:pos x="0" y="111418"/>
              </a:cxn>
            </a:cxnLst>
            <a:rect l="txL" t="txT" r="txR" b="txB"/>
            <a:pathLst>
              <a:path w="64" h="140">
                <a:moveTo>
                  <a:pt x="0" y="3"/>
                </a:moveTo>
                <a:lnTo>
                  <a:pt x="7" y="0"/>
                </a:lnTo>
                <a:lnTo>
                  <a:pt x="64" y="140"/>
                </a:lnTo>
                <a:lnTo>
                  <a:pt x="0" y="3"/>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3" name="Freeform 625"/>
          <p:cNvSpPr/>
          <p:nvPr/>
        </p:nvSpPr>
        <p:spPr>
          <a:xfrm>
            <a:off x="5721350" y="4192588"/>
            <a:ext cx="12700" cy="26987"/>
          </a:xfrm>
          <a:custGeom>
            <a:avLst/>
            <a:gdLst>
              <a:gd name="txL" fmla="*/ 0 w 64"/>
              <a:gd name="txT" fmla="*/ 0 h 140"/>
              <a:gd name="txR" fmla="*/ 64 w 64"/>
              <a:gd name="txB" fmla="*/ 140 h 140"/>
            </a:gdLst>
            <a:ahLst/>
            <a:cxnLst>
              <a:cxn ang="0">
                <a:pos x="0" y="0"/>
              </a:cxn>
              <a:cxn ang="0">
                <a:pos x="2244526" y="5202129"/>
              </a:cxn>
              <a:cxn ang="0">
                <a:pos x="2520156" y="5053508"/>
              </a:cxn>
              <a:cxn ang="0">
                <a:pos x="0" y="0"/>
              </a:cxn>
            </a:cxnLst>
            <a:rect l="txL" t="txT" r="txR" b="txB"/>
            <a:pathLst>
              <a:path w="64" h="140">
                <a:moveTo>
                  <a:pt x="0" y="0"/>
                </a:moveTo>
                <a:lnTo>
                  <a:pt x="57" y="140"/>
                </a:lnTo>
                <a:lnTo>
                  <a:pt x="64" y="136"/>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4" name="Freeform 626"/>
          <p:cNvSpPr/>
          <p:nvPr/>
        </p:nvSpPr>
        <p:spPr>
          <a:xfrm>
            <a:off x="5732463" y="4219575"/>
            <a:ext cx="15875" cy="25400"/>
          </a:xfrm>
          <a:custGeom>
            <a:avLst/>
            <a:gdLst>
              <a:gd name="txL" fmla="*/ 0 w 75"/>
              <a:gd name="txT" fmla="*/ 0 h 134"/>
              <a:gd name="txR" fmla="*/ 75 w 75"/>
              <a:gd name="txB" fmla="*/ 134 h 134"/>
            </a:gdLst>
            <a:ahLst/>
            <a:cxnLst>
              <a:cxn ang="0">
                <a:pos x="0" y="143681"/>
              </a:cxn>
              <a:cxn ang="0">
                <a:pos x="313690" y="0"/>
              </a:cxn>
              <a:cxn ang="0">
                <a:pos x="3360208" y="4814626"/>
              </a:cxn>
              <a:cxn ang="0">
                <a:pos x="0" y="143681"/>
              </a:cxn>
            </a:cxnLst>
            <a:rect l="txL" t="txT" r="txR" b="txB"/>
            <a:pathLst>
              <a:path w="75" h="134">
                <a:moveTo>
                  <a:pt x="0" y="4"/>
                </a:moveTo>
                <a:lnTo>
                  <a:pt x="7" y="0"/>
                </a:lnTo>
                <a:lnTo>
                  <a:pt x="75" y="134"/>
                </a:lnTo>
                <a:lnTo>
                  <a:pt x="0" y="4"/>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5" name="Freeform 627"/>
          <p:cNvSpPr/>
          <p:nvPr/>
        </p:nvSpPr>
        <p:spPr>
          <a:xfrm>
            <a:off x="5734050" y="4219575"/>
            <a:ext cx="15875" cy="25400"/>
          </a:xfrm>
          <a:custGeom>
            <a:avLst/>
            <a:gdLst>
              <a:gd name="txL" fmla="*/ 0 w 74"/>
              <a:gd name="txT" fmla="*/ 0 h 134"/>
              <a:gd name="txR" fmla="*/ 74 w 74"/>
              <a:gd name="txB" fmla="*/ 134 h 134"/>
            </a:gdLst>
            <a:ahLst/>
            <a:cxnLst>
              <a:cxn ang="0">
                <a:pos x="0" y="0"/>
              </a:cxn>
              <a:cxn ang="0">
                <a:pos x="3129520" y="4814626"/>
              </a:cxn>
              <a:cxn ang="0">
                <a:pos x="3405616" y="4670946"/>
              </a:cxn>
              <a:cxn ang="0">
                <a:pos x="0" y="0"/>
              </a:cxn>
            </a:cxnLst>
            <a:rect l="txL" t="txT" r="txR" b="txB"/>
            <a:pathLst>
              <a:path w="74" h="134">
                <a:moveTo>
                  <a:pt x="0" y="0"/>
                </a:moveTo>
                <a:lnTo>
                  <a:pt x="68" y="134"/>
                </a:lnTo>
                <a:lnTo>
                  <a:pt x="74" y="130"/>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6" name="Freeform 628"/>
          <p:cNvSpPr/>
          <p:nvPr/>
        </p:nvSpPr>
        <p:spPr>
          <a:xfrm>
            <a:off x="5748338" y="4244975"/>
            <a:ext cx="17462" cy="25400"/>
          </a:xfrm>
          <a:custGeom>
            <a:avLst/>
            <a:gdLst>
              <a:gd name="txL" fmla="*/ 0 w 86"/>
              <a:gd name="txT" fmla="*/ 0 h 128"/>
              <a:gd name="txR" fmla="*/ 86 w 86"/>
              <a:gd name="txB" fmla="*/ 128 h 128"/>
            </a:gdLst>
            <a:ahLst/>
            <a:cxnLst>
              <a:cxn ang="0">
                <a:pos x="0" y="157559"/>
              </a:cxn>
              <a:cxn ang="0">
                <a:pos x="247311" y="0"/>
              </a:cxn>
              <a:cxn ang="0">
                <a:pos x="3545599" y="5040312"/>
              </a:cxn>
              <a:cxn ang="0">
                <a:pos x="0" y="157559"/>
              </a:cxn>
            </a:cxnLst>
            <a:rect l="txL" t="txT" r="txR" b="txB"/>
            <a:pathLst>
              <a:path w="86" h="128">
                <a:moveTo>
                  <a:pt x="0" y="4"/>
                </a:moveTo>
                <a:lnTo>
                  <a:pt x="6" y="0"/>
                </a:lnTo>
                <a:lnTo>
                  <a:pt x="86" y="128"/>
                </a:lnTo>
                <a:lnTo>
                  <a:pt x="0" y="4"/>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7" name="Freeform 629"/>
          <p:cNvSpPr/>
          <p:nvPr/>
        </p:nvSpPr>
        <p:spPr>
          <a:xfrm>
            <a:off x="5749925" y="4244975"/>
            <a:ext cx="15875" cy="25400"/>
          </a:xfrm>
          <a:custGeom>
            <a:avLst/>
            <a:gdLst>
              <a:gd name="txL" fmla="*/ 0 w 86"/>
              <a:gd name="txT" fmla="*/ 0 h 128"/>
              <a:gd name="txR" fmla="*/ 86 w 86"/>
              <a:gd name="txB" fmla="*/ 128 h 128"/>
            </a:gdLst>
            <a:ahLst/>
            <a:cxnLst>
              <a:cxn ang="0">
                <a:pos x="0" y="0"/>
              </a:cxn>
              <a:cxn ang="0">
                <a:pos x="2725885" y="5040312"/>
              </a:cxn>
              <a:cxn ang="0">
                <a:pos x="2930414" y="4843462"/>
              </a:cxn>
              <a:cxn ang="0">
                <a:pos x="0" y="0"/>
              </a:cxn>
            </a:cxnLst>
            <a:rect l="txL" t="txT" r="txR" b="txB"/>
            <a:pathLst>
              <a:path w="86" h="128">
                <a:moveTo>
                  <a:pt x="0" y="0"/>
                </a:moveTo>
                <a:lnTo>
                  <a:pt x="80" y="128"/>
                </a:lnTo>
                <a:lnTo>
                  <a:pt x="86" y="123"/>
                </a:lnTo>
                <a:lnTo>
                  <a:pt x="0" y="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8" name="Freeform 630"/>
          <p:cNvSpPr/>
          <p:nvPr/>
        </p:nvSpPr>
        <p:spPr>
          <a:xfrm>
            <a:off x="5765800" y="4662488"/>
            <a:ext cx="17463" cy="23812"/>
          </a:xfrm>
          <a:custGeom>
            <a:avLst/>
            <a:gdLst>
              <a:gd name="txL" fmla="*/ 0 w 94"/>
              <a:gd name="txT" fmla="*/ 0 h 123"/>
              <a:gd name="txR" fmla="*/ 94 w 94"/>
              <a:gd name="txB" fmla="*/ 123 h 123"/>
            </a:gdLst>
            <a:ahLst/>
            <a:cxnLst>
              <a:cxn ang="0">
                <a:pos x="207141" y="4609849"/>
              </a:cxn>
              <a:cxn ang="0">
                <a:pos x="0" y="4422450"/>
              </a:cxn>
              <a:cxn ang="0">
                <a:pos x="3244217" y="0"/>
              </a:cxn>
              <a:cxn ang="0">
                <a:pos x="207141" y="4609849"/>
              </a:cxn>
            </a:cxnLst>
            <a:rect l="txL" t="txT" r="txR" b="txB"/>
            <a:pathLst>
              <a:path w="94" h="123">
                <a:moveTo>
                  <a:pt x="6" y="123"/>
                </a:moveTo>
                <a:lnTo>
                  <a:pt x="0" y="118"/>
                </a:lnTo>
                <a:lnTo>
                  <a:pt x="94" y="0"/>
                </a:lnTo>
                <a:lnTo>
                  <a:pt x="6" y="12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79" name="Freeform 631"/>
          <p:cNvSpPr/>
          <p:nvPr/>
        </p:nvSpPr>
        <p:spPr>
          <a:xfrm>
            <a:off x="5765800" y="4660900"/>
            <a:ext cx="17463" cy="25400"/>
          </a:xfrm>
          <a:custGeom>
            <a:avLst/>
            <a:gdLst>
              <a:gd name="txL" fmla="*/ 0 w 94"/>
              <a:gd name="txT" fmla="*/ 0 h 122"/>
              <a:gd name="txR" fmla="*/ 94 w 94"/>
              <a:gd name="txB" fmla="*/ 122 h 122"/>
            </a:gdLst>
            <a:ahLst/>
            <a:cxnLst>
              <a:cxn ang="0">
                <a:pos x="0" y="5288197"/>
              </a:cxn>
              <a:cxn ang="0">
                <a:pos x="3244217" y="173428"/>
              </a:cxn>
              <a:cxn ang="0">
                <a:pos x="3037076" y="0"/>
              </a:cxn>
              <a:cxn ang="0">
                <a:pos x="0" y="5288197"/>
              </a:cxn>
            </a:cxnLst>
            <a:rect l="txL" t="txT" r="txR" b="txB"/>
            <a:pathLst>
              <a:path w="94" h="122">
                <a:moveTo>
                  <a:pt x="0" y="122"/>
                </a:moveTo>
                <a:lnTo>
                  <a:pt x="94" y="4"/>
                </a:lnTo>
                <a:lnTo>
                  <a:pt x="88" y="0"/>
                </a:lnTo>
                <a:lnTo>
                  <a:pt x="0" y="122"/>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0" name="Freeform 632"/>
          <p:cNvSpPr/>
          <p:nvPr/>
        </p:nvSpPr>
        <p:spPr>
          <a:xfrm>
            <a:off x="5781675" y="4637088"/>
            <a:ext cx="17463" cy="25400"/>
          </a:xfrm>
          <a:custGeom>
            <a:avLst/>
            <a:gdLst>
              <a:gd name="txL" fmla="*/ 0 w 83"/>
              <a:gd name="txT" fmla="*/ 0 h 129"/>
              <a:gd name="txR" fmla="*/ 83 w 83"/>
              <a:gd name="txB" fmla="*/ 129 h 129"/>
            </a:gdLst>
            <a:ahLst/>
            <a:cxnLst>
              <a:cxn ang="0">
                <a:pos x="265522" y="5001239"/>
              </a:cxn>
              <a:cxn ang="0">
                <a:pos x="0" y="4846083"/>
              </a:cxn>
              <a:cxn ang="0">
                <a:pos x="3674173" y="0"/>
              </a:cxn>
              <a:cxn ang="0">
                <a:pos x="265522" y="5001239"/>
              </a:cxn>
            </a:cxnLst>
            <a:rect l="txL" t="txT" r="txR" b="txB"/>
            <a:pathLst>
              <a:path w="83" h="129">
                <a:moveTo>
                  <a:pt x="6" y="129"/>
                </a:moveTo>
                <a:lnTo>
                  <a:pt x="0" y="125"/>
                </a:lnTo>
                <a:lnTo>
                  <a:pt x="83" y="0"/>
                </a:lnTo>
                <a:lnTo>
                  <a:pt x="6" y="12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1" name="Freeform 633"/>
          <p:cNvSpPr/>
          <p:nvPr/>
        </p:nvSpPr>
        <p:spPr>
          <a:xfrm>
            <a:off x="5781675" y="4635500"/>
            <a:ext cx="17463" cy="25400"/>
          </a:xfrm>
          <a:custGeom>
            <a:avLst/>
            <a:gdLst>
              <a:gd name="txL" fmla="*/ 0 w 83"/>
              <a:gd name="txT" fmla="*/ 0 h 130"/>
              <a:gd name="txR" fmla="*/ 83 w 83"/>
              <a:gd name="txB" fmla="*/ 130 h 130"/>
            </a:gdLst>
            <a:ahLst/>
            <a:cxnLst>
              <a:cxn ang="0">
                <a:pos x="0" y="4962768"/>
              </a:cxn>
              <a:cxn ang="0">
                <a:pos x="3674173" y="190891"/>
              </a:cxn>
              <a:cxn ang="0">
                <a:pos x="3408651" y="0"/>
              </a:cxn>
              <a:cxn ang="0">
                <a:pos x="0" y="4962768"/>
              </a:cxn>
            </a:cxnLst>
            <a:rect l="txL" t="txT" r="txR" b="txB"/>
            <a:pathLst>
              <a:path w="83" h="130">
                <a:moveTo>
                  <a:pt x="0" y="130"/>
                </a:moveTo>
                <a:lnTo>
                  <a:pt x="83" y="5"/>
                </a:lnTo>
                <a:lnTo>
                  <a:pt x="77" y="0"/>
                </a:lnTo>
                <a:lnTo>
                  <a:pt x="0" y="13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2" name="Freeform 634"/>
          <p:cNvSpPr/>
          <p:nvPr/>
        </p:nvSpPr>
        <p:spPr>
          <a:xfrm>
            <a:off x="5797550" y="4610100"/>
            <a:ext cx="14288" cy="26988"/>
          </a:xfrm>
          <a:custGeom>
            <a:avLst/>
            <a:gdLst>
              <a:gd name="txL" fmla="*/ 0 w 71"/>
              <a:gd name="txT" fmla="*/ 0 h 138"/>
              <a:gd name="txR" fmla="*/ 71 w 71"/>
              <a:gd name="txB" fmla="*/ 138 h 138"/>
            </a:gdLst>
            <a:ahLst/>
            <a:cxnLst>
              <a:cxn ang="0">
                <a:pos x="242896" y="5277913"/>
              </a:cxn>
              <a:cxn ang="0">
                <a:pos x="0" y="5086651"/>
              </a:cxn>
              <a:cxn ang="0">
                <a:pos x="2875309" y="0"/>
              </a:cxn>
              <a:cxn ang="0">
                <a:pos x="242896" y="5277913"/>
              </a:cxn>
            </a:cxnLst>
            <a:rect l="txL" t="txT" r="txR" b="txB"/>
            <a:pathLst>
              <a:path w="71" h="138">
                <a:moveTo>
                  <a:pt x="6" y="138"/>
                </a:moveTo>
                <a:lnTo>
                  <a:pt x="0" y="133"/>
                </a:lnTo>
                <a:lnTo>
                  <a:pt x="71" y="0"/>
                </a:lnTo>
                <a:lnTo>
                  <a:pt x="6" y="138"/>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3" name="Freeform 635"/>
          <p:cNvSpPr/>
          <p:nvPr/>
        </p:nvSpPr>
        <p:spPr>
          <a:xfrm>
            <a:off x="5759450" y="4608513"/>
            <a:ext cx="42863" cy="188912"/>
          </a:xfrm>
          <a:custGeom>
            <a:avLst/>
            <a:gdLst>
              <a:gd name="txL" fmla="*/ 0 w 71"/>
              <a:gd name="txT" fmla="*/ 0 h 135"/>
              <a:gd name="txR" fmla="*/ 71 w 71"/>
              <a:gd name="txB" fmla="*/ 135 h 135"/>
            </a:gdLst>
            <a:ahLst/>
            <a:cxnLst>
              <a:cxn ang="0">
                <a:pos x="0" y="264353625"/>
              </a:cxn>
              <a:cxn ang="0">
                <a:pos x="25876573" y="3916775"/>
              </a:cxn>
              <a:cxn ang="0">
                <a:pos x="23689957" y="0"/>
              </a:cxn>
              <a:cxn ang="0">
                <a:pos x="0" y="264353625"/>
              </a:cxn>
            </a:cxnLst>
            <a:rect l="txL" t="txT" r="txR" b="txB"/>
            <a:pathLst>
              <a:path w="71" h="135">
                <a:moveTo>
                  <a:pt x="0" y="135"/>
                </a:moveTo>
                <a:lnTo>
                  <a:pt x="71" y="2"/>
                </a:lnTo>
                <a:lnTo>
                  <a:pt x="65" y="0"/>
                </a:lnTo>
                <a:lnTo>
                  <a:pt x="0" y="135"/>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4" name="Freeform 636"/>
          <p:cNvSpPr/>
          <p:nvPr/>
        </p:nvSpPr>
        <p:spPr>
          <a:xfrm>
            <a:off x="5810250" y="4581525"/>
            <a:ext cx="12700" cy="28575"/>
          </a:xfrm>
          <a:custGeom>
            <a:avLst/>
            <a:gdLst>
              <a:gd name="txL" fmla="*/ 0 w 59"/>
              <a:gd name="txT" fmla="*/ 0 h 141"/>
              <a:gd name="txR" fmla="*/ 59 w 59"/>
              <a:gd name="txB" fmla="*/ 141 h 141"/>
            </a:gdLst>
            <a:ahLst/>
            <a:cxnLst>
              <a:cxn ang="0">
                <a:pos x="278109" y="5790996"/>
              </a:cxn>
              <a:cxn ang="0">
                <a:pos x="0" y="5708919"/>
              </a:cxn>
              <a:cxn ang="0">
                <a:pos x="2733729" y="0"/>
              </a:cxn>
              <a:cxn ang="0">
                <a:pos x="278109" y="5790996"/>
              </a:cxn>
            </a:cxnLst>
            <a:rect l="txL" t="txT" r="txR" b="txB"/>
            <a:pathLst>
              <a:path w="59" h="141">
                <a:moveTo>
                  <a:pt x="6" y="141"/>
                </a:moveTo>
                <a:lnTo>
                  <a:pt x="0" y="139"/>
                </a:lnTo>
                <a:lnTo>
                  <a:pt x="59" y="0"/>
                </a:lnTo>
                <a:lnTo>
                  <a:pt x="6"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5" name="Freeform 637"/>
          <p:cNvSpPr/>
          <p:nvPr/>
        </p:nvSpPr>
        <p:spPr>
          <a:xfrm>
            <a:off x="5810250" y="4581525"/>
            <a:ext cx="12700" cy="26988"/>
          </a:xfrm>
          <a:custGeom>
            <a:avLst/>
            <a:gdLst>
              <a:gd name="txL" fmla="*/ 0 w 59"/>
              <a:gd name="txT" fmla="*/ 0 h 141"/>
              <a:gd name="txR" fmla="*/ 59 w 59"/>
              <a:gd name="txB" fmla="*/ 141 h 141"/>
            </a:gdLst>
            <a:ahLst/>
            <a:cxnLst>
              <a:cxn ang="0">
                <a:pos x="0" y="5165617"/>
              </a:cxn>
              <a:cxn ang="0">
                <a:pos x="2733729" y="73308"/>
              </a:cxn>
              <a:cxn ang="0">
                <a:pos x="2455621" y="0"/>
              </a:cxn>
              <a:cxn ang="0">
                <a:pos x="0" y="5165617"/>
              </a:cxn>
            </a:cxnLst>
            <a:rect l="txL" t="txT" r="txR" b="txB"/>
            <a:pathLst>
              <a:path w="59" h="141">
                <a:moveTo>
                  <a:pt x="0" y="141"/>
                </a:moveTo>
                <a:lnTo>
                  <a:pt x="59" y="2"/>
                </a:lnTo>
                <a:lnTo>
                  <a:pt x="53" y="0"/>
                </a:lnTo>
                <a:lnTo>
                  <a:pt x="0"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6" name="Freeform 638"/>
          <p:cNvSpPr/>
          <p:nvPr/>
        </p:nvSpPr>
        <p:spPr>
          <a:xfrm>
            <a:off x="5821363" y="4552950"/>
            <a:ext cx="9525" cy="28575"/>
          </a:xfrm>
          <a:custGeom>
            <a:avLst/>
            <a:gdLst>
              <a:gd name="txL" fmla="*/ 0 w 46"/>
              <a:gd name="txT" fmla="*/ 0 h 146"/>
              <a:gd name="txR" fmla="*/ 46 w 46"/>
              <a:gd name="txB" fmla="*/ 146 h 146"/>
            </a:gdLst>
            <a:ahLst/>
            <a:cxnLst>
              <a:cxn ang="0">
                <a:pos x="257175" y="5592675"/>
              </a:cxn>
              <a:cxn ang="0">
                <a:pos x="0" y="5516149"/>
              </a:cxn>
              <a:cxn ang="0">
                <a:pos x="1972296" y="0"/>
              </a:cxn>
              <a:cxn ang="0">
                <a:pos x="257175" y="5592675"/>
              </a:cxn>
            </a:cxnLst>
            <a:rect l="txL" t="txT" r="txR" b="txB"/>
            <a:pathLst>
              <a:path w="46" h="146">
                <a:moveTo>
                  <a:pt x="6" y="146"/>
                </a:moveTo>
                <a:lnTo>
                  <a:pt x="0" y="144"/>
                </a:lnTo>
                <a:lnTo>
                  <a:pt x="46" y="0"/>
                </a:lnTo>
                <a:lnTo>
                  <a:pt x="6" y="146"/>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7" name="Freeform 639"/>
          <p:cNvSpPr/>
          <p:nvPr/>
        </p:nvSpPr>
        <p:spPr>
          <a:xfrm>
            <a:off x="5821363" y="4551363"/>
            <a:ext cx="9525" cy="30162"/>
          </a:xfrm>
          <a:custGeom>
            <a:avLst/>
            <a:gdLst>
              <a:gd name="txL" fmla="*/ 0 w 46"/>
              <a:gd name="txT" fmla="*/ 0 h 145"/>
              <a:gd name="txR" fmla="*/ 46 w 46"/>
              <a:gd name="txB" fmla="*/ 145 h 145"/>
            </a:gdLst>
            <a:ahLst/>
            <a:cxnLst>
              <a:cxn ang="0">
                <a:pos x="0" y="6274111"/>
              </a:cxn>
              <a:cxn ang="0">
                <a:pos x="1972296" y="43267"/>
              </a:cxn>
              <a:cxn ang="0">
                <a:pos x="1672259" y="0"/>
              </a:cxn>
              <a:cxn ang="0">
                <a:pos x="0" y="6274111"/>
              </a:cxn>
            </a:cxnLst>
            <a:rect l="txL" t="txT" r="txR" b="txB"/>
            <a:pathLst>
              <a:path w="46" h="145">
                <a:moveTo>
                  <a:pt x="0" y="145"/>
                </a:moveTo>
                <a:lnTo>
                  <a:pt x="46" y="1"/>
                </a:lnTo>
                <a:lnTo>
                  <a:pt x="39" y="0"/>
                </a:lnTo>
                <a:lnTo>
                  <a:pt x="0" y="145"/>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8" name="Freeform 640"/>
          <p:cNvSpPr/>
          <p:nvPr/>
        </p:nvSpPr>
        <p:spPr>
          <a:xfrm>
            <a:off x="5829300" y="4522788"/>
            <a:ext cx="6350" cy="30162"/>
          </a:xfrm>
          <a:custGeom>
            <a:avLst/>
            <a:gdLst>
              <a:gd name="txL" fmla="*/ 0 w 33"/>
              <a:gd name="txT" fmla="*/ 0 h 149"/>
              <a:gd name="txR" fmla="*/ 33 w 33"/>
              <a:gd name="txB" fmla="*/ 149 h 149"/>
            </a:gdLst>
            <a:ahLst/>
            <a:cxnLst>
              <a:cxn ang="0">
                <a:pos x="259195" y="6105679"/>
              </a:cxn>
              <a:cxn ang="0">
                <a:pos x="0" y="6064788"/>
              </a:cxn>
              <a:cxn ang="0">
                <a:pos x="1221894" y="0"/>
              </a:cxn>
              <a:cxn ang="0">
                <a:pos x="259195" y="6105679"/>
              </a:cxn>
            </a:cxnLst>
            <a:rect l="txL" t="txT" r="txR" b="txB"/>
            <a:pathLst>
              <a:path w="33" h="149">
                <a:moveTo>
                  <a:pt x="7" y="149"/>
                </a:moveTo>
                <a:lnTo>
                  <a:pt x="0" y="148"/>
                </a:lnTo>
                <a:lnTo>
                  <a:pt x="33" y="0"/>
                </a:lnTo>
                <a:lnTo>
                  <a:pt x="7" y="149"/>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89" name="Freeform 641"/>
          <p:cNvSpPr/>
          <p:nvPr/>
        </p:nvSpPr>
        <p:spPr>
          <a:xfrm>
            <a:off x="5829300" y="4522788"/>
            <a:ext cx="6350" cy="28575"/>
          </a:xfrm>
          <a:custGeom>
            <a:avLst/>
            <a:gdLst>
              <a:gd name="txL" fmla="*/ 0 w 33"/>
              <a:gd name="txT" fmla="*/ 0 h 149"/>
              <a:gd name="txR" fmla="*/ 33 w 33"/>
              <a:gd name="txB" fmla="*/ 149 h 149"/>
            </a:gdLst>
            <a:ahLst/>
            <a:cxnLst>
              <a:cxn ang="0">
                <a:pos x="0" y="5480071"/>
              </a:cxn>
              <a:cxn ang="0">
                <a:pos x="1221894" y="36821"/>
              </a:cxn>
              <a:cxn ang="0">
                <a:pos x="999644" y="0"/>
              </a:cxn>
              <a:cxn ang="0">
                <a:pos x="0" y="5480071"/>
              </a:cxn>
            </a:cxnLst>
            <a:rect l="txL" t="txT" r="txR" b="txB"/>
            <a:pathLst>
              <a:path w="33" h="149">
                <a:moveTo>
                  <a:pt x="0" y="149"/>
                </a:moveTo>
                <a:lnTo>
                  <a:pt x="33" y="1"/>
                </a:lnTo>
                <a:lnTo>
                  <a:pt x="27" y="0"/>
                </a:lnTo>
                <a:lnTo>
                  <a:pt x="0" y="14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0" name="Freeform 642"/>
          <p:cNvSpPr/>
          <p:nvPr/>
        </p:nvSpPr>
        <p:spPr>
          <a:xfrm>
            <a:off x="5834063" y="4492625"/>
            <a:ext cx="4762" cy="30163"/>
          </a:xfrm>
          <a:custGeom>
            <a:avLst/>
            <a:gdLst>
              <a:gd name="txL" fmla="*/ 0 w 20"/>
              <a:gd name="txT" fmla="*/ 0 h 150"/>
              <a:gd name="txR" fmla="*/ 20 w 20"/>
              <a:gd name="txB" fmla="*/ 150 h 150"/>
            </a:gdLst>
            <a:ahLst/>
            <a:cxnLst>
              <a:cxn ang="0">
                <a:pos x="340245" y="6065376"/>
              </a:cxn>
              <a:cxn ang="0">
                <a:pos x="0" y="6024958"/>
              </a:cxn>
              <a:cxn ang="0">
                <a:pos x="1133832" y="0"/>
              </a:cxn>
              <a:cxn ang="0">
                <a:pos x="340245" y="6065376"/>
              </a:cxn>
            </a:cxnLst>
            <a:rect l="txL" t="txT" r="txR" b="txB"/>
            <a:pathLst>
              <a:path w="20" h="150">
                <a:moveTo>
                  <a:pt x="6" y="150"/>
                </a:moveTo>
                <a:lnTo>
                  <a:pt x="0" y="149"/>
                </a:lnTo>
                <a:lnTo>
                  <a:pt x="20" y="0"/>
                </a:lnTo>
                <a:lnTo>
                  <a:pt x="6" y="15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1" name="Freeform 643"/>
          <p:cNvSpPr/>
          <p:nvPr/>
        </p:nvSpPr>
        <p:spPr>
          <a:xfrm>
            <a:off x="5834063" y="4492625"/>
            <a:ext cx="4762" cy="30163"/>
          </a:xfrm>
          <a:custGeom>
            <a:avLst/>
            <a:gdLst>
              <a:gd name="txL" fmla="*/ 0 w 20"/>
              <a:gd name="txT" fmla="*/ 0 h 150"/>
              <a:gd name="txR" fmla="*/ 20 w 20"/>
              <a:gd name="txB" fmla="*/ 150 h 150"/>
            </a:gdLst>
            <a:ahLst/>
            <a:cxnLst>
              <a:cxn ang="0">
                <a:pos x="0" y="6065376"/>
              </a:cxn>
              <a:cxn ang="0">
                <a:pos x="1133832" y="40418"/>
              </a:cxn>
              <a:cxn ang="0">
                <a:pos x="793587" y="0"/>
              </a:cxn>
              <a:cxn ang="0">
                <a:pos x="0" y="6065376"/>
              </a:cxn>
            </a:cxnLst>
            <a:rect l="txL" t="txT" r="txR" b="txB"/>
            <a:pathLst>
              <a:path w="20" h="150">
                <a:moveTo>
                  <a:pt x="0" y="150"/>
                </a:moveTo>
                <a:lnTo>
                  <a:pt x="20" y="1"/>
                </a:lnTo>
                <a:lnTo>
                  <a:pt x="14" y="0"/>
                </a:lnTo>
                <a:lnTo>
                  <a:pt x="0"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2" name="Freeform 644"/>
          <p:cNvSpPr/>
          <p:nvPr/>
        </p:nvSpPr>
        <p:spPr>
          <a:xfrm>
            <a:off x="5837238" y="4462463"/>
            <a:ext cx="1587" cy="30162"/>
          </a:xfrm>
          <a:custGeom>
            <a:avLst/>
            <a:gdLst>
              <a:gd name="txL" fmla="*/ 0 w 6"/>
              <a:gd name="txT" fmla="*/ 0 h 153"/>
              <a:gd name="txR" fmla="*/ 6 w 6"/>
              <a:gd name="txB" fmla="*/ 153 h 153"/>
            </a:gdLst>
            <a:ahLst/>
            <a:cxnLst>
              <a:cxn ang="0">
                <a:pos x="419761" y="5946053"/>
              </a:cxn>
              <a:cxn ang="0">
                <a:pos x="0" y="5907217"/>
              </a:cxn>
              <a:cxn ang="0">
                <a:pos x="419761" y="0"/>
              </a:cxn>
              <a:cxn ang="0">
                <a:pos x="419761" y="5946053"/>
              </a:cxn>
            </a:cxnLst>
            <a:rect l="txL" t="txT" r="txR" b="txB"/>
            <a:pathLst>
              <a:path w="6" h="153">
                <a:moveTo>
                  <a:pt x="6" y="153"/>
                </a:moveTo>
                <a:lnTo>
                  <a:pt x="0" y="152"/>
                </a:lnTo>
                <a:lnTo>
                  <a:pt x="6" y="0"/>
                </a:lnTo>
                <a:lnTo>
                  <a:pt x="6" y="15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3" name="Freeform 645"/>
          <p:cNvSpPr/>
          <p:nvPr/>
        </p:nvSpPr>
        <p:spPr>
          <a:xfrm>
            <a:off x="5837238" y="4462463"/>
            <a:ext cx="1587" cy="30162"/>
          </a:xfrm>
          <a:custGeom>
            <a:avLst/>
            <a:gdLst>
              <a:gd name="txL" fmla="*/ 0 w 6"/>
              <a:gd name="txT" fmla="*/ 0 h 152"/>
              <a:gd name="txR" fmla="*/ 6 w 6"/>
              <a:gd name="txB" fmla="*/ 152 h 152"/>
            </a:gdLst>
            <a:ahLst/>
            <a:cxnLst>
              <a:cxn ang="0">
                <a:pos x="0" y="5985172"/>
              </a:cxn>
              <a:cxn ang="0">
                <a:pos x="419761" y="0"/>
              </a:cxn>
              <a:cxn ang="0">
                <a:pos x="0" y="39290"/>
              </a:cxn>
              <a:cxn ang="0">
                <a:pos x="0" y="5985172"/>
              </a:cxn>
            </a:cxnLst>
            <a:rect l="txL" t="txT" r="txR" b="txB"/>
            <a:pathLst>
              <a:path w="6" h="152">
                <a:moveTo>
                  <a:pt x="0" y="152"/>
                </a:moveTo>
                <a:lnTo>
                  <a:pt x="6" y="0"/>
                </a:lnTo>
                <a:lnTo>
                  <a:pt x="0" y="1"/>
                </a:lnTo>
                <a:lnTo>
                  <a:pt x="0" y="152"/>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4" name="Freeform 646"/>
          <p:cNvSpPr/>
          <p:nvPr/>
        </p:nvSpPr>
        <p:spPr>
          <a:xfrm>
            <a:off x="5835650" y="4432300"/>
            <a:ext cx="3175" cy="30163"/>
          </a:xfrm>
          <a:custGeom>
            <a:avLst/>
            <a:gdLst>
              <a:gd name="txL" fmla="*/ 0 w 14"/>
              <a:gd name="txT" fmla="*/ 0 h 151"/>
              <a:gd name="txR" fmla="*/ 14 w 14"/>
              <a:gd name="txB" fmla="*/ 151 h 151"/>
            </a:gdLst>
            <a:ahLst/>
            <a:cxnLst>
              <a:cxn ang="0">
                <a:pos x="720045" y="5985257"/>
              </a:cxn>
              <a:cxn ang="0">
                <a:pos x="411389" y="6025208"/>
              </a:cxn>
              <a:cxn ang="0">
                <a:pos x="0" y="0"/>
              </a:cxn>
              <a:cxn ang="0">
                <a:pos x="720045" y="5985257"/>
              </a:cxn>
            </a:cxnLst>
            <a:rect l="txL" t="txT" r="txR" b="txB"/>
            <a:pathLst>
              <a:path w="14" h="151">
                <a:moveTo>
                  <a:pt x="14" y="150"/>
                </a:moveTo>
                <a:lnTo>
                  <a:pt x="8" y="151"/>
                </a:lnTo>
                <a:lnTo>
                  <a:pt x="0" y="0"/>
                </a:lnTo>
                <a:lnTo>
                  <a:pt x="14" y="15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5" name="Freeform 647"/>
          <p:cNvSpPr/>
          <p:nvPr/>
        </p:nvSpPr>
        <p:spPr>
          <a:xfrm>
            <a:off x="5834063" y="4432300"/>
            <a:ext cx="3175" cy="30163"/>
          </a:xfrm>
          <a:custGeom>
            <a:avLst/>
            <a:gdLst>
              <a:gd name="txL" fmla="*/ 0 w 14"/>
              <a:gd name="txT" fmla="*/ 0 h 151"/>
              <a:gd name="txR" fmla="*/ 14 w 14"/>
              <a:gd name="txB" fmla="*/ 151 h 151"/>
            </a:gdLst>
            <a:ahLst/>
            <a:cxnLst>
              <a:cxn ang="0">
                <a:pos x="720045" y="6025208"/>
              </a:cxn>
              <a:cxn ang="0">
                <a:pos x="308655" y="0"/>
              </a:cxn>
              <a:cxn ang="0">
                <a:pos x="0" y="39951"/>
              </a:cxn>
              <a:cxn ang="0">
                <a:pos x="720045" y="6025208"/>
              </a:cxn>
            </a:cxnLst>
            <a:rect l="txL" t="txT" r="txR" b="txB"/>
            <a:pathLst>
              <a:path w="14" h="151">
                <a:moveTo>
                  <a:pt x="14" y="151"/>
                </a:moveTo>
                <a:lnTo>
                  <a:pt x="6" y="0"/>
                </a:lnTo>
                <a:lnTo>
                  <a:pt x="0" y="1"/>
                </a:lnTo>
                <a:lnTo>
                  <a:pt x="14" y="15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6" name="Freeform 648"/>
          <p:cNvSpPr/>
          <p:nvPr/>
        </p:nvSpPr>
        <p:spPr>
          <a:xfrm>
            <a:off x="5830888" y="4403725"/>
            <a:ext cx="4762" cy="30163"/>
          </a:xfrm>
          <a:custGeom>
            <a:avLst/>
            <a:gdLst>
              <a:gd name="txL" fmla="*/ 0 w 26"/>
              <a:gd name="txT" fmla="*/ 0 h 150"/>
              <a:gd name="txR" fmla="*/ 26 w 26"/>
              <a:gd name="txB" fmla="*/ 150 h 150"/>
            </a:gdLst>
            <a:ahLst/>
            <a:cxnLst>
              <a:cxn ang="0">
                <a:pos x="872179" y="6024958"/>
              </a:cxn>
              <a:cxn ang="0">
                <a:pos x="670893" y="6065376"/>
              </a:cxn>
              <a:cxn ang="0">
                <a:pos x="0" y="0"/>
              </a:cxn>
              <a:cxn ang="0">
                <a:pos x="872179" y="6024958"/>
              </a:cxn>
            </a:cxnLst>
            <a:rect l="txL" t="txT" r="txR" b="txB"/>
            <a:pathLst>
              <a:path w="26" h="150">
                <a:moveTo>
                  <a:pt x="26" y="149"/>
                </a:moveTo>
                <a:lnTo>
                  <a:pt x="20" y="150"/>
                </a:lnTo>
                <a:lnTo>
                  <a:pt x="0" y="0"/>
                </a:lnTo>
                <a:lnTo>
                  <a:pt x="26" y="14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7" name="Freeform 649"/>
          <p:cNvSpPr/>
          <p:nvPr/>
        </p:nvSpPr>
        <p:spPr>
          <a:xfrm>
            <a:off x="5829300" y="4403725"/>
            <a:ext cx="4763" cy="30163"/>
          </a:xfrm>
          <a:custGeom>
            <a:avLst/>
            <a:gdLst>
              <a:gd name="txL" fmla="*/ 0 w 27"/>
              <a:gd name="txT" fmla="*/ 0 h 150"/>
              <a:gd name="txR" fmla="*/ 27 w 27"/>
              <a:gd name="txB" fmla="*/ 150 h 150"/>
            </a:gdLst>
            <a:ahLst/>
            <a:cxnLst>
              <a:cxn ang="0">
                <a:pos x="840229" y="6065376"/>
              </a:cxn>
              <a:cxn ang="0">
                <a:pos x="217863" y="0"/>
              </a:cxn>
              <a:cxn ang="0">
                <a:pos x="0" y="40418"/>
              </a:cxn>
              <a:cxn ang="0">
                <a:pos x="840229" y="6065376"/>
              </a:cxn>
            </a:cxnLst>
            <a:rect l="txL" t="txT" r="txR" b="txB"/>
            <a:pathLst>
              <a:path w="27" h="150">
                <a:moveTo>
                  <a:pt x="27" y="150"/>
                </a:moveTo>
                <a:lnTo>
                  <a:pt x="7" y="0"/>
                </a:lnTo>
                <a:lnTo>
                  <a:pt x="0" y="1"/>
                </a:lnTo>
                <a:lnTo>
                  <a:pt x="27" y="150"/>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8" name="Freeform 650"/>
          <p:cNvSpPr/>
          <p:nvPr/>
        </p:nvSpPr>
        <p:spPr>
          <a:xfrm>
            <a:off x="5822950" y="4375150"/>
            <a:ext cx="7938" cy="28575"/>
          </a:xfrm>
          <a:custGeom>
            <a:avLst/>
            <a:gdLst>
              <a:gd name="txL" fmla="*/ 0 w 40"/>
              <a:gd name="txT" fmla="*/ 0 h 147"/>
              <a:gd name="txR" fmla="*/ 40 w 40"/>
              <a:gd name="txB" fmla="*/ 147 h 147"/>
            </a:gdLst>
            <a:ahLst/>
            <a:cxnLst>
              <a:cxn ang="0">
                <a:pos x="1575296" y="5516918"/>
              </a:cxn>
              <a:cxn ang="0">
                <a:pos x="1299649" y="5554629"/>
              </a:cxn>
              <a:cxn ang="0">
                <a:pos x="0" y="0"/>
              </a:cxn>
              <a:cxn ang="0">
                <a:pos x="1575296" y="5516918"/>
              </a:cxn>
            </a:cxnLst>
            <a:rect l="txL" t="txT" r="txR" b="txB"/>
            <a:pathLst>
              <a:path w="40" h="147">
                <a:moveTo>
                  <a:pt x="40" y="146"/>
                </a:moveTo>
                <a:lnTo>
                  <a:pt x="33" y="147"/>
                </a:lnTo>
                <a:lnTo>
                  <a:pt x="0" y="0"/>
                </a:lnTo>
                <a:lnTo>
                  <a:pt x="40" y="146"/>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099" name="Freeform 651"/>
          <p:cNvSpPr/>
          <p:nvPr/>
        </p:nvSpPr>
        <p:spPr>
          <a:xfrm>
            <a:off x="5821363" y="4375150"/>
            <a:ext cx="7937" cy="28575"/>
          </a:xfrm>
          <a:custGeom>
            <a:avLst/>
            <a:gdLst>
              <a:gd name="txL" fmla="*/ 0 w 39"/>
              <a:gd name="txT" fmla="*/ 0 h 147"/>
              <a:gd name="txR" fmla="*/ 39 w 39"/>
              <a:gd name="txB" fmla="*/ 147 h 147"/>
            </a:gdLst>
            <a:ahLst/>
            <a:cxnLst>
              <a:cxn ang="0">
                <a:pos x="1615281" y="5554629"/>
              </a:cxn>
              <a:cxn ang="0">
                <a:pos x="248489" y="0"/>
              </a:cxn>
              <a:cxn ang="0">
                <a:pos x="0" y="75617"/>
              </a:cxn>
              <a:cxn ang="0">
                <a:pos x="1615281" y="5554629"/>
              </a:cxn>
            </a:cxnLst>
            <a:rect l="txL" t="txT" r="txR" b="txB"/>
            <a:pathLst>
              <a:path w="39" h="147">
                <a:moveTo>
                  <a:pt x="39" y="147"/>
                </a:moveTo>
                <a:lnTo>
                  <a:pt x="6" y="0"/>
                </a:lnTo>
                <a:lnTo>
                  <a:pt x="0" y="2"/>
                </a:lnTo>
                <a:lnTo>
                  <a:pt x="39" y="147"/>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0" name="Freeform 652"/>
          <p:cNvSpPr/>
          <p:nvPr/>
        </p:nvSpPr>
        <p:spPr>
          <a:xfrm>
            <a:off x="5811838" y="4346575"/>
            <a:ext cx="11112" cy="28575"/>
          </a:xfrm>
          <a:custGeom>
            <a:avLst/>
            <a:gdLst>
              <a:gd name="txL" fmla="*/ 0 w 53"/>
              <a:gd name="txT" fmla="*/ 0 h 143"/>
              <a:gd name="txR" fmla="*/ 53 w 53"/>
              <a:gd name="txB" fmla="*/ 143 h 143"/>
            </a:gdLst>
            <a:ahLst/>
            <a:cxnLst>
              <a:cxn ang="0">
                <a:pos x="2329746" y="5630073"/>
              </a:cxn>
              <a:cxn ang="0">
                <a:pos x="2065994" y="5710003"/>
              </a:cxn>
              <a:cxn ang="0">
                <a:pos x="0" y="0"/>
              </a:cxn>
              <a:cxn ang="0">
                <a:pos x="2329746" y="5630073"/>
              </a:cxn>
            </a:cxnLst>
            <a:rect l="txL" t="txT" r="txR" b="txB"/>
            <a:pathLst>
              <a:path w="53" h="143">
                <a:moveTo>
                  <a:pt x="53" y="141"/>
                </a:moveTo>
                <a:lnTo>
                  <a:pt x="47" y="143"/>
                </a:lnTo>
                <a:lnTo>
                  <a:pt x="0" y="0"/>
                </a:lnTo>
                <a:lnTo>
                  <a:pt x="53" y="141"/>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1" name="Freeform 653"/>
          <p:cNvSpPr/>
          <p:nvPr/>
        </p:nvSpPr>
        <p:spPr>
          <a:xfrm>
            <a:off x="5810250" y="4346575"/>
            <a:ext cx="11113" cy="28575"/>
          </a:xfrm>
          <a:custGeom>
            <a:avLst/>
            <a:gdLst>
              <a:gd name="txL" fmla="*/ 0 w 53"/>
              <a:gd name="txT" fmla="*/ 0 h 143"/>
              <a:gd name="txR" fmla="*/ 53 w 53"/>
              <a:gd name="txB" fmla="*/ 143 h 143"/>
            </a:gdLst>
            <a:ahLst/>
            <a:cxnLst>
              <a:cxn ang="0">
                <a:pos x="2330166" y="5710003"/>
              </a:cxn>
              <a:cxn ang="0">
                <a:pos x="263777" y="0"/>
              </a:cxn>
              <a:cxn ang="0">
                <a:pos x="0" y="79930"/>
              </a:cxn>
              <a:cxn ang="0">
                <a:pos x="2330166" y="5710003"/>
              </a:cxn>
            </a:cxnLst>
            <a:rect l="txL" t="txT" r="txR" b="txB"/>
            <a:pathLst>
              <a:path w="53" h="143">
                <a:moveTo>
                  <a:pt x="53" y="143"/>
                </a:moveTo>
                <a:lnTo>
                  <a:pt x="6" y="0"/>
                </a:lnTo>
                <a:lnTo>
                  <a:pt x="0" y="2"/>
                </a:lnTo>
                <a:lnTo>
                  <a:pt x="53" y="143"/>
                </a:lnTo>
                <a:close/>
              </a:path>
            </a:pathLst>
          </a:custGeom>
          <a:solidFill>
            <a:srgbClr val="800000">
              <a:alpha val="100000"/>
            </a:srgb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2" name="Freeform 654"/>
          <p:cNvSpPr/>
          <p:nvPr/>
        </p:nvSpPr>
        <p:spPr>
          <a:xfrm>
            <a:off x="5799138" y="4319588"/>
            <a:ext cx="12700" cy="26987"/>
          </a:xfrm>
          <a:custGeom>
            <a:avLst/>
            <a:gdLst>
              <a:gd name="txL" fmla="*/ 0 w 65"/>
              <a:gd name="txT" fmla="*/ 0 h 140"/>
              <a:gd name="txR" fmla="*/ 65 w 65"/>
              <a:gd name="txB" fmla="*/ 140 h 140"/>
            </a:gdLst>
            <a:ahLst/>
            <a:cxnLst>
              <a:cxn ang="0">
                <a:pos x="2481384" y="5127722"/>
              </a:cxn>
              <a:cxn ang="0">
                <a:pos x="2252394" y="5202129"/>
              </a:cxn>
              <a:cxn ang="0">
                <a:pos x="0" y="0"/>
              </a:cxn>
              <a:cxn ang="0">
                <a:pos x="2481384" y="5127722"/>
              </a:cxn>
            </a:cxnLst>
            <a:rect l="txL" t="txT" r="txR" b="txB"/>
            <a:pathLst>
              <a:path w="65" h="140">
                <a:moveTo>
                  <a:pt x="65" y="138"/>
                </a:moveTo>
                <a:lnTo>
                  <a:pt x="59" y="140"/>
                </a:lnTo>
                <a:lnTo>
                  <a:pt x="0" y="0"/>
                </a:lnTo>
                <a:lnTo>
                  <a:pt x="65" y="138"/>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3" name="Freeform 655"/>
          <p:cNvSpPr/>
          <p:nvPr/>
        </p:nvSpPr>
        <p:spPr>
          <a:xfrm>
            <a:off x="5797550" y="4319588"/>
            <a:ext cx="12700" cy="26987"/>
          </a:xfrm>
          <a:custGeom>
            <a:avLst/>
            <a:gdLst>
              <a:gd name="txL" fmla="*/ 0 w 65"/>
              <a:gd name="txT" fmla="*/ 0 h 140"/>
              <a:gd name="txR" fmla="*/ 65 w 65"/>
              <a:gd name="txB" fmla="*/ 140 h 140"/>
            </a:gdLst>
            <a:ahLst/>
            <a:cxnLst>
              <a:cxn ang="0">
                <a:pos x="2481384" y="5202129"/>
              </a:cxn>
              <a:cxn ang="0">
                <a:pos x="228991" y="0"/>
              </a:cxn>
              <a:cxn ang="0">
                <a:pos x="0" y="148621"/>
              </a:cxn>
              <a:cxn ang="0">
                <a:pos x="2481384" y="5202129"/>
              </a:cxn>
            </a:cxnLst>
            <a:rect l="txL" t="txT" r="txR" b="txB"/>
            <a:pathLst>
              <a:path w="65" h="140">
                <a:moveTo>
                  <a:pt x="65" y="140"/>
                </a:moveTo>
                <a:lnTo>
                  <a:pt x="6" y="0"/>
                </a:lnTo>
                <a:lnTo>
                  <a:pt x="0" y="4"/>
                </a:lnTo>
                <a:lnTo>
                  <a:pt x="65" y="140"/>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4" name="Freeform 656"/>
          <p:cNvSpPr/>
          <p:nvPr/>
        </p:nvSpPr>
        <p:spPr>
          <a:xfrm>
            <a:off x="5783263" y="4292600"/>
            <a:ext cx="15875" cy="26988"/>
          </a:xfrm>
          <a:custGeom>
            <a:avLst/>
            <a:gdLst>
              <a:gd name="txL" fmla="*/ 0 w 77"/>
              <a:gd name="txT" fmla="*/ 0 h 133"/>
              <a:gd name="txR" fmla="*/ 77 w 77"/>
              <a:gd name="txB" fmla="*/ 133 h 133"/>
            </a:gdLst>
            <a:ahLst/>
            <a:cxnLst>
              <a:cxn ang="0">
                <a:pos x="3272930" y="5311562"/>
              </a:cxn>
              <a:cxn ang="0">
                <a:pos x="3017899" y="5476331"/>
              </a:cxn>
              <a:cxn ang="0">
                <a:pos x="0" y="0"/>
              </a:cxn>
              <a:cxn ang="0">
                <a:pos x="3272930" y="5311562"/>
              </a:cxn>
            </a:cxnLst>
            <a:rect l="txL" t="txT" r="txR" b="txB"/>
            <a:pathLst>
              <a:path w="77" h="133">
                <a:moveTo>
                  <a:pt x="77" y="129"/>
                </a:moveTo>
                <a:lnTo>
                  <a:pt x="71" y="133"/>
                </a:lnTo>
                <a:lnTo>
                  <a:pt x="0" y="0"/>
                </a:lnTo>
                <a:lnTo>
                  <a:pt x="77" y="129"/>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5" name="Freeform 657"/>
          <p:cNvSpPr/>
          <p:nvPr/>
        </p:nvSpPr>
        <p:spPr>
          <a:xfrm>
            <a:off x="5781675" y="4292600"/>
            <a:ext cx="15875" cy="26988"/>
          </a:xfrm>
          <a:custGeom>
            <a:avLst/>
            <a:gdLst>
              <a:gd name="txL" fmla="*/ 0 w 77"/>
              <a:gd name="txT" fmla="*/ 0 h 133"/>
              <a:gd name="txR" fmla="*/ 77 w 77"/>
              <a:gd name="txB" fmla="*/ 133 h 133"/>
            </a:gdLst>
            <a:ahLst/>
            <a:cxnLst>
              <a:cxn ang="0">
                <a:pos x="3272930" y="5476331"/>
              </a:cxn>
              <a:cxn ang="0">
                <a:pos x="255031" y="0"/>
              </a:cxn>
              <a:cxn ang="0">
                <a:pos x="0" y="164769"/>
              </a:cxn>
              <a:cxn ang="0">
                <a:pos x="3272930" y="5476331"/>
              </a:cxn>
            </a:cxnLst>
            <a:rect l="txL" t="txT" r="txR" b="txB"/>
            <a:pathLst>
              <a:path w="77" h="133">
                <a:moveTo>
                  <a:pt x="77" y="133"/>
                </a:moveTo>
                <a:lnTo>
                  <a:pt x="6" y="0"/>
                </a:lnTo>
                <a:lnTo>
                  <a:pt x="0" y="4"/>
                </a:lnTo>
                <a:lnTo>
                  <a:pt x="77" y="13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6" name="Freeform 658"/>
          <p:cNvSpPr/>
          <p:nvPr/>
        </p:nvSpPr>
        <p:spPr>
          <a:xfrm>
            <a:off x="5765800" y="4268788"/>
            <a:ext cx="17463" cy="25400"/>
          </a:xfrm>
          <a:custGeom>
            <a:avLst/>
            <a:gdLst>
              <a:gd name="txL" fmla="*/ 0 w 88"/>
              <a:gd name="txT" fmla="*/ 0 h 127"/>
              <a:gd name="txR" fmla="*/ 88 w 88"/>
              <a:gd name="txB" fmla="*/ 127 h 127"/>
            </a:gdLst>
            <a:ahLst/>
            <a:cxnLst>
              <a:cxn ang="0">
                <a:pos x="3465414" y="4920000"/>
              </a:cxn>
              <a:cxn ang="0">
                <a:pos x="3229067" y="5080000"/>
              </a:cxn>
              <a:cxn ang="0">
                <a:pos x="0" y="0"/>
              </a:cxn>
              <a:cxn ang="0">
                <a:pos x="3465414" y="4920000"/>
              </a:cxn>
            </a:cxnLst>
            <a:rect l="txL" t="txT" r="txR" b="txB"/>
            <a:pathLst>
              <a:path w="88" h="127">
                <a:moveTo>
                  <a:pt x="88" y="123"/>
                </a:moveTo>
                <a:lnTo>
                  <a:pt x="82" y="127"/>
                </a:lnTo>
                <a:lnTo>
                  <a:pt x="0" y="0"/>
                </a:lnTo>
                <a:lnTo>
                  <a:pt x="88" y="123"/>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7" name="Freeform 659"/>
          <p:cNvSpPr/>
          <p:nvPr/>
        </p:nvSpPr>
        <p:spPr>
          <a:xfrm>
            <a:off x="5765800" y="4268788"/>
            <a:ext cx="15875" cy="25400"/>
          </a:xfrm>
          <a:custGeom>
            <a:avLst/>
            <a:gdLst>
              <a:gd name="txL" fmla="*/ 0 w 88"/>
              <a:gd name="txT" fmla="*/ 0 h 127"/>
              <a:gd name="txR" fmla="*/ 88 w 88"/>
              <a:gd name="txB" fmla="*/ 127 h 127"/>
            </a:gdLst>
            <a:ahLst/>
            <a:cxnLst>
              <a:cxn ang="0">
                <a:pos x="2863814" y="5080000"/>
              </a:cxn>
              <a:cxn ang="0">
                <a:pos x="195190" y="0"/>
              </a:cxn>
              <a:cxn ang="0">
                <a:pos x="0" y="200000"/>
              </a:cxn>
              <a:cxn ang="0">
                <a:pos x="2863814" y="5080000"/>
              </a:cxn>
            </a:cxnLst>
            <a:rect l="txL" t="txT" r="txR" b="txB"/>
            <a:pathLst>
              <a:path w="88" h="127">
                <a:moveTo>
                  <a:pt x="88" y="127"/>
                </a:moveTo>
                <a:lnTo>
                  <a:pt x="6" y="0"/>
                </a:lnTo>
                <a:lnTo>
                  <a:pt x="0" y="5"/>
                </a:lnTo>
                <a:lnTo>
                  <a:pt x="88" y="127"/>
                </a:lnTo>
                <a:close/>
              </a:path>
            </a:pathLst>
          </a:custGeom>
          <a:solidFill>
            <a:schemeClr val="bg1">
              <a:alpha val="100000"/>
            </a:schemeClr>
          </a:solidFill>
          <a:ln w="9525" cap="flat" cmpd="sng">
            <a:solidFill>
              <a:srgbClr val="800000">
                <a:alpha val="100000"/>
              </a:srgbClr>
            </a:solidFill>
            <a:prstDash val="solid"/>
            <a:round/>
            <a:headEnd type="none" w="med" len="med"/>
            <a:tailEnd type="none" w="med" len="med"/>
          </a:ln>
        </p:spPr>
        <p:txBody>
          <a:bodyPr/>
          <a:lstStyle/>
          <a:p>
            <a:endParaRPr lang="zh-CN" altLang="en-US"/>
          </a:p>
        </p:txBody>
      </p:sp>
      <p:sp>
        <p:nvSpPr>
          <p:cNvPr id="37108" name="Freeform 662"/>
          <p:cNvSpPr/>
          <p:nvPr/>
        </p:nvSpPr>
        <p:spPr>
          <a:xfrm>
            <a:off x="6391275" y="4624388"/>
            <a:ext cx="88900" cy="26987"/>
          </a:xfrm>
          <a:custGeom>
            <a:avLst/>
            <a:gdLst>
              <a:gd name="txL" fmla="*/ 0 w 446"/>
              <a:gd name="txT" fmla="*/ 0 h 141"/>
              <a:gd name="txR" fmla="*/ 446 w 446"/>
              <a:gd name="txB" fmla="*/ 141 h 141"/>
            </a:gdLst>
            <a:ahLst/>
            <a:cxnLst>
              <a:cxn ang="0">
                <a:pos x="0" y="0"/>
              </a:cxn>
              <a:cxn ang="0">
                <a:pos x="0" y="5165235"/>
              </a:cxn>
              <a:cxn ang="0">
                <a:pos x="17720203" y="0"/>
              </a:cxn>
              <a:cxn ang="0">
                <a:pos x="0" y="0"/>
              </a:cxn>
            </a:cxnLst>
            <a:rect l="txL" t="txT" r="txR" b="txB"/>
            <a:pathLst>
              <a:path w="446" h="141">
                <a:moveTo>
                  <a:pt x="0" y="0"/>
                </a:moveTo>
                <a:lnTo>
                  <a:pt x="0" y="141"/>
                </a:lnTo>
                <a:lnTo>
                  <a:pt x="446" y="0"/>
                </a:lnTo>
                <a:lnTo>
                  <a:pt x="0" y="0"/>
                </a:lnTo>
                <a:close/>
              </a:path>
            </a:pathLst>
          </a:custGeom>
          <a:solidFill>
            <a:srgbClr val="000000">
              <a:alpha val="100000"/>
            </a:srgbClr>
          </a:solidFill>
          <a:ln w="9525">
            <a:noFill/>
          </a:ln>
        </p:spPr>
        <p:txBody>
          <a:bodyPr/>
          <a:lstStyle/>
          <a:p>
            <a:endParaRPr lang="zh-CN" altLang="en-US"/>
          </a:p>
        </p:txBody>
      </p:sp>
      <p:sp>
        <p:nvSpPr>
          <p:cNvPr id="37109" name="Freeform 663"/>
          <p:cNvSpPr/>
          <p:nvPr/>
        </p:nvSpPr>
        <p:spPr>
          <a:xfrm>
            <a:off x="6391275" y="4624388"/>
            <a:ext cx="88900" cy="26987"/>
          </a:xfrm>
          <a:custGeom>
            <a:avLst/>
            <a:gdLst>
              <a:gd name="txL" fmla="*/ 0 w 446"/>
              <a:gd name="txT" fmla="*/ 0 h 141"/>
              <a:gd name="txR" fmla="*/ 446 w 446"/>
              <a:gd name="txB" fmla="*/ 141 h 141"/>
            </a:gdLst>
            <a:ahLst/>
            <a:cxnLst>
              <a:cxn ang="0">
                <a:pos x="0" y="5165235"/>
              </a:cxn>
              <a:cxn ang="0">
                <a:pos x="17720203" y="0"/>
              </a:cxn>
              <a:cxn ang="0">
                <a:pos x="17720203" y="5165235"/>
              </a:cxn>
              <a:cxn ang="0">
                <a:pos x="0" y="5165235"/>
              </a:cxn>
            </a:cxnLst>
            <a:rect l="txL" t="txT" r="txR" b="txB"/>
            <a:pathLst>
              <a:path w="446" h="141">
                <a:moveTo>
                  <a:pt x="0" y="141"/>
                </a:moveTo>
                <a:lnTo>
                  <a:pt x="446" y="0"/>
                </a:lnTo>
                <a:lnTo>
                  <a:pt x="446" y="141"/>
                </a:lnTo>
                <a:lnTo>
                  <a:pt x="0" y="141"/>
                </a:lnTo>
                <a:close/>
              </a:path>
            </a:pathLst>
          </a:custGeom>
          <a:solidFill>
            <a:srgbClr val="000000">
              <a:alpha val="100000"/>
            </a:srgbClr>
          </a:solidFill>
          <a:ln w="9525">
            <a:noFill/>
          </a:ln>
        </p:spPr>
        <p:txBody>
          <a:bodyPr/>
          <a:lstStyle/>
          <a:p>
            <a:endParaRPr lang="zh-CN" altLang="en-US"/>
          </a:p>
        </p:txBody>
      </p:sp>
      <p:sp>
        <p:nvSpPr>
          <p:cNvPr id="37110" name="Rectangle 666"/>
          <p:cNvSpPr/>
          <p:nvPr/>
        </p:nvSpPr>
        <p:spPr>
          <a:xfrm>
            <a:off x="7323138" y="5124450"/>
            <a:ext cx="68262" cy="1588"/>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111" name="Freeform 667"/>
          <p:cNvSpPr/>
          <p:nvPr/>
        </p:nvSpPr>
        <p:spPr>
          <a:xfrm>
            <a:off x="7323138" y="5124450"/>
            <a:ext cx="68262" cy="196850"/>
          </a:xfrm>
          <a:custGeom>
            <a:avLst/>
            <a:gdLst>
              <a:gd name="txL" fmla="*/ 0 w 348"/>
              <a:gd name="txT" fmla="*/ 0 h 998"/>
              <a:gd name="txR" fmla="*/ 348 w 348"/>
              <a:gd name="txB" fmla="*/ 998 h 998"/>
            </a:gdLst>
            <a:ahLst/>
            <a:cxnLst>
              <a:cxn ang="0">
                <a:pos x="0" y="0"/>
              </a:cxn>
              <a:cxn ang="0">
                <a:pos x="0" y="38827580"/>
              </a:cxn>
              <a:cxn ang="0">
                <a:pos x="13389946" y="38827580"/>
              </a:cxn>
              <a:cxn ang="0">
                <a:pos x="0" y="0"/>
              </a:cxn>
            </a:cxnLst>
            <a:rect l="txL" t="txT" r="txR" b="txB"/>
            <a:pathLst>
              <a:path w="348" h="998">
                <a:moveTo>
                  <a:pt x="0" y="0"/>
                </a:moveTo>
                <a:lnTo>
                  <a:pt x="0" y="998"/>
                </a:lnTo>
                <a:lnTo>
                  <a:pt x="348" y="998"/>
                </a:lnTo>
                <a:lnTo>
                  <a:pt x="0" y="0"/>
                </a:lnTo>
                <a:close/>
              </a:path>
            </a:pathLst>
          </a:custGeom>
          <a:solidFill>
            <a:srgbClr val="FF0000">
              <a:alpha val="100000"/>
            </a:srgbClr>
          </a:solidFill>
          <a:ln w="9525">
            <a:noFill/>
          </a:ln>
        </p:spPr>
        <p:txBody>
          <a:bodyPr/>
          <a:lstStyle/>
          <a:p>
            <a:endParaRPr lang="zh-CN" altLang="en-US"/>
          </a:p>
        </p:txBody>
      </p:sp>
      <p:sp>
        <p:nvSpPr>
          <p:cNvPr id="37112" name="Freeform 668"/>
          <p:cNvSpPr/>
          <p:nvPr/>
        </p:nvSpPr>
        <p:spPr>
          <a:xfrm>
            <a:off x="7323138" y="5124450"/>
            <a:ext cx="68262" cy="196850"/>
          </a:xfrm>
          <a:custGeom>
            <a:avLst/>
            <a:gdLst>
              <a:gd name="txL" fmla="*/ 0 w 348"/>
              <a:gd name="txT" fmla="*/ 0 h 998"/>
              <a:gd name="txR" fmla="*/ 348 w 348"/>
              <a:gd name="txB" fmla="*/ 998 h 998"/>
            </a:gdLst>
            <a:ahLst/>
            <a:cxnLst>
              <a:cxn ang="0">
                <a:pos x="0" y="0"/>
              </a:cxn>
              <a:cxn ang="0">
                <a:pos x="13389946" y="0"/>
              </a:cxn>
              <a:cxn ang="0">
                <a:pos x="13389946" y="38827580"/>
              </a:cxn>
              <a:cxn ang="0">
                <a:pos x="0" y="0"/>
              </a:cxn>
            </a:cxnLst>
            <a:rect l="txL" t="txT" r="txR" b="txB"/>
            <a:pathLst>
              <a:path w="348" h="998">
                <a:moveTo>
                  <a:pt x="0" y="0"/>
                </a:moveTo>
                <a:lnTo>
                  <a:pt x="348" y="0"/>
                </a:lnTo>
                <a:lnTo>
                  <a:pt x="348" y="998"/>
                </a:lnTo>
                <a:lnTo>
                  <a:pt x="0" y="0"/>
                </a:lnTo>
                <a:close/>
              </a:path>
            </a:pathLst>
          </a:custGeom>
          <a:solidFill>
            <a:srgbClr val="FF0000">
              <a:alpha val="100000"/>
            </a:srgbClr>
          </a:solidFill>
          <a:ln w="9525">
            <a:noFill/>
          </a:ln>
        </p:spPr>
        <p:txBody>
          <a:bodyPr/>
          <a:lstStyle/>
          <a:p>
            <a:endParaRPr lang="zh-CN" altLang="en-US"/>
          </a:p>
        </p:txBody>
      </p:sp>
      <p:sp>
        <p:nvSpPr>
          <p:cNvPr id="37113" name="Rectangle 669"/>
          <p:cNvSpPr/>
          <p:nvPr/>
        </p:nvSpPr>
        <p:spPr>
          <a:xfrm>
            <a:off x="7323138" y="5321300"/>
            <a:ext cx="68262" cy="1588"/>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114" name="Rectangle 670"/>
          <p:cNvSpPr/>
          <p:nvPr/>
        </p:nvSpPr>
        <p:spPr>
          <a:xfrm>
            <a:off x="7323138" y="5321300"/>
            <a:ext cx="68262" cy="1588"/>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115" name="Freeform 671"/>
          <p:cNvSpPr/>
          <p:nvPr/>
        </p:nvSpPr>
        <p:spPr>
          <a:xfrm>
            <a:off x="7323138" y="5321300"/>
            <a:ext cx="68262" cy="198438"/>
          </a:xfrm>
          <a:custGeom>
            <a:avLst/>
            <a:gdLst>
              <a:gd name="txL" fmla="*/ 0 w 348"/>
              <a:gd name="txT" fmla="*/ 0 h 997"/>
              <a:gd name="txR" fmla="*/ 348 w 348"/>
              <a:gd name="txB" fmla="*/ 997 h 997"/>
            </a:gdLst>
            <a:ahLst/>
            <a:cxnLst>
              <a:cxn ang="0">
                <a:pos x="0" y="0"/>
              </a:cxn>
              <a:cxn ang="0">
                <a:pos x="0" y="39496131"/>
              </a:cxn>
              <a:cxn ang="0">
                <a:pos x="13389946" y="39496131"/>
              </a:cxn>
              <a:cxn ang="0">
                <a:pos x="0" y="0"/>
              </a:cxn>
            </a:cxnLst>
            <a:rect l="txL" t="txT" r="txR" b="txB"/>
            <a:pathLst>
              <a:path w="348" h="997">
                <a:moveTo>
                  <a:pt x="0" y="0"/>
                </a:moveTo>
                <a:lnTo>
                  <a:pt x="0" y="997"/>
                </a:lnTo>
                <a:lnTo>
                  <a:pt x="348" y="997"/>
                </a:lnTo>
                <a:lnTo>
                  <a:pt x="0" y="0"/>
                </a:lnTo>
                <a:close/>
              </a:path>
            </a:pathLst>
          </a:custGeom>
          <a:solidFill>
            <a:srgbClr val="FF0000">
              <a:alpha val="100000"/>
            </a:srgbClr>
          </a:solidFill>
          <a:ln w="9525">
            <a:noFill/>
          </a:ln>
        </p:spPr>
        <p:txBody>
          <a:bodyPr/>
          <a:lstStyle/>
          <a:p>
            <a:endParaRPr lang="zh-CN" altLang="en-US"/>
          </a:p>
        </p:txBody>
      </p:sp>
      <p:sp>
        <p:nvSpPr>
          <p:cNvPr id="37116" name="Freeform 672"/>
          <p:cNvSpPr/>
          <p:nvPr/>
        </p:nvSpPr>
        <p:spPr>
          <a:xfrm>
            <a:off x="7323138" y="5321300"/>
            <a:ext cx="68262" cy="198438"/>
          </a:xfrm>
          <a:custGeom>
            <a:avLst/>
            <a:gdLst>
              <a:gd name="txL" fmla="*/ 0 w 348"/>
              <a:gd name="txT" fmla="*/ 0 h 997"/>
              <a:gd name="txR" fmla="*/ 348 w 348"/>
              <a:gd name="txB" fmla="*/ 997 h 997"/>
            </a:gdLst>
            <a:ahLst/>
            <a:cxnLst>
              <a:cxn ang="0">
                <a:pos x="0" y="0"/>
              </a:cxn>
              <a:cxn ang="0">
                <a:pos x="13389946" y="0"/>
              </a:cxn>
              <a:cxn ang="0">
                <a:pos x="13389946" y="39496131"/>
              </a:cxn>
              <a:cxn ang="0">
                <a:pos x="0" y="0"/>
              </a:cxn>
            </a:cxnLst>
            <a:rect l="txL" t="txT" r="txR" b="txB"/>
            <a:pathLst>
              <a:path w="348" h="997">
                <a:moveTo>
                  <a:pt x="0" y="0"/>
                </a:moveTo>
                <a:lnTo>
                  <a:pt x="348" y="0"/>
                </a:lnTo>
                <a:lnTo>
                  <a:pt x="348" y="997"/>
                </a:lnTo>
                <a:lnTo>
                  <a:pt x="0" y="0"/>
                </a:lnTo>
                <a:close/>
              </a:path>
            </a:pathLst>
          </a:custGeom>
          <a:solidFill>
            <a:srgbClr val="FF0000">
              <a:alpha val="100000"/>
            </a:srgbClr>
          </a:solidFill>
          <a:ln w="9525">
            <a:noFill/>
          </a:ln>
        </p:spPr>
        <p:txBody>
          <a:bodyPr/>
          <a:lstStyle/>
          <a:p>
            <a:endParaRPr lang="zh-CN" altLang="en-US"/>
          </a:p>
        </p:txBody>
      </p:sp>
      <p:sp>
        <p:nvSpPr>
          <p:cNvPr id="37117" name="Rectangle 673"/>
          <p:cNvSpPr/>
          <p:nvPr/>
        </p:nvSpPr>
        <p:spPr>
          <a:xfrm>
            <a:off x="7323138" y="5519738"/>
            <a:ext cx="68262" cy="1587"/>
          </a:xfrm>
          <a:prstGeom prst="rect">
            <a:avLst/>
          </a:prstGeom>
          <a:solidFill>
            <a:srgbClr val="FF0000"/>
          </a:solidFill>
          <a:ln w="9525">
            <a:noFill/>
          </a:ln>
        </p:spPr>
        <p:txBody>
          <a:bodyPr/>
          <a:lstStyle/>
          <a:p>
            <a:endParaRPr lang="zh-CN" altLang="en-US" dirty="0">
              <a:latin typeface="Times New Roman" panose="02020603050405020304" pitchFamily="18" charset="0"/>
            </a:endParaRPr>
          </a:p>
        </p:txBody>
      </p:sp>
      <p:sp>
        <p:nvSpPr>
          <p:cNvPr id="37118" name="Freeform 674"/>
          <p:cNvSpPr/>
          <p:nvPr/>
        </p:nvSpPr>
        <p:spPr>
          <a:xfrm>
            <a:off x="7308850" y="5124450"/>
            <a:ext cx="26988" cy="395288"/>
          </a:xfrm>
          <a:custGeom>
            <a:avLst/>
            <a:gdLst>
              <a:gd name="txL" fmla="*/ 0 w 138"/>
              <a:gd name="txT" fmla="*/ 0 h 1995"/>
              <a:gd name="txR" fmla="*/ 138 w 138"/>
              <a:gd name="txB" fmla="*/ 1995 h 1995"/>
            </a:gdLst>
            <a:ahLst/>
            <a:cxnLst>
              <a:cxn ang="0">
                <a:pos x="5277913" y="0"/>
              </a:cxn>
              <a:cxn ang="0">
                <a:pos x="0" y="0"/>
              </a:cxn>
              <a:cxn ang="0">
                <a:pos x="5277913" y="78322112"/>
              </a:cxn>
              <a:cxn ang="0">
                <a:pos x="5277913" y="0"/>
              </a:cxn>
            </a:cxnLst>
            <a:rect l="txL" t="txT" r="txR" b="txB"/>
            <a:pathLst>
              <a:path w="138" h="1995">
                <a:moveTo>
                  <a:pt x="138" y="0"/>
                </a:moveTo>
                <a:lnTo>
                  <a:pt x="0" y="0"/>
                </a:lnTo>
                <a:lnTo>
                  <a:pt x="138" y="1995"/>
                </a:lnTo>
                <a:lnTo>
                  <a:pt x="138" y="0"/>
                </a:lnTo>
                <a:close/>
              </a:path>
            </a:pathLst>
          </a:custGeom>
          <a:solidFill>
            <a:srgbClr val="FF0000">
              <a:alpha val="100000"/>
            </a:srgbClr>
          </a:solidFill>
          <a:ln w="9525">
            <a:noFill/>
          </a:ln>
        </p:spPr>
        <p:txBody>
          <a:bodyPr/>
          <a:lstStyle/>
          <a:p>
            <a:endParaRPr lang="zh-CN" altLang="en-US"/>
          </a:p>
        </p:txBody>
      </p:sp>
      <p:sp>
        <p:nvSpPr>
          <p:cNvPr id="37119" name="Freeform 675"/>
          <p:cNvSpPr/>
          <p:nvPr/>
        </p:nvSpPr>
        <p:spPr>
          <a:xfrm>
            <a:off x="7308850" y="5124450"/>
            <a:ext cx="26988" cy="395288"/>
          </a:xfrm>
          <a:custGeom>
            <a:avLst/>
            <a:gdLst>
              <a:gd name="txL" fmla="*/ 0 w 138"/>
              <a:gd name="txT" fmla="*/ 0 h 1995"/>
              <a:gd name="txR" fmla="*/ 138 w 138"/>
              <a:gd name="txB" fmla="*/ 1995 h 1995"/>
            </a:gdLst>
            <a:ahLst/>
            <a:cxnLst>
              <a:cxn ang="0">
                <a:pos x="0" y="0"/>
              </a:cxn>
              <a:cxn ang="0">
                <a:pos x="5277913" y="78322112"/>
              </a:cxn>
              <a:cxn ang="0">
                <a:pos x="0" y="78322112"/>
              </a:cxn>
              <a:cxn ang="0">
                <a:pos x="0" y="0"/>
              </a:cxn>
            </a:cxnLst>
            <a:rect l="txL" t="txT" r="txR" b="txB"/>
            <a:pathLst>
              <a:path w="138" h="1995">
                <a:moveTo>
                  <a:pt x="0" y="0"/>
                </a:moveTo>
                <a:lnTo>
                  <a:pt x="138" y="1995"/>
                </a:lnTo>
                <a:lnTo>
                  <a:pt x="0" y="1995"/>
                </a:lnTo>
                <a:lnTo>
                  <a:pt x="0" y="0"/>
                </a:lnTo>
                <a:close/>
              </a:path>
            </a:pathLst>
          </a:custGeom>
          <a:solidFill>
            <a:srgbClr val="FF0000">
              <a:alpha val="100000"/>
            </a:srgbClr>
          </a:solidFill>
          <a:ln w="9525">
            <a:noFill/>
          </a:ln>
        </p:spPr>
        <p:txBody>
          <a:bodyPr/>
          <a:lstStyle/>
          <a:p>
            <a:endParaRPr lang="zh-CN" altLang="en-US"/>
          </a:p>
        </p:txBody>
      </p:sp>
      <p:sp>
        <p:nvSpPr>
          <p:cNvPr id="37120" name="Freeform 676"/>
          <p:cNvSpPr/>
          <p:nvPr/>
        </p:nvSpPr>
        <p:spPr>
          <a:xfrm>
            <a:off x="7377113" y="5124450"/>
            <a:ext cx="28575" cy="395288"/>
          </a:xfrm>
          <a:custGeom>
            <a:avLst/>
            <a:gdLst>
              <a:gd name="txL" fmla="*/ 0 w 139"/>
              <a:gd name="txT" fmla="*/ 0 h 1995"/>
              <a:gd name="txR" fmla="*/ 139 w 139"/>
              <a:gd name="txB" fmla="*/ 1995 h 1995"/>
            </a:gdLst>
            <a:ahLst/>
            <a:cxnLst>
              <a:cxn ang="0">
                <a:pos x="5874320" y="0"/>
              </a:cxn>
              <a:cxn ang="0">
                <a:pos x="0" y="0"/>
              </a:cxn>
              <a:cxn ang="0">
                <a:pos x="5874320" y="78322112"/>
              </a:cxn>
              <a:cxn ang="0">
                <a:pos x="5874320" y="0"/>
              </a:cxn>
            </a:cxnLst>
            <a:rect l="txL" t="txT" r="txR" b="txB"/>
            <a:pathLst>
              <a:path w="139" h="1995">
                <a:moveTo>
                  <a:pt x="139" y="0"/>
                </a:moveTo>
                <a:lnTo>
                  <a:pt x="0" y="0"/>
                </a:lnTo>
                <a:lnTo>
                  <a:pt x="139" y="1995"/>
                </a:lnTo>
                <a:lnTo>
                  <a:pt x="139" y="0"/>
                </a:lnTo>
                <a:close/>
              </a:path>
            </a:pathLst>
          </a:custGeom>
          <a:solidFill>
            <a:srgbClr val="FF0000">
              <a:alpha val="100000"/>
            </a:srgbClr>
          </a:solidFill>
          <a:ln w="9525">
            <a:noFill/>
          </a:ln>
        </p:spPr>
        <p:txBody>
          <a:bodyPr/>
          <a:lstStyle/>
          <a:p>
            <a:endParaRPr lang="zh-CN" altLang="en-US"/>
          </a:p>
        </p:txBody>
      </p:sp>
      <p:sp>
        <p:nvSpPr>
          <p:cNvPr id="37121" name="Freeform 677"/>
          <p:cNvSpPr/>
          <p:nvPr/>
        </p:nvSpPr>
        <p:spPr>
          <a:xfrm>
            <a:off x="7377113" y="5124450"/>
            <a:ext cx="28575" cy="395288"/>
          </a:xfrm>
          <a:custGeom>
            <a:avLst/>
            <a:gdLst>
              <a:gd name="txL" fmla="*/ 0 w 139"/>
              <a:gd name="txT" fmla="*/ 0 h 1995"/>
              <a:gd name="txR" fmla="*/ 139 w 139"/>
              <a:gd name="txB" fmla="*/ 1995 h 1995"/>
            </a:gdLst>
            <a:ahLst/>
            <a:cxnLst>
              <a:cxn ang="0">
                <a:pos x="0" y="0"/>
              </a:cxn>
              <a:cxn ang="0">
                <a:pos x="5874320" y="78322112"/>
              </a:cxn>
              <a:cxn ang="0">
                <a:pos x="0" y="78322112"/>
              </a:cxn>
              <a:cxn ang="0">
                <a:pos x="0" y="0"/>
              </a:cxn>
            </a:cxnLst>
            <a:rect l="txL" t="txT" r="txR" b="txB"/>
            <a:pathLst>
              <a:path w="139" h="1995">
                <a:moveTo>
                  <a:pt x="0" y="0"/>
                </a:moveTo>
                <a:lnTo>
                  <a:pt x="139" y="1995"/>
                </a:lnTo>
                <a:lnTo>
                  <a:pt x="0" y="1995"/>
                </a:lnTo>
                <a:lnTo>
                  <a:pt x="0" y="0"/>
                </a:lnTo>
                <a:close/>
              </a:path>
            </a:pathLst>
          </a:custGeom>
          <a:solidFill>
            <a:srgbClr val="FF0000">
              <a:alpha val="100000"/>
            </a:srgbClr>
          </a:solidFill>
          <a:ln w="9525">
            <a:noFill/>
          </a:ln>
        </p:spPr>
        <p:txBody>
          <a:bodyPr/>
          <a:lstStyle/>
          <a:p>
            <a:endParaRPr lang="zh-CN" altLang="en-US"/>
          </a:p>
        </p:txBody>
      </p:sp>
      <p:sp>
        <p:nvSpPr>
          <p:cNvPr id="37122" name="Line 678"/>
          <p:cNvSpPr/>
          <p:nvPr/>
        </p:nvSpPr>
        <p:spPr>
          <a:xfrm flipH="1" flipV="1">
            <a:off x="7440613" y="5321300"/>
            <a:ext cx="192087" cy="193675"/>
          </a:xfrm>
          <a:prstGeom prst="line">
            <a:avLst/>
          </a:prstGeom>
          <a:ln w="0" cap="flat" cmpd="sng">
            <a:solidFill>
              <a:srgbClr val="000000"/>
            </a:solidFill>
            <a:prstDash val="solid"/>
            <a:headEnd type="none" w="med" len="med"/>
            <a:tailEnd type="none" w="med" len="med"/>
          </a:ln>
        </p:spPr>
      </p:sp>
      <p:sp>
        <p:nvSpPr>
          <p:cNvPr id="37123" name="Freeform 679"/>
          <p:cNvSpPr/>
          <p:nvPr/>
        </p:nvSpPr>
        <p:spPr>
          <a:xfrm>
            <a:off x="7618413" y="3395663"/>
            <a:ext cx="28575" cy="2124075"/>
          </a:xfrm>
          <a:custGeom>
            <a:avLst/>
            <a:gdLst>
              <a:gd name="txL" fmla="*/ 0 w 140"/>
              <a:gd name="txT" fmla="*/ 0 h 10702"/>
              <a:gd name="txR" fmla="*/ 140 w 140"/>
              <a:gd name="txB" fmla="*/ 10702 h 10702"/>
            </a:gdLst>
            <a:ahLst/>
            <a:cxnLst>
              <a:cxn ang="0">
                <a:pos x="5832361" y="0"/>
              </a:cxn>
              <a:cxn ang="0">
                <a:pos x="0" y="0"/>
              </a:cxn>
              <a:cxn ang="0">
                <a:pos x="5832361" y="421574749"/>
              </a:cxn>
              <a:cxn ang="0">
                <a:pos x="5832361" y="0"/>
              </a:cxn>
            </a:cxnLst>
            <a:rect l="txL" t="txT" r="txR" b="txB"/>
            <a:pathLst>
              <a:path w="140" h="10702">
                <a:moveTo>
                  <a:pt x="140" y="0"/>
                </a:moveTo>
                <a:lnTo>
                  <a:pt x="0" y="0"/>
                </a:lnTo>
                <a:lnTo>
                  <a:pt x="140" y="10702"/>
                </a:lnTo>
                <a:lnTo>
                  <a:pt x="140" y="0"/>
                </a:lnTo>
                <a:close/>
              </a:path>
            </a:pathLst>
          </a:custGeom>
          <a:solidFill>
            <a:srgbClr val="000000">
              <a:alpha val="100000"/>
            </a:srgbClr>
          </a:solidFill>
          <a:ln w="9525">
            <a:noFill/>
          </a:ln>
        </p:spPr>
        <p:txBody>
          <a:bodyPr/>
          <a:lstStyle/>
          <a:p>
            <a:endParaRPr lang="zh-CN" altLang="en-US"/>
          </a:p>
        </p:txBody>
      </p:sp>
      <p:sp>
        <p:nvSpPr>
          <p:cNvPr id="37124" name="Freeform 680"/>
          <p:cNvSpPr/>
          <p:nvPr/>
        </p:nvSpPr>
        <p:spPr>
          <a:xfrm>
            <a:off x="7618413" y="3395663"/>
            <a:ext cx="28575" cy="2124075"/>
          </a:xfrm>
          <a:custGeom>
            <a:avLst/>
            <a:gdLst>
              <a:gd name="txL" fmla="*/ 0 w 140"/>
              <a:gd name="txT" fmla="*/ 0 h 10702"/>
              <a:gd name="txR" fmla="*/ 140 w 140"/>
              <a:gd name="txB" fmla="*/ 10702 h 10702"/>
            </a:gdLst>
            <a:ahLst/>
            <a:cxnLst>
              <a:cxn ang="0">
                <a:pos x="0" y="0"/>
              </a:cxn>
              <a:cxn ang="0">
                <a:pos x="5832361" y="421574749"/>
              </a:cxn>
              <a:cxn ang="0">
                <a:pos x="0" y="421574749"/>
              </a:cxn>
              <a:cxn ang="0">
                <a:pos x="0" y="0"/>
              </a:cxn>
            </a:cxnLst>
            <a:rect l="txL" t="txT" r="txR" b="txB"/>
            <a:pathLst>
              <a:path w="140" h="10702">
                <a:moveTo>
                  <a:pt x="0" y="0"/>
                </a:moveTo>
                <a:lnTo>
                  <a:pt x="140" y="10702"/>
                </a:lnTo>
                <a:lnTo>
                  <a:pt x="0" y="10702"/>
                </a:lnTo>
                <a:lnTo>
                  <a:pt x="0" y="0"/>
                </a:lnTo>
                <a:close/>
              </a:path>
            </a:pathLst>
          </a:custGeom>
          <a:solidFill>
            <a:srgbClr val="000000">
              <a:alpha val="100000"/>
            </a:srgbClr>
          </a:solidFill>
          <a:ln w="9525">
            <a:noFill/>
          </a:ln>
        </p:spPr>
        <p:txBody>
          <a:bodyPr/>
          <a:lstStyle/>
          <a:p>
            <a:endParaRPr lang="zh-CN" altLang="en-US"/>
          </a:p>
        </p:txBody>
      </p:sp>
      <p:sp>
        <p:nvSpPr>
          <p:cNvPr id="37125" name="Freeform 681"/>
          <p:cNvSpPr/>
          <p:nvPr/>
        </p:nvSpPr>
        <p:spPr>
          <a:xfrm>
            <a:off x="6376988" y="4781550"/>
            <a:ext cx="26987" cy="1035050"/>
          </a:xfrm>
          <a:custGeom>
            <a:avLst/>
            <a:gdLst>
              <a:gd name="txL" fmla="*/ 0 w 140"/>
              <a:gd name="txT" fmla="*/ 0 h 5221"/>
              <a:gd name="txR" fmla="*/ 140 w 140"/>
              <a:gd name="txB" fmla="*/ 5221 h 5221"/>
            </a:gdLst>
            <a:ahLst/>
            <a:cxnLst>
              <a:cxn ang="0">
                <a:pos x="5202129" y="0"/>
              </a:cxn>
              <a:cxn ang="0">
                <a:pos x="0" y="0"/>
              </a:cxn>
              <a:cxn ang="0">
                <a:pos x="5202129" y="205196009"/>
              </a:cxn>
              <a:cxn ang="0">
                <a:pos x="5202129" y="0"/>
              </a:cxn>
            </a:cxnLst>
            <a:rect l="txL" t="txT" r="txR" b="txB"/>
            <a:pathLst>
              <a:path w="140" h="5221">
                <a:moveTo>
                  <a:pt x="140" y="0"/>
                </a:moveTo>
                <a:lnTo>
                  <a:pt x="0" y="0"/>
                </a:lnTo>
                <a:lnTo>
                  <a:pt x="140" y="5221"/>
                </a:lnTo>
                <a:lnTo>
                  <a:pt x="140" y="0"/>
                </a:lnTo>
                <a:close/>
              </a:path>
            </a:pathLst>
          </a:custGeom>
          <a:solidFill>
            <a:srgbClr val="000000">
              <a:alpha val="100000"/>
            </a:srgbClr>
          </a:solidFill>
          <a:ln w="9525">
            <a:noFill/>
          </a:ln>
        </p:spPr>
        <p:txBody>
          <a:bodyPr/>
          <a:lstStyle/>
          <a:p>
            <a:endParaRPr lang="zh-CN" altLang="en-US"/>
          </a:p>
        </p:txBody>
      </p:sp>
      <p:sp>
        <p:nvSpPr>
          <p:cNvPr id="37126" name="Freeform 682"/>
          <p:cNvSpPr/>
          <p:nvPr/>
        </p:nvSpPr>
        <p:spPr>
          <a:xfrm>
            <a:off x="6376988" y="4781550"/>
            <a:ext cx="26987" cy="1035050"/>
          </a:xfrm>
          <a:custGeom>
            <a:avLst/>
            <a:gdLst>
              <a:gd name="txL" fmla="*/ 0 w 140"/>
              <a:gd name="txT" fmla="*/ 0 h 5221"/>
              <a:gd name="txR" fmla="*/ 140 w 140"/>
              <a:gd name="txB" fmla="*/ 5221 h 5221"/>
            </a:gdLst>
            <a:ahLst/>
            <a:cxnLst>
              <a:cxn ang="0">
                <a:pos x="0" y="0"/>
              </a:cxn>
              <a:cxn ang="0">
                <a:pos x="5202129" y="205196009"/>
              </a:cxn>
              <a:cxn ang="0">
                <a:pos x="0" y="205196009"/>
              </a:cxn>
              <a:cxn ang="0">
                <a:pos x="0" y="0"/>
              </a:cxn>
            </a:cxnLst>
            <a:rect l="txL" t="txT" r="txR" b="txB"/>
            <a:pathLst>
              <a:path w="140" h="5221">
                <a:moveTo>
                  <a:pt x="0" y="0"/>
                </a:moveTo>
                <a:lnTo>
                  <a:pt x="140" y="5221"/>
                </a:lnTo>
                <a:lnTo>
                  <a:pt x="0" y="5221"/>
                </a:lnTo>
                <a:lnTo>
                  <a:pt x="0" y="0"/>
                </a:lnTo>
                <a:close/>
              </a:path>
            </a:pathLst>
          </a:custGeom>
          <a:solidFill>
            <a:srgbClr val="000000">
              <a:alpha val="100000"/>
            </a:srgbClr>
          </a:solidFill>
          <a:ln w="9525">
            <a:noFill/>
          </a:ln>
        </p:spPr>
        <p:txBody>
          <a:bodyPr/>
          <a:lstStyle/>
          <a:p>
            <a:endParaRPr lang="zh-CN" altLang="en-US"/>
          </a:p>
        </p:txBody>
      </p:sp>
      <p:sp>
        <p:nvSpPr>
          <p:cNvPr id="37127" name="Line 683"/>
          <p:cNvSpPr/>
          <p:nvPr/>
        </p:nvSpPr>
        <p:spPr>
          <a:xfrm flipV="1">
            <a:off x="6391275" y="2720975"/>
            <a:ext cx="125413" cy="127000"/>
          </a:xfrm>
          <a:prstGeom prst="line">
            <a:avLst/>
          </a:prstGeom>
          <a:ln w="0" cap="flat" cmpd="sng">
            <a:solidFill>
              <a:srgbClr val="000000"/>
            </a:solidFill>
            <a:prstDash val="solid"/>
            <a:headEnd type="none" w="med" len="med"/>
            <a:tailEnd type="none" w="med" len="med"/>
          </a:ln>
        </p:spPr>
      </p:sp>
      <p:sp>
        <p:nvSpPr>
          <p:cNvPr id="37128" name="Line 684"/>
          <p:cNvSpPr/>
          <p:nvPr/>
        </p:nvSpPr>
        <p:spPr>
          <a:xfrm flipV="1">
            <a:off x="6391275" y="2720975"/>
            <a:ext cx="280988" cy="284163"/>
          </a:xfrm>
          <a:prstGeom prst="line">
            <a:avLst/>
          </a:prstGeom>
          <a:ln w="0" cap="flat" cmpd="sng">
            <a:solidFill>
              <a:srgbClr val="000000"/>
            </a:solidFill>
            <a:prstDash val="solid"/>
            <a:headEnd type="none" w="med" len="med"/>
            <a:tailEnd type="none" w="med" len="med"/>
          </a:ln>
        </p:spPr>
      </p:sp>
      <p:sp>
        <p:nvSpPr>
          <p:cNvPr id="37129" name="Line 685"/>
          <p:cNvSpPr/>
          <p:nvPr/>
        </p:nvSpPr>
        <p:spPr>
          <a:xfrm flipV="1">
            <a:off x="6391275" y="2813050"/>
            <a:ext cx="344488" cy="347663"/>
          </a:xfrm>
          <a:prstGeom prst="line">
            <a:avLst/>
          </a:prstGeom>
          <a:ln w="0" cap="flat" cmpd="sng">
            <a:solidFill>
              <a:srgbClr val="000000"/>
            </a:solidFill>
            <a:prstDash val="solid"/>
            <a:headEnd type="none" w="med" len="med"/>
            <a:tailEnd type="none" w="med" len="med"/>
          </a:ln>
        </p:spPr>
      </p:sp>
      <p:sp>
        <p:nvSpPr>
          <p:cNvPr id="37130" name="Freeform 686"/>
          <p:cNvSpPr/>
          <p:nvPr/>
        </p:nvSpPr>
        <p:spPr>
          <a:xfrm>
            <a:off x="6391275" y="2951163"/>
            <a:ext cx="363538" cy="365125"/>
          </a:xfrm>
          <a:custGeom>
            <a:avLst/>
            <a:gdLst>
              <a:gd name="txL" fmla="*/ 0 w 1833"/>
              <a:gd name="txT" fmla="*/ 0 h 1845"/>
              <a:gd name="txR" fmla="*/ 1833 w 1833"/>
              <a:gd name="txB" fmla="*/ 1845 h 1845"/>
            </a:gdLst>
            <a:ahLst/>
            <a:cxnLst>
              <a:cxn ang="0">
                <a:pos x="0" y="72258144"/>
              </a:cxn>
              <a:cxn ang="0">
                <a:pos x="68402864" y="3759700"/>
              </a:cxn>
              <a:cxn ang="0">
                <a:pos x="72100321" y="0"/>
              </a:cxn>
            </a:cxnLst>
            <a:rect l="txL" t="txT" r="txR" b="txB"/>
            <a:pathLst>
              <a:path w="1833" h="1845">
                <a:moveTo>
                  <a:pt x="0" y="1845"/>
                </a:moveTo>
                <a:lnTo>
                  <a:pt x="1739" y="96"/>
                </a:lnTo>
                <a:lnTo>
                  <a:pt x="1833"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131" name="Freeform 687"/>
          <p:cNvSpPr/>
          <p:nvPr/>
        </p:nvSpPr>
        <p:spPr>
          <a:xfrm>
            <a:off x="6448425" y="3016250"/>
            <a:ext cx="395288" cy="398463"/>
          </a:xfrm>
          <a:custGeom>
            <a:avLst/>
            <a:gdLst>
              <a:gd name="txL" fmla="*/ 0 w 1999"/>
              <a:gd name="txT" fmla="*/ 0 h 2012"/>
              <a:gd name="txR" fmla="*/ 1999 w 1999"/>
              <a:gd name="txB" fmla="*/ 2012 h 2012"/>
            </a:gdLst>
            <a:ahLst/>
            <a:cxnLst>
              <a:cxn ang="0">
                <a:pos x="0" y="78912909"/>
              </a:cxn>
              <a:cxn ang="0">
                <a:pos x="56815493" y="21571663"/>
              </a:cxn>
              <a:cxn ang="0">
                <a:pos x="78165390" y="0"/>
              </a:cxn>
            </a:cxnLst>
            <a:rect l="txL" t="txT" r="txR" b="txB"/>
            <a:pathLst>
              <a:path w="1999" h="2012">
                <a:moveTo>
                  <a:pt x="0" y="2012"/>
                </a:moveTo>
                <a:lnTo>
                  <a:pt x="1453" y="550"/>
                </a:lnTo>
                <a:lnTo>
                  <a:pt x="199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132" name="Line 688"/>
          <p:cNvSpPr/>
          <p:nvPr/>
        </p:nvSpPr>
        <p:spPr>
          <a:xfrm flipV="1">
            <a:off x="6602413" y="3281363"/>
            <a:ext cx="133350" cy="133350"/>
          </a:xfrm>
          <a:prstGeom prst="line">
            <a:avLst/>
          </a:prstGeom>
          <a:ln w="0" cap="flat" cmpd="sng">
            <a:solidFill>
              <a:srgbClr val="000000"/>
            </a:solidFill>
            <a:prstDash val="solid"/>
            <a:headEnd type="none" w="med" len="med"/>
            <a:tailEnd type="none" w="med" len="med"/>
          </a:ln>
        </p:spPr>
      </p:sp>
      <p:sp>
        <p:nvSpPr>
          <p:cNvPr id="37133" name="Line 689"/>
          <p:cNvSpPr/>
          <p:nvPr/>
        </p:nvSpPr>
        <p:spPr>
          <a:xfrm flipV="1">
            <a:off x="6881813" y="3019425"/>
            <a:ext cx="114300" cy="114300"/>
          </a:xfrm>
          <a:prstGeom prst="line">
            <a:avLst/>
          </a:prstGeom>
          <a:ln w="0" cap="flat" cmpd="sng">
            <a:solidFill>
              <a:srgbClr val="000000"/>
            </a:solidFill>
            <a:prstDash val="solid"/>
            <a:headEnd type="none" w="med" len="med"/>
            <a:tailEnd type="none" w="med" len="med"/>
          </a:ln>
        </p:spPr>
      </p:sp>
      <p:sp>
        <p:nvSpPr>
          <p:cNvPr id="37134" name="Line 690"/>
          <p:cNvSpPr/>
          <p:nvPr/>
        </p:nvSpPr>
        <p:spPr>
          <a:xfrm flipV="1">
            <a:off x="6735763" y="3178175"/>
            <a:ext cx="103187" cy="103188"/>
          </a:xfrm>
          <a:prstGeom prst="line">
            <a:avLst/>
          </a:prstGeom>
          <a:ln w="0" cap="flat" cmpd="sng">
            <a:solidFill>
              <a:srgbClr val="000000"/>
            </a:solidFill>
            <a:prstDash val="solid"/>
            <a:headEnd type="none" w="med" len="med"/>
            <a:tailEnd type="none" w="med" len="med"/>
          </a:ln>
        </p:spPr>
      </p:sp>
      <p:sp>
        <p:nvSpPr>
          <p:cNvPr id="37135" name="Line 691"/>
          <p:cNvSpPr/>
          <p:nvPr/>
        </p:nvSpPr>
        <p:spPr>
          <a:xfrm flipV="1">
            <a:off x="6864350" y="3133725"/>
            <a:ext cx="17463" cy="17463"/>
          </a:xfrm>
          <a:prstGeom prst="line">
            <a:avLst/>
          </a:prstGeom>
          <a:ln w="0" cap="flat" cmpd="sng">
            <a:solidFill>
              <a:srgbClr val="000000"/>
            </a:solidFill>
            <a:prstDash val="solid"/>
            <a:headEnd type="none" w="med" len="med"/>
            <a:tailEnd type="none" w="med" len="med"/>
          </a:ln>
        </p:spPr>
      </p:sp>
      <p:sp>
        <p:nvSpPr>
          <p:cNvPr id="37136" name="Line 692"/>
          <p:cNvSpPr/>
          <p:nvPr/>
        </p:nvSpPr>
        <p:spPr>
          <a:xfrm flipV="1">
            <a:off x="6757988" y="3300413"/>
            <a:ext cx="114300" cy="114300"/>
          </a:xfrm>
          <a:prstGeom prst="line">
            <a:avLst/>
          </a:prstGeom>
          <a:ln w="0" cap="flat" cmpd="sng">
            <a:solidFill>
              <a:srgbClr val="000000"/>
            </a:solidFill>
            <a:prstDash val="solid"/>
            <a:headEnd type="none" w="med" len="med"/>
            <a:tailEnd type="none" w="med" len="med"/>
          </a:ln>
        </p:spPr>
      </p:sp>
      <p:sp>
        <p:nvSpPr>
          <p:cNvPr id="37137" name="Line 693"/>
          <p:cNvSpPr/>
          <p:nvPr/>
        </p:nvSpPr>
        <p:spPr>
          <a:xfrm flipV="1">
            <a:off x="7037388" y="3019425"/>
            <a:ext cx="114300" cy="114300"/>
          </a:xfrm>
          <a:prstGeom prst="line">
            <a:avLst/>
          </a:prstGeom>
          <a:ln w="0" cap="flat" cmpd="sng">
            <a:solidFill>
              <a:srgbClr val="000000"/>
            </a:solidFill>
            <a:prstDash val="solid"/>
            <a:headEnd type="none" w="med" len="med"/>
            <a:tailEnd type="none" w="med" len="med"/>
          </a:ln>
        </p:spPr>
      </p:sp>
      <p:sp>
        <p:nvSpPr>
          <p:cNvPr id="37138" name="Line 694"/>
          <p:cNvSpPr/>
          <p:nvPr/>
        </p:nvSpPr>
        <p:spPr>
          <a:xfrm flipV="1">
            <a:off x="6872288" y="3282950"/>
            <a:ext cx="15875" cy="17463"/>
          </a:xfrm>
          <a:prstGeom prst="line">
            <a:avLst/>
          </a:prstGeom>
          <a:ln w="0" cap="flat" cmpd="sng">
            <a:solidFill>
              <a:srgbClr val="000000"/>
            </a:solidFill>
            <a:prstDash val="solid"/>
            <a:headEnd type="none" w="med" len="med"/>
            <a:tailEnd type="none" w="med" len="med"/>
          </a:ln>
        </p:spPr>
      </p:sp>
      <p:sp>
        <p:nvSpPr>
          <p:cNvPr id="37139" name="Line 695"/>
          <p:cNvSpPr/>
          <p:nvPr/>
        </p:nvSpPr>
        <p:spPr>
          <a:xfrm flipV="1">
            <a:off x="6911975" y="3300413"/>
            <a:ext cx="114300" cy="114300"/>
          </a:xfrm>
          <a:prstGeom prst="line">
            <a:avLst/>
          </a:prstGeom>
          <a:ln w="0" cap="flat" cmpd="sng">
            <a:solidFill>
              <a:srgbClr val="000000"/>
            </a:solidFill>
            <a:prstDash val="solid"/>
            <a:headEnd type="none" w="med" len="med"/>
            <a:tailEnd type="none" w="med" len="med"/>
          </a:ln>
        </p:spPr>
      </p:sp>
      <p:sp>
        <p:nvSpPr>
          <p:cNvPr id="37140" name="Line 696"/>
          <p:cNvSpPr/>
          <p:nvPr/>
        </p:nvSpPr>
        <p:spPr>
          <a:xfrm flipV="1">
            <a:off x="7191375" y="3019425"/>
            <a:ext cx="114300" cy="114300"/>
          </a:xfrm>
          <a:prstGeom prst="line">
            <a:avLst/>
          </a:prstGeom>
          <a:ln w="0" cap="flat" cmpd="sng">
            <a:solidFill>
              <a:srgbClr val="000000"/>
            </a:solidFill>
            <a:prstDash val="solid"/>
            <a:headEnd type="none" w="med" len="med"/>
            <a:tailEnd type="none" w="med" len="med"/>
          </a:ln>
        </p:spPr>
      </p:sp>
      <p:sp>
        <p:nvSpPr>
          <p:cNvPr id="37141" name="Line 697"/>
          <p:cNvSpPr/>
          <p:nvPr/>
        </p:nvSpPr>
        <p:spPr>
          <a:xfrm flipV="1">
            <a:off x="7067550" y="3300413"/>
            <a:ext cx="114300" cy="114300"/>
          </a:xfrm>
          <a:prstGeom prst="line">
            <a:avLst/>
          </a:prstGeom>
          <a:ln w="0" cap="flat" cmpd="sng">
            <a:solidFill>
              <a:srgbClr val="000000"/>
            </a:solidFill>
            <a:prstDash val="solid"/>
            <a:headEnd type="none" w="med" len="med"/>
            <a:tailEnd type="none" w="med" len="med"/>
          </a:ln>
        </p:spPr>
      </p:sp>
      <p:sp>
        <p:nvSpPr>
          <p:cNvPr id="37142" name="Line 698"/>
          <p:cNvSpPr/>
          <p:nvPr/>
        </p:nvSpPr>
        <p:spPr>
          <a:xfrm flipV="1">
            <a:off x="7223125" y="3314700"/>
            <a:ext cx="100013" cy="100013"/>
          </a:xfrm>
          <a:prstGeom prst="line">
            <a:avLst/>
          </a:prstGeom>
          <a:ln w="0" cap="flat" cmpd="sng">
            <a:solidFill>
              <a:srgbClr val="000000"/>
            </a:solidFill>
            <a:prstDash val="solid"/>
            <a:headEnd type="none" w="med" len="med"/>
            <a:tailEnd type="none" w="med" len="med"/>
          </a:ln>
        </p:spPr>
      </p:sp>
      <p:sp>
        <p:nvSpPr>
          <p:cNvPr id="37143" name="Line 699"/>
          <p:cNvSpPr/>
          <p:nvPr/>
        </p:nvSpPr>
        <p:spPr>
          <a:xfrm flipV="1">
            <a:off x="6391275" y="5124450"/>
            <a:ext cx="63500" cy="63500"/>
          </a:xfrm>
          <a:prstGeom prst="line">
            <a:avLst/>
          </a:prstGeom>
          <a:ln w="0" cap="flat" cmpd="sng">
            <a:solidFill>
              <a:srgbClr val="000000"/>
            </a:solidFill>
            <a:prstDash val="solid"/>
            <a:headEnd type="none" w="med" len="med"/>
            <a:tailEnd type="none" w="med" len="med"/>
          </a:ln>
        </p:spPr>
      </p:sp>
      <p:sp>
        <p:nvSpPr>
          <p:cNvPr id="37144" name="Line 700"/>
          <p:cNvSpPr/>
          <p:nvPr/>
        </p:nvSpPr>
        <p:spPr>
          <a:xfrm flipV="1">
            <a:off x="6391275" y="5124450"/>
            <a:ext cx="217488" cy="219075"/>
          </a:xfrm>
          <a:prstGeom prst="line">
            <a:avLst/>
          </a:prstGeom>
          <a:ln w="0" cap="flat" cmpd="sng">
            <a:solidFill>
              <a:srgbClr val="000000"/>
            </a:solidFill>
            <a:prstDash val="solid"/>
            <a:headEnd type="none" w="med" len="med"/>
            <a:tailEnd type="none" w="med" len="med"/>
          </a:ln>
        </p:spPr>
      </p:sp>
      <p:sp>
        <p:nvSpPr>
          <p:cNvPr id="37145" name="Freeform 701"/>
          <p:cNvSpPr/>
          <p:nvPr/>
        </p:nvSpPr>
        <p:spPr>
          <a:xfrm>
            <a:off x="6391275" y="5124450"/>
            <a:ext cx="373063" cy="374650"/>
          </a:xfrm>
          <a:custGeom>
            <a:avLst/>
            <a:gdLst>
              <a:gd name="txL" fmla="*/ 0 w 1882"/>
              <a:gd name="txT" fmla="*/ 0 h 1894"/>
              <a:gd name="txR" fmla="*/ 1882 w 1882"/>
              <a:gd name="txB" fmla="*/ 1894 h 1894"/>
            </a:gdLst>
            <a:ahLst/>
            <a:cxnLst>
              <a:cxn ang="0">
                <a:pos x="0" y="74109099"/>
              </a:cxn>
              <a:cxn ang="0">
                <a:pos x="68332185" y="5673554"/>
              </a:cxn>
              <a:cxn ang="0">
                <a:pos x="73951122" y="0"/>
              </a:cxn>
            </a:cxnLst>
            <a:rect l="txL" t="txT" r="txR" b="txB"/>
            <a:pathLst>
              <a:path w="1882" h="1894">
                <a:moveTo>
                  <a:pt x="0" y="1894"/>
                </a:moveTo>
                <a:lnTo>
                  <a:pt x="1739" y="145"/>
                </a:lnTo>
                <a:lnTo>
                  <a:pt x="188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146" name="Freeform 702"/>
          <p:cNvSpPr/>
          <p:nvPr/>
        </p:nvSpPr>
        <p:spPr>
          <a:xfrm>
            <a:off x="6391275" y="5124450"/>
            <a:ext cx="528638" cy="531813"/>
          </a:xfrm>
          <a:custGeom>
            <a:avLst/>
            <a:gdLst>
              <a:gd name="txL" fmla="*/ 0 w 2662"/>
              <a:gd name="txT" fmla="*/ 0 h 2681"/>
              <a:gd name="txR" fmla="*/ 2662 w 2662"/>
              <a:gd name="txB" fmla="*/ 2681 h 2681"/>
            </a:gdLst>
            <a:ahLst/>
            <a:cxnLst>
              <a:cxn ang="0">
                <a:pos x="0" y="105492390"/>
              </a:cxn>
              <a:cxn ang="0">
                <a:pos x="68580354" y="36593732"/>
              </a:cxn>
              <a:cxn ang="0">
                <a:pos x="104980528" y="0"/>
              </a:cxn>
            </a:cxnLst>
            <a:rect l="txL" t="txT" r="txR" b="txB"/>
            <a:pathLst>
              <a:path w="2662" h="2681">
                <a:moveTo>
                  <a:pt x="0" y="2681"/>
                </a:moveTo>
                <a:lnTo>
                  <a:pt x="1739" y="930"/>
                </a:lnTo>
                <a:lnTo>
                  <a:pt x="266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147" name="Freeform 703"/>
          <p:cNvSpPr/>
          <p:nvPr/>
        </p:nvSpPr>
        <p:spPr>
          <a:xfrm>
            <a:off x="6391275" y="5124450"/>
            <a:ext cx="682625" cy="687388"/>
          </a:xfrm>
          <a:custGeom>
            <a:avLst/>
            <a:gdLst>
              <a:gd name="txL" fmla="*/ 0 w 3443"/>
              <a:gd name="txT" fmla="*/ 0 h 3467"/>
              <a:gd name="txR" fmla="*/ 3443 w 3443"/>
              <a:gd name="txB" fmla="*/ 3467 h 3467"/>
            </a:gdLst>
            <a:ahLst/>
            <a:cxnLst>
              <a:cxn ang="0">
                <a:pos x="0" y="136285636"/>
              </a:cxn>
              <a:cxn ang="0">
                <a:pos x="68358069" y="67454836"/>
              </a:cxn>
              <a:cxn ang="0">
                <a:pos x="135340380" y="0"/>
              </a:cxn>
            </a:cxnLst>
            <a:rect l="txL" t="txT" r="txR" b="txB"/>
            <a:pathLst>
              <a:path w="3443" h="3467">
                <a:moveTo>
                  <a:pt x="0" y="3467"/>
                </a:moveTo>
                <a:lnTo>
                  <a:pt x="1739" y="1716"/>
                </a:lnTo>
                <a:lnTo>
                  <a:pt x="3443"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7148" name="Line 704"/>
          <p:cNvSpPr/>
          <p:nvPr/>
        </p:nvSpPr>
        <p:spPr>
          <a:xfrm flipV="1">
            <a:off x="6540500" y="5619750"/>
            <a:ext cx="195263" cy="196850"/>
          </a:xfrm>
          <a:prstGeom prst="line">
            <a:avLst/>
          </a:prstGeom>
          <a:ln w="0" cap="flat" cmpd="sng">
            <a:solidFill>
              <a:srgbClr val="000000"/>
            </a:solidFill>
            <a:prstDash val="solid"/>
            <a:headEnd type="none" w="med" len="med"/>
            <a:tailEnd type="none" w="med" len="med"/>
          </a:ln>
        </p:spPr>
      </p:sp>
      <p:sp>
        <p:nvSpPr>
          <p:cNvPr id="37149" name="Line 705"/>
          <p:cNvSpPr/>
          <p:nvPr/>
        </p:nvSpPr>
        <p:spPr>
          <a:xfrm flipV="1">
            <a:off x="6827838" y="5124450"/>
            <a:ext cx="401637" cy="403225"/>
          </a:xfrm>
          <a:prstGeom prst="line">
            <a:avLst/>
          </a:prstGeom>
          <a:ln w="0" cap="flat" cmpd="sng">
            <a:solidFill>
              <a:srgbClr val="000000"/>
            </a:solidFill>
            <a:prstDash val="solid"/>
            <a:headEnd type="none" w="med" len="med"/>
            <a:tailEnd type="none" w="med" len="med"/>
          </a:ln>
        </p:spPr>
      </p:sp>
      <p:sp>
        <p:nvSpPr>
          <p:cNvPr id="37150" name="Line 706"/>
          <p:cNvSpPr/>
          <p:nvPr/>
        </p:nvSpPr>
        <p:spPr>
          <a:xfrm flipV="1">
            <a:off x="6735763" y="5611813"/>
            <a:ext cx="7937" cy="7937"/>
          </a:xfrm>
          <a:prstGeom prst="line">
            <a:avLst/>
          </a:prstGeom>
          <a:ln w="0" cap="flat" cmpd="sng">
            <a:solidFill>
              <a:srgbClr val="000000"/>
            </a:solidFill>
            <a:prstDash val="solid"/>
            <a:headEnd type="none" w="med" len="med"/>
            <a:tailEnd type="none" w="med" len="med"/>
          </a:ln>
        </p:spPr>
      </p:sp>
      <p:sp>
        <p:nvSpPr>
          <p:cNvPr id="37151" name="Line 707"/>
          <p:cNvSpPr/>
          <p:nvPr/>
        </p:nvSpPr>
        <p:spPr>
          <a:xfrm flipV="1">
            <a:off x="6694488" y="5775325"/>
            <a:ext cx="41275" cy="41275"/>
          </a:xfrm>
          <a:prstGeom prst="line">
            <a:avLst/>
          </a:prstGeom>
          <a:ln w="0" cap="flat" cmpd="sng">
            <a:solidFill>
              <a:srgbClr val="000000"/>
            </a:solidFill>
            <a:prstDash val="solid"/>
            <a:headEnd type="none" w="med" len="med"/>
            <a:tailEnd type="none" w="med" len="med"/>
          </a:ln>
        </p:spPr>
      </p:sp>
      <p:sp>
        <p:nvSpPr>
          <p:cNvPr id="37152" name="Line 708"/>
          <p:cNvSpPr/>
          <p:nvPr/>
        </p:nvSpPr>
        <p:spPr>
          <a:xfrm flipV="1">
            <a:off x="6991350" y="5186363"/>
            <a:ext cx="331788" cy="333375"/>
          </a:xfrm>
          <a:prstGeom prst="line">
            <a:avLst/>
          </a:prstGeom>
          <a:ln w="0" cap="flat" cmpd="sng">
            <a:solidFill>
              <a:srgbClr val="000000"/>
            </a:solidFill>
            <a:prstDash val="solid"/>
            <a:headEnd type="none" w="med" len="med"/>
            <a:tailEnd type="none" w="med" len="med"/>
          </a:ln>
        </p:spPr>
      </p:sp>
      <p:sp>
        <p:nvSpPr>
          <p:cNvPr id="37153" name="Line 709"/>
          <p:cNvSpPr/>
          <p:nvPr/>
        </p:nvSpPr>
        <p:spPr>
          <a:xfrm flipV="1">
            <a:off x="7145338" y="5341938"/>
            <a:ext cx="177800" cy="177800"/>
          </a:xfrm>
          <a:prstGeom prst="line">
            <a:avLst/>
          </a:prstGeom>
          <a:ln w="0" cap="flat" cmpd="sng">
            <a:solidFill>
              <a:srgbClr val="000000"/>
            </a:solidFill>
            <a:prstDash val="solid"/>
            <a:headEnd type="none" w="med" len="med"/>
            <a:tailEnd type="none" w="med" len="med"/>
          </a:ln>
        </p:spPr>
      </p:sp>
      <p:sp>
        <p:nvSpPr>
          <p:cNvPr id="37154" name="Line 710"/>
          <p:cNvSpPr/>
          <p:nvPr/>
        </p:nvSpPr>
        <p:spPr>
          <a:xfrm flipV="1">
            <a:off x="7300913" y="5497513"/>
            <a:ext cx="22225" cy="22225"/>
          </a:xfrm>
          <a:prstGeom prst="line">
            <a:avLst/>
          </a:prstGeom>
          <a:ln w="0" cap="flat" cmpd="sng">
            <a:solidFill>
              <a:srgbClr val="000000"/>
            </a:solidFill>
            <a:prstDash val="solid"/>
            <a:headEnd type="none" w="med" len="med"/>
            <a:tailEnd type="none" w="med" len="med"/>
          </a:ln>
        </p:spPr>
      </p:sp>
      <p:sp>
        <p:nvSpPr>
          <p:cNvPr id="37155" name="Freeform 711"/>
          <p:cNvSpPr/>
          <p:nvPr/>
        </p:nvSpPr>
        <p:spPr>
          <a:xfrm>
            <a:off x="6873875" y="5505450"/>
            <a:ext cx="758825" cy="28575"/>
          </a:xfrm>
          <a:custGeom>
            <a:avLst/>
            <a:gdLst>
              <a:gd name="txL" fmla="*/ 0 w 3826"/>
              <a:gd name="txT" fmla="*/ 0 h 140"/>
              <a:gd name="txR" fmla="*/ 3826 w 3826"/>
              <a:gd name="txB" fmla="*/ 140 h 140"/>
            </a:gdLst>
            <a:ahLst/>
            <a:cxnLst>
              <a:cxn ang="0">
                <a:pos x="0" y="0"/>
              </a:cxn>
              <a:cxn ang="0">
                <a:pos x="0" y="5832361"/>
              </a:cxn>
              <a:cxn ang="0">
                <a:pos x="150500633" y="0"/>
              </a:cxn>
              <a:cxn ang="0">
                <a:pos x="0" y="0"/>
              </a:cxn>
            </a:cxnLst>
            <a:rect l="txL" t="txT" r="txR" b="txB"/>
            <a:pathLst>
              <a:path w="3826" h="140">
                <a:moveTo>
                  <a:pt x="0" y="0"/>
                </a:moveTo>
                <a:lnTo>
                  <a:pt x="0" y="140"/>
                </a:lnTo>
                <a:lnTo>
                  <a:pt x="3826" y="0"/>
                </a:lnTo>
                <a:lnTo>
                  <a:pt x="0" y="0"/>
                </a:lnTo>
                <a:close/>
              </a:path>
            </a:pathLst>
          </a:custGeom>
          <a:solidFill>
            <a:srgbClr val="000000">
              <a:alpha val="100000"/>
            </a:srgbClr>
          </a:solidFill>
          <a:ln w="9525">
            <a:noFill/>
          </a:ln>
        </p:spPr>
        <p:txBody>
          <a:bodyPr/>
          <a:lstStyle/>
          <a:p>
            <a:endParaRPr lang="zh-CN" altLang="en-US"/>
          </a:p>
        </p:txBody>
      </p:sp>
      <p:sp>
        <p:nvSpPr>
          <p:cNvPr id="37156" name="Freeform 712"/>
          <p:cNvSpPr/>
          <p:nvPr/>
        </p:nvSpPr>
        <p:spPr>
          <a:xfrm>
            <a:off x="6873875" y="5505450"/>
            <a:ext cx="758825" cy="28575"/>
          </a:xfrm>
          <a:custGeom>
            <a:avLst/>
            <a:gdLst>
              <a:gd name="txL" fmla="*/ 0 w 3826"/>
              <a:gd name="txT" fmla="*/ 0 h 140"/>
              <a:gd name="txR" fmla="*/ 3826 w 3826"/>
              <a:gd name="txB" fmla="*/ 140 h 140"/>
            </a:gdLst>
            <a:ahLst/>
            <a:cxnLst>
              <a:cxn ang="0">
                <a:pos x="0" y="5832361"/>
              </a:cxn>
              <a:cxn ang="0">
                <a:pos x="150500633" y="0"/>
              </a:cxn>
              <a:cxn ang="0">
                <a:pos x="150500633" y="5832361"/>
              </a:cxn>
              <a:cxn ang="0">
                <a:pos x="0" y="5832361"/>
              </a:cxn>
            </a:cxnLst>
            <a:rect l="txL" t="txT" r="txR" b="txB"/>
            <a:pathLst>
              <a:path w="3826" h="140">
                <a:moveTo>
                  <a:pt x="0" y="140"/>
                </a:moveTo>
                <a:lnTo>
                  <a:pt x="3826" y="0"/>
                </a:lnTo>
                <a:lnTo>
                  <a:pt x="3826" y="140"/>
                </a:lnTo>
                <a:lnTo>
                  <a:pt x="0" y="140"/>
                </a:lnTo>
                <a:close/>
              </a:path>
            </a:pathLst>
          </a:custGeom>
          <a:solidFill>
            <a:srgbClr val="000000">
              <a:alpha val="100000"/>
            </a:srgbClr>
          </a:solidFill>
          <a:ln w="9525">
            <a:noFill/>
          </a:ln>
        </p:spPr>
        <p:txBody>
          <a:bodyPr/>
          <a:lstStyle/>
          <a:p>
            <a:endParaRPr lang="zh-CN" altLang="en-US"/>
          </a:p>
        </p:txBody>
      </p:sp>
      <p:sp>
        <p:nvSpPr>
          <p:cNvPr id="37157" name="Freeform 713"/>
          <p:cNvSpPr/>
          <p:nvPr/>
        </p:nvSpPr>
        <p:spPr>
          <a:xfrm>
            <a:off x="6853238" y="5505450"/>
            <a:ext cx="20637" cy="28575"/>
          </a:xfrm>
          <a:custGeom>
            <a:avLst/>
            <a:gdLst>
              <a:gd name="txL" fmla="*/ 0 w 100"/>
              <a:gd name="txT" fmla="*/ 0 h 140"/>
              <a:gd name="txR" fmla="*/ 100 w 100"/>
              <a:gd name="txB" fmla="*/ 140 h 140"/>
            </a:gdLst>
            <a:ahLst/>
            <a:cxnLst>
              <a:cxn ang="0">
                <a:pos x="4258858" y="0"/>
              </a:cxn>
              <a:cxn ang="0">
                <a:pos x="4258858" y="5832361"/>
              </a:cxn>
              <a:cxn ang="0">
                <a:pos x="0" y="250031"/>
              </a:cxn>
              <a:cxn ang="0">
                <a:pos x="4258858" y="0"/>
              </a:cxn>
            </a:cxnLst>
            <a:rect l="txL" t="txT" r="txR" b="txB"/>
            <a:pathLst>
              <a:path w="100" h="140">
                <a:moveTo>
                  <a:pt x="100" y="0"/>
                </a:moveTo>
                <a:lnTo>
                  <a:pt x="100" y="140"/>
                </a:lnTo>
                <a:lnTo>
                  <a:pt x="0" y="6"/>
                </a:lnTo>
                <a:lnTo>
                  <a:pt x="100" y="0"/>
                </a:lnTo>
                <a:close/>
              </a:path>
            </a:pathLst>
          </a:custGeom>
          <a:solidFill>
            <a:srgbClr val="000000">
              <a:alpha val="100000"/>
            </a:srgbClr>
          </a:solidFill>
          <a:ln w="9525">
            <a:noFill/>
          </a:ln>
        </p:spPr>
        <p:txBody>
          <a:bodyPr/>
          <a:lstStyle/>
          <a:p>
            <a:endParaRPr lang="zh-CN" altLang="en-US"/>
          </a:p>
        </p:txBody>
      </p:sp>
      <p:sp>
        <p:nvSpPr>
          <p:cNvPr id="37158" name="Freeform 714"/>
          <p:cNvSpPr/>
          <p:nvPr/>
        </p:nvSpPr>
        <p:spPr>
          <a:xfrm>
            <a:off x="6853238" y="5507038"/>
            <a:ext cx="20637" cy="26987"/>
          </a:xfrm>
          <a:custGeom>
            <a:avLst/>
            <a:gdLst>
              <a:gd name="txL" fmla="*/ 0 w 100"/>
              <a:gd name="txT" fmla="*/ 0 h 139"/>
              <a:gd name="txR" fmla="*/ 100 w 100"/>
              <a:gd name="txB" fmla="*/ 139 h 139"/>
            </a:gdLst>
            <a:ahLst/>
            <a:cxnLst>
              <a:cxn ang="0">
                <a:pos x="4258858" y="5051034"/>
              </a:cxn>
              <a:cxn ang="0">
                <a:pos x="0" y="0"/>
              </a:cxn>
              <a:cxn ang="0">
                <a:pos x="766665" y="5239554"/>
              </a:cxn>
              <a:cxn ang="0">
                <a:pos x="4258858" y="5051034"/>
              </a:cxn>
            </a:cxnLst>
            <a:rect l="txL" t="txT" r="txR" b="txB"/>
            <a:pathLst>
              <a:path w="100" h="139">
                <a:moveTo>
                  <a:pt x="100" y="134"/>
                </a:moveTo>
                <a:lnTo>
                  <a:pt x="0" y="0"/>
                </a:lnTo>
                <a:lnTo>
                  <a:pt x="18" y="139"/>
                </a:lnTo>
                <a:lnTo>
                  <a:pt x="100" y="134"/>
                </a:lnTo>
                <a:close/>
              </a:path>
            </a:pathLst>
          </a:custGeom>
          <a:solidFill>
            <a:srgbClr val="000000">
              <a:alpha val="100000"/>
            </a:srgbClr>
          </a:solidFill>
          <a:ln w="9525">
            <a:noFill/>
          </a:ln>
        </p:spPr>
        <p:txBody>
          <a:bodyPr/>
          <a:lstStyle/>
          <a:p>
            <a:endParaRPr lang="zh-CN" altLang="en-US"/>
          </a:p>
        </p:txBody>
      </p:sp>
      <p:sp>
        <p:nvSpPr>
          <p:cNvPr id="37159" name="Freeform 715"/>
          <p:cNvSpPr/>
          <p:nvPr/>
        </p:nvSpPr>
        <p:spPr>
          <a:xfrm>
            <a:off x="6834188" y="5507038"/>
            <a:ext cx="23812" cy="26987"/>
          </a:xfrm>
          <a:custGeom>
            <a:avLst/>
            <a:gdLst>
              <a:gd name="txL" fmla="*/ 0 w 116"/>
              <a:gd name="txT" fmla="*/ 0 h 139"/>
              <a:gd name="txR" fmla="*/ 116 w 116"/>
              <a:gd name="txB" fmla="*/ 139 h 139"/>
            </a:gdLst>
            <a:ahLst/>
            <a:cxnLst>
              <a:cxn ang="0">
                <a:pos x="4129535" y="0"/>
              </a:cxn>
              <a:cxn ang="0">
                <a:pos x="4888029" y="5239554"/>
              </a:cxn>
              <a:cxn ang="0">
                <a:pos x="0" y="753888"/>
              </a:cxn>
              <a:cxn ang="0">
                <a:pos x="4129535" y="0"/>
              </a:cxn>
            </a:cxnLst>
            <a:rect l="txL" t="txT" r="txR" b="txB"/>
            <a:pathLst>
              <a:path w="116" h="139">
                <a:moveTo>
                  <a:pt x="98" y="0"/>
                </a:moveTo>
                <a:lnTo>
                  <a:pt x="116" y="139"/>
                </a:lnTo>
                <a:lnTo>
                  <a:pt x="0" y="20"/>
                </a:lnTo>
                <a:lnTo>
                  <a:pt x="98" y="0"/>
                </a:lnTo>
                <a:close/>
              </a:path>
            </a:pathLst>
          </a:custGeom>
          <a:solidFill>
            <a:srgbClr val="000000">
              <a:alpha val="100000"/>
            </a:srgbClr>
          </a:solidFill>
          <a:ln w="9525">
            <a:noFill/>
          </a:ln>
        </p:spPr>
        <p:txBody>
          <a:bodyPr/>
          <a:lstStyle/>
          <a:p>
            <a:endParaRPr lang="zh-CN" altLang="en-US"/>
          </a:p>
        </p:txBody>
      </p:sp>
      <p:sp>
        <p:nvSpPr>
          <p:cNvPr id="37160" name="Freeform 716"/>
          <p:cNvSpPr/>
          <p:nvPr/>
        </p:nvSpPr>
        <p:spPr>
          <a:xfrm>
            <a:off x="6834188" y="5511800"/>
            <a:ext cx="23812" cy="25400"/>
          </a:xfrm>
          <a:custGeom>
            <a:avLst/>
            <a:gdLst>
              <a:gd name="txL" fmla="*/ 0 w 116"/>
              <a:gd name="txT" fmla="*/ 0 h 135"/>
              <a:gd name="txR" fmla="*/ 116 w 116"/>
              <a:gd name="txB" fmla="*/ 135 h 135"/>
            </a:gdLst>
            <a:ahLst/>
            <a:cxnLst>
              <a:cxn ang="0">
                <a:pos x="4888029" y="4212637"/>
              </a:cxn>
              <a:cxn ang="0">
                <a:pos x="0" y="0"/>
              </a:cxn>
              <a:cxn ang="0">
                <a:pos x="1516989" y="4778962"/>
              </a:cxn>
              <a:cxn ang="0">
                <a:pos x="4888029" y="4212637"/>
              </a:cxn>
            </a:cxnLst>
            <a:rect l="txL" t="txT" r="txR" b="txB"/>
            <a:pathLst>
              <a:path w="116" h="135">
                <a:moveTo>
                  <a:pt x="116" y="119"/>
                </a:moveTo>
                <a:lnTo>
                  <a:pt x="0" y="0"/>
                </a:lnTo>
                <a:lnTo>
                  <a:pt x="36" y="135"/>
                </a:lnTo>
                <a:lnTo>
                  <a:pt x="116" y="119"/>
                </a:lnTo>
                <a:close/>
              </a:path>
            </a:pathLst>
          </a:custGeom>
          <a:solidFill>
            <a:srgbClr val="000000">
              <a:alpha val="100000"/>
            </a:srgbClr>
          </a:solidFill>
          <a:ln w="9525">
            <a:noFill/>
          </a:ln>
        </p:spPr>
        <p:txBody>
          <a:bodyPr/>
          <a:lstStyle/>
          <a:p>
            <a:endParaRPr lang="zh-CN" altLang="en-US"/>
          </a:p>
        </p:txBody>
      </p:sp>
      <p:sp>
        <p:nvSpPr>
          <p:cNvPr id="37161" name="Freeform 717"/>
          <p:cNvSpPr/>
          <p:nvPr/>
        </p:nvSpPr>
        <p:spPr>
          <a:xfrm>
            <a:off x="6815138" y="5511800"/>
            <a:ext cx="26987" cy="25400"/>
          </a:xfrm>
          <a:custGeom>
            <a:avLst/>
            <a:gdLst>
              <a:gd name="txL" fmla="*/ 0 w 131"/>
              <a:gd name="txT" fmla="*/ 0 h 135"/>
              <a:gd name="txR" fmla="*/ 131 w 131"/>
              <a:gd name="txB" fmla="*/ 135 h 135"/>
            </a:gdLst>
            <a:ahLst/>
            <a:cxnLst>
              <a:cxn ang="0">
                <a:pos x="4031775" y="0"/>
              </a:cxn>
              <a:cxn ang="0">
                <a:pos x="5559527" y="4778962"/>
              </a:cxn>
              <a:cxn ang="0">
                <a:pos x="0" y="1168212"/>
              </a:cxn>
              <a:cxn ang="0">
                <a:pos x="4031775" y="0"/>
              </a:cxn>
            </a:cxnLst>
            <a:rect l="txL" t="txT" r="txR" b="txB"/>
            <a:pathLst>
              <a:path w="131" h="135">
                <a:moveTo>
                  <a:pt x="95" y="0"/>
                </a:moveTo>
                <a:lnTo>
                  <a:pt x="131" y="135"/>
                </a:lnTo>
                <a:lnTo>
                  <a:pt x="0" y="33"/>
                </a:lnTo>
                <a:lnTo>
                  <a:pt x="95" y="0"/>
                </a:lnTo>
                <a:close/>
              </a:path>
            </a:pathLst>
          </a:custGeom>
          <a:solidFill>
            <a:srgbClr val="000000">
              <a:alpha val="100000"/>
            </a:srgbClr>
          </a:solidFill>
          <a:ln w="9525">
            <a:noFill/>
          </a:ln>
        </p:spPr>
        <p:txBody>
          <a:bodyPr/>
          <a:lstStyle/>
          <a:p>
            <a:endParaRPr lang="zh-CN" altLang="en-US"/>
          </a:p>
        </p:txBody>
      </p:sp>
      <p:sp>
        <p:nvSpPr>
          <p:cNvPr id="37162" name="Freeform 718"/>
          <p:cNvSpPr/>
          <p:nvPr/>
        </p:nvSpPr>
        <p:spPr>
          <a:xfrm>
            <a:off x="6815138" y="5518150"/>
            <a:ext cx="26987" cy="25400"/>
          </a:xfrm>
          <a:custGeom>
            <a:avLst/>
            <a:gdLst>
              <a:gd name="txL" fmla="*/ 0 w 131"/>
              <a:gd name="txT" fmla="*/ 0 h 128"/>
              <a:gd name="txR" fmla="*/ 131 w 131"/>
              <a:gd name="txB" fmla="*/ 128 h 128"/>
            </a:gdLst>
            <a:ahLst/>
            <a:cxnLst>
              <a:cxn ang="0">
                <a:pos x="5559527" y="4016573"/>
              </a:cxn>
              <a:cxn ang="0">
                <a:pos x="0" y="0"/>
              </a:cxn>
              <a:cxn ang="0">
                <a:pos x="2249191" y="5040312"/>
              </a:cxn>
              <a:cxn ang="0">
                <a:pos x="5559527" y="4016573"/>
              </a:cxn>
            </a:cxnLst>
            <a:rect l="txL" t="txT" r="txR" b="txB"/>
            <a:pathLst>
              <a:path w="131" h="128">
                <a:moveTo>
                  <a:pt x="131" y="102"/>
                </a:moveTo>
                <a:lnTo>
                  <a:pt x="0" y="0"/>
                </a:lnTo>
                <a:lnTo>
                  <a:pt x="53" y="128"/>
                </a:lnTo>
                <a:lnTo>
                  <a:pt x="131" y="102"/>
                </a:lnTo>
                <a:close/>
              </a:path>
            </a:pathLst>
          </a:custGeom>
          <a:solidFill>
            <a:srgbClr val="000000">
              <a:alpha val="100000"/>
            </a:srgbClr>
          </a:solidFill>
          <a:ln w="9525">
            <a:noFill/>
          </a:ln>
        </p:spPr>
        <p:txBody>
          <a:bodyPr/>
          <a:lstStyle/>
          <a:p>
            <a:endParaRPr lang="zh-CN" altLang="en-US"/>
          </a:p>
        </p:txBody>
      </p:sp>
      <p:sp>
        <p:nvSpPr>
          <p:cNvPr id="37163" name="Freeform 719"/>
          <p:cNvSpPr/>
          <p:nvPr/>
        </p:nvSpPr>
        <p:spPr>
          <a:xfrm>
            <a:off x="6797675" y="5518150"/>
            <a:ext cx="28575" cy="25400"/>
          </a:xfrm>
          <a:custGeom>
            <a:avLst/>
            <a:gdLst>
              <a:gd name="txL" fmla="*/ 0 w 143"/>
              <a:gd name="txT" fmla="*/ 0 h 128"/>
              <a:gd name="txR" fmla="*/ 143 w 143"/>
              <a:gd name="txB" fmla="*/ 128 h 128"/>
            </a:gdLst>
            <a:ahLst/>
            <a:cxnLst>
              <a:cxn ang="0">
                <a:pos x="3593656" y="0"/>
              </a:cxn>
              <a:cxn ang="0">
                <a:pos x="5710003" y="5040312"/>
              </a:cxn>
              <a:cxn ang="0">
                <a:pos x="0" y="1693267"/>
              </a:cxn>
              <a:cxn ang="0">
                <a:pos x="3593656" y="0"/>
              </a:cxn>
            </a:cxnLst>
            <a:rect l="txL" t="txT" r="txR" b="txB"/>
            <a:pathLst>
              <a:path w="143" h="128">
                <a:moveTo>
                  <a:pt x="90" y="0"/>
                </a:moveTo>
                <a:lnTo>
                  <a:pt x="143" y="128"/>
                </a:lnTo>
                <a:lnTo>
                  <a:pt x="0" y="43"/>
                </a:lnTo>
                <a:lnTo>
                  <a:pt x="90" y="0"/>
                </a:lnTo>
                <a:close/>
              </a:path>
            </a:pathLst>
          </a:custGeom>
          <a:solidFill>
            <a:srgbClr val="000000">
              <a:alpha val="100000"/>
            </a:srgbClr>
          </a:solidFill>
          <a:ln w="9525">
            <a:noFill/>
          </a:ln>
        </p:spPr>
        <p:txBody>
          <a:bodyPr/>
          <a:lstStyle/>
          <a:p>
            <a:endParaRPr lang="zh-CN" altLang="en-US"/>
          </a:p>
        </p:txBody>
      </p:sp>
      <p:sp>
        <p:nvSpPr>
          <p:cNvPr id="37164" name="Freeform 720"/>
          <p:cNvSpPr/>
          <p:nvPr/>
        </p:nvSpPr>
        <p:spPr>
          <a:xfrm>
            <a:off x="6797675" y="5526088"/>
            <a:ext cx="28575" cy="23812"/>
          </a:xfrm>
          <a:custGeom>
            <a:avLst/>
            <a:gdLst>
              <a:gd name="txL" fmla="*/ 0 w 143"/>
              <a:gd name="txT" fmla="*/ 0 h 122"/>
              <a:gd name="txR" fmla="*/ 143 w 143"/>
              <a:gd name="txB" fmla="*/ 122 h 122"/>
            </a:gdLst>
            <a:ahLst/>
            <a:cxnLst>
              <a:cxn ang="0">
                <a:pos x="5710003" y="3238042"/>
              </a:cxn>
              <a:cxn ang="0">
                <a:pos x="0" y="0"/>
              </a:cxn>
              <a:cxn ang="0">
                <a:pos x="2795154" y="4647634"/>
              </a:cxn>
              <a:cxn ang="0">
                <a:pos x="5710003" y="3238042"/>
              </a:cxn>
            </a:cxnLst>
            <a:rect l="txL" t="txT" r="txR" b="txB"/>
            <a:pathLst>
              <a:path w="143" h="122">
                <a:moveTo>
                  <a:pt x="143" y="85"/>
                </a:moveTo>
                <a:lnTo>
                  <a:pt x="0" y="0"/>
                </a:lnTo>
                <a:lnTo>
                  <a:pt x="70" y="122"/>
                </a:lnTo>
                <a:lnTo>
                  <a:pt x="143" y="85"/>
                </a:lnTo>
                <a:close/>
              </a:path>
            </a:pathLst>
          </a:custGeom>
          <a:solidFill>
            <a:srgbClr val="000000">
              <a:alpha val="100000"/>
            </a:srgbClr>
          </a:solidFill>
          <a:ln w="9525">
            <a:noFill/>
          </a:ln>
        </p:spPr>
        <p:txBody>
          <a:bodyPr/>
          <a:lstStyle/>
          <a:p>
            <a:endParaRPr lang="zh-CN" altLang="en-US"/>
          </a:p>
        </p:txBody>
      </p:sp>
      <p:sp>
        <p:nvSpPr>
          <p:cNvPr id="37165" name="Freeform 721"/>
          <p:cNvSpPr/>
          <p:nvPr/>
        </p:nvSpPr>
        <p:spPr>
          <a:xfrm>
            <a:off x="6781800" y="5526088"/>
            <a:ext cx="30163" cy="23812"/>
          </a:xfrm>
          <a:custGeom>
            <a:avLst/>
            <a:gdLst>
              <a:gd name="txL" fmla="*/ 0 w 153"/>
              <a:gd name="txT" fmla="*/ 0 h 122"/>
              <a:gd name="txR" fmla="*/ 153 w 153"/>
              <a:gd name="txB" fmla="*/ 122 h 122"/>
            </a:gdLst>
            <a:ahLst/>
            <a:cxnLst>
              <a:cxn ang="0">
                <a:pos x="3225863" y="0"/>
              </a:cxn>
              <a:cxn ang="0">
                <a:pos x="5946447" y="4647634"/>
              </a:cxn>
              <a:cxn ang="0">
                <a:pos x="0" y="2171381"/>
              </a:cxn>
              <a:cxn ang="0">
                <a:pos x="3225863" y="0"/>
              </a:cxn>
            </a:cxnLst>
            <a:rect l="txL" t="txT" r="txR" b="txB"/>
            <a:pathLst>
              <a:path w="153" h="122">
                <a:moveTo>
                  <a:pt x="83" y="0"/>
                </a:moveTo>
                <a:lnTo>
                  <a:pt x="153" y="122"/>
                </a:lnTo>
                <a:lnTo>
                  <a:pt x="0" y="57"/>
                </a:lnTo>
                <a:lnTo>
                  <a:pt x="83" y="0"/>
                </a:lnTo>
                <a:close/>
              </a:path>
            </a:pathLst>
          </a:custGeom>
          <a:solidFill>
            <a:srgbClr val="000000">
              <a:alpha val="100000"/>
            </a:srgbClr>
          </a:solidFill>
          <a:ln w="9525">
            <a:noFill/>
          </a:ln>
        </p:spPr>
        <p:txBody>
          <a:bodyPr/>
          <a:lstStyle/>
          <a:p>
            <a:endParaRPr lang="zh-CN" altLang="en-US"/>
          </a:p>
        </p:txBody>
      </p:sp>
      <p:sp>
        <p:nvSpPr>
          <p:cNvPr id="37166" name="Freeform 722"/>
          <p:cNvSpPr/>
          <p:nvPr/>
        </p:nvSpPr>
        <p:spPr>
          <a:xfrm>
            <a:off x="6781800" y="5537200"/>
            <a:ext cx="30163" cy="22225"/>
          </a:xfrm>
          <a:custGeom>
            <a:avLst/>
            <a:gdLst>
              <a:gd name="txL" fmla="*/ 0 w 153"/>
              <a:gd name="txT" fmla="*/ 0 h 111"/>
              <a:gd name="txR" fmla="*/ 153 w 153"/>
              <a:gd name="txB" fmla="*/ 111 h 111"/>
            </a:gdLst>
            <a:ahLst/>
            <a:cxnLst>
              <a:cxn ang="0">
                <a:pos x="5946447" y="2605931"/>
              </a:cxn>
              <a:cxn ang="0">
                <a:pos x="0" y="0"/>
              </a:cxn>
              <a:cxn ang="0">
                <a:pos x="3264701" y="4450006"/>
              </a:cxn>
              <a:cxn ang="0">
                <a:pos x="5946447" y="2605931"/>
              </a:cxn>
            </a:cxnLst>
            <a:rect l="txL" t="txT" r="txR" b="txB"/>
            <a:pathLst>
              <a:path w="153" h="111">
                <a:moveTo>
                  <a:pt x="153" y="65"/>
                </a:moveTo>
                <a:lnTo>
                  <a:pt x="0" y="0"/>
                </a:lnTo>
                <a:lnTo>
                  <a:pt x="84" y="111"/>
                </a:lnTo>
                <a:lnTo>
                  <a:pt x="153" y="65"/>
                </a:lnTo>
                <a:close/>
              </a:path>
            </a:pathLst>
          </a:custGeom>
          <a:solidFill>
            <a:srgbClr val="000000">
              <a:alpha val="100000"/>
            </a:srgbClr>
          </a:solidFill>
          <a:ln w="9525">
            <a:noFill/>
          </a:ln>
        </p:spPr>
        <p:txBody>
          <a:bodyPr/>
          <a:lstStyle/>
          <a:p>
            <a:endParaRPr lang="zh-CN" altLang="en-US"/>
          </a:p>
        </p:txBody>
      </p:sp>
      <p:sp>
        <p:nvSpPr>
          <p:cNvPr id="37167" name="Freeform 723"/>
          <p:cNvSpPr/>
          <p:nvPr/>
        </p:nvSpPr>
        <p:spPr>
          <a:xfrm>
            <a:off x="6765925" y="5537200"/>
            <a:ext cx="31750" cy="22225"/>
          </a:xfrm>
          <a:custGeom>
            <a:avLst/>
            <a:gdLst>
              <a:gd name="txL" fmla="*/ 0 w 160"/>
              <a:gd name="txT" fmla="*/ 0 h 111"/>
              <a:gd name="txR" fmla="*/ 160 w 160"/>
              <a:gd name="txB" fmla="*/ 111 h 111"/>
            </a:gdLst>
            <a:ahLst/>
            <a:cxnLst>
              <a:cxn ang="0">
                <a:pos x="2992636" y="0"/>
              </a:cxn>
              <a:cxn ang="0">
                <a:pos x="6300390" y="4450006"/>
              </a:cxn>
              <a:cxn ang="0">
                <a:pos x="0" y="2686021"/>
              </a:cxn>
              <a:cxn ang="0">
                <a:pos x="2992636" y="0"/>
              </a:cxn>
            </a:cxnLst>
            <a:rect l="txL" t="txT" r="txR" b="txB"/>
            <a:pathLst>
              <a:path w="160" h="111">
                <a:moveTo>
                  <a:pt x="76" y="0"/>
                </a:moveTo>
                <a:lnTo>
                  <a:pt x="160" y="111"/>
                </a:lnTo>
                <a:lnTo>
                  <a:pt x="0" y="67"/>
                </a:lnTo>
                <a:lnTo>
                  <a:pt x="76" y="0"/>
                </a:lnTo>
                <a:close/>
              </a:path>
            </a:pathLst>
          </a:custGeom>
          <a:solidFill>
            <a:srgbClr val="000000">
              <a:alpha val="100000"/>
            </a:srgbClr>
          </a:solidFill>
          <a:ln w="9525">
            <a:noFill/>
          </a:ln>
        </p:spPr>
        <p:txBody>
          <a:bodyPr/>
          <a:lstStyle/>
          <a:p>
            <a:endParaRPr lang="zh-CN" altLang="en-US"/>
          </a:p>
        </p:txBody>
      </p:sp>
      <p:sp>
        <p:nvSpPr>
          <p:cNvPr id="37168" name="Freeform 724"/>
          <p:cNvSpPr/>
          <p:nvPr/>
        </p:nvSpPr>
        <p:spPr>
          <a:xfrm>
            <a:off x="6765925" y="5549900"/>
            <a:ext cx="31750" cy="20638"/>
          </a:xfrm>
          <a:custGeom>
            <a:avLst/>
            <a:gdLst>
              <a:gd name="txL" fmla="*/ 0 w 160"/>
              <a:gd name="txT" fmla="*/ 0 h 98"/>
              <a:gd name="txR" fmla="*/ 160 w 160"/>
              <a:gd name="txB" fmla="*/ 98 h 98"/>
            </a:gdLst>
            <a:ahLst/>
            <a:cxnLst>
              <a:cxn ang="0">
                <a:pos x="6300390" y="1951344"/>
              </a:cxn>
              <a:cxn ang="0">
                <a:pos x="0" y="0"/>
              </a:cxn>
              <a:cxn ang="0">
                <a:pos x="3937794" y="4346195"/>
              </a:cxn>
              <a:cxn ang="0">
                <a:pos x="6300390" y="1951344"/>
              </a:cxn>
            </a:cxnLst>
            <a:rect l="txL" t="txT" r="txR" b="txB"/>
            <a:pathLst>
              <a:path w="160" h="98">
                <a:moveTo>
                  <a:pt x="160" y="44"/>
                </a:moveTo>
                <a:lnTo>
                  <a:pt x="0" y="0"/>
                </a:lnTo>
                <a:lnTo>
                  <a:pt x="100" y="98"/>
                </a:lnTo>
                <a:lnTo>
                  <a:pt x="160" y="44"/>
                </a:lnTo>
                <a:close/>
              </a:path>
            </a:pathLst>
          </a:custGeom>
          <a:solidFill>
            <a:srgbClr val="000000">
              <a:alpha val="100000"/>
            </a:srgbClr>
          </a:solidFill>
          <a:ln w="9525">
            <a:noFill/>
          </a:ln>
        </p:spPr>
        <p:txBody>
          <a:bodyPr/>
          <a:lstStyle/>
          <a:p>
            <a:endParaRPr lang="zh-CN" altLang="en-US"/>
          </a:p>
        </p:txBody>
      </p:sp>
      <p:sp>
        <p:nvSpPr>
          <p:cNvPr id="37169" name="Freeform 725"/>
          <p:cNvSpPr/>
          <p:nvPr/>
        </p:nvSpPr>
        <p:spPr>
          <a:xfrm>
            <a:off x="6753225" y="5549900"/>
            <a:ext cx="33338" cy="20638"/>
          </a:xfrm>
          <a:custGeom>
            <a:avLst/>
            <a:gdLst>
              <a:gd name="txL" fmla="*/ 0 w 165"/>
              <a:gd name="txT" fmla="*/ 0 h 98"/>
              <a:gd name="txR" fmla="*/ 165 w 165"/>
              <a:gd name="txB" fmla="*/ 98 h 98"/>
            </a:gdLst>
            <a:ahLst/>
            <a:cxnLst>
              <a:cxn ang="0">
                <a:pos x="2653503" y="0"/>
              </a:cxn>
              <a:cxn ang="0">
                <a:pos x="6735893" y="4346195"/>
              </a:cxn>
              <a:cxn ang="0">
                <a:pos x="0" y="3326087"/>
              </a:cxn>
              <a:cxn ang="0">
                <a:pos x="2653503" y="0"/>
              </a:cxn>
            </a:cxnLst>
            <a:rect l="txL" t="txT" r="txR" b="txB"/>
            <a:pathLst>
              <a:path w="165" h="98">
                <a:moveTo>
                  <a:pt x="65" y="0"/>
                </a:moveTo>
                <a:lnTo>
                  <a:pt x="165" y="98"/>
                </a:lnTo>
                <a:lnTo>
                  <a:pt x="0" y="75"/>
                </a:lnTo>
                <a:lnTo>
                  <a:pt x="65" y="0"/>
                </a:lnTo>
                <a:close/>
              </a:path>
            </a:pathLst>
          </a:custGeom>
          <a:solidFill>
            <a:srgbClr val="000000">
              <a:alpha val="100000"/>
            </a:srgbClr>
          </a:solidFill>
          <a:ln w="9525">
            <a:noFill/>
          </a:ln>
        </p:spPr>
        <p:txBody>
          <a:bodyPr/>
          <a:lstStyle/>
          <a:p>
            <a:endParaRPr lang="zh-CN" altLang="en-US"/>
          </a:p>
        </p:txBody>
      </p:sp>
      <p:sp>
        <p:nvSpPr>
          <p:cNvPr id="37170" name="Freeform 726"/>
          <p:cNvSpPr/>
          <p:nvPr/>
        </p:nvSpPr>
        <p:spPr>
          <a:xfrm>
            <a:off x="6753225" y="5565775"/>
            <a:ext cx="33338" cy="17463"/>
          </a:xfrm>
          <a:custGeom>
            <a:avLst/>
            <a:gdLst>
              <a:gd name="txL" fmla="*/ 0 w 165"/>
              <a:gd name="txT" fmla="*/ 0 h 86"/>
              <a:gd name="txR" fmla="*/ 165 w 165"/>
              <a:gd name="txB" fmla="*/ 86 h 86"/>
            </a:gdLst>
            <a:ahLst/>
            <a:cxnLst>
              <a:cxn ang="0">
                <a:pos x="6735893" y="948282"/>
              </a:cxn>
              <a:cxn ang="0">
                <a:pos x="0" y="0"/>
              </a:cxn>
              <a:cxn ang="0">
                <a:pos x="4490527" y="3546005"/>
              </a:cxn>
              <a:cxn ang="0">
                <a:pos x="6735893" y="948282"/>
              </a:cxn>
            </a:cxnLst>
            <a:rect l="txL" t="txT" r="txR" b="txB"/>
            <a:pathLst>
              <a:path w="165" h="86">
                <a:moveTo>
                  <a:pt x="165" y="23"/>
                </a:moveTo>
                <a:lnTo>
                  <a:pt x="0" y="0"/>
                </a:lnTo>
                <a:lnTo>
                  <a:pt x="110" y="86"/>
                </a:lnTo>
                <a:lnTo>
                  <a:pt x="165" y="23"/>
                </a:lnTo>
                <a:close/>
              </a:path>
            </a:pathLst>
          </a:custGeom>
          <a:solidFill>
            <a:srgbClr val="000000">
              <a:alpha val="100000"/>
            </a:srgbClr>
          </a:solidFill>
          <a:ln w="9525">
            <a:noFill/>
          </a:ln>
        </p:spPr>
        <p:txBody>
          <a:bodyPr/>
          <a:lstStyle/>
          <a:p>
            <a:endParaRPr lang="zh-CN" altLang="en-US"/>
          </a:p>
        </p:txBody>
      </p:sp>
      <p:sp>
        <p:nvSpPr>
          <p:cNvPr id="37171" name="Freeform 727"/>
          <p:cNvSpPr/>
          <p:nvPr/>
        </p:nvSpPr>
        <p:spPr>
          <a:xfrm>
            <a:off x="6742113" y="5565775"/>
            <a:ext cx="33337" cy="17463"/>
          </a:xfrm>
          <a:custGeom>
            <a:avLst/>
            <a:gdLst>
              <a:gd name="txL" fmla="*/ 0 w 166"/>
              <a:gd name="txT" fmla="*/ 0 h 86"/>
              <a:gd name="txR" fmla="*/ 166 w 166"/>
              <a:gd name="txB" fmla="*/ 86 h 86"/>
            </a:gdLst>
            <a:ahLst/>
            <a:cxnLst>
              <a:cxn ang="0">
                <a:pos x="2258481" y="0"/>
              </a:cxn>
              <a:cxn ang="0">
                <a:pos x="6694914" y="3546005"/>
              </a:cxn>
              <a:cxn ang="0">
                <a:pos x="0" y="3463563"/>
              </a:cxn>
              <a:cxn ang="0">
                <a:pos x="2258481" y="0"/>
              </a:cxn>
            </a:cxnLst>
            <a:rect l="txL" t="txT" r="txR" b="txB"/>
            <a:pathLst>
              <a:path w="166" h="86">
                <a:moveTo>
                  <a:pt x="56" y="0"/>
                </a:moveTo>
                <a:lnTo>
                  <a:pt x="166" y="86"/>
                </a:lnTo>
                <a:lnTo>
                  <a:pt x="0" y="84"/>
                </a:lnTo>
                <a:lnTo>
                  <a:pt x="56" y="0"/>
                </a:lnTo>
                <a:close/>
              </a:path>
            </a:pathLst>
          </a:custGeom>
          <a:solidFill>
            <a:srgbClr val="000000">
              <a:alpha val="100000"/>
            </a:srgbClr>
          </a:solidFill>
          <a:ln w="9525">
            <a:noFill/>
          </a:ln>
        </p:spPr>
        <p:txBody>
          <a:bodyPr/>
          <a:lstStyle/>
          <a:p>
            <a:endParaRPr lang="zh-CN" altLang="en-US"/>
          </a:p>
        </p:txBody>
      </p:sp>
      <p:sp>
        <p:nvSpPr>
          <p:cNvPr id="37172" name="Freeform 728"/>
          <p:cNvSpPr/>
          <p:nvPr/>
        </p:nvSpPr>
        <p:spPr>
          <a:xfrm>
            <a:off x="6742113" y="5581650"/>
            <a:ext cx="33337" cy="14288"/>
          </a:xfrm>
          <a:custGeom>
            <a:avLst/>
            <a:gdLst>
              <a:gd name="txL" fmla="*/ 0 w 166"/>
              <a:gd name="txT" fmla="*/ 0 h 69"/>
              <a:gd name="txR" fmla="*/ 166 w 166"/>
              <a:gd name="txB" fmla="*/ 69 h 69"/>
            </a:gdLst>
            <a:ahLst/>
            <a:cxnLst>
              <a:cxn ang="0">
                <a:pos x="6694914" y="85728"/>
              </a:cxn>
              <a:cxn ang="0">
                <a:pos x="0" y="0"/>
              </a:cxn>
              <a:cxn ang="0">
                <a:pos x="4839689" y="2958651"/>
              </a:cxn>
              <a:cxn ang="0">
                <a:pos x="6694914" y="85728"/>
              </a:cxn>
            </a:cxnLst>
            <a:rect l="txL" t="txT" r="txR" b="txB"/>
            <a:pathLst>
              <a:path w="166" h="69">
                <a:moveTo>
                  <a:pt x="166" y="2"/>
                </a:moveTo>
                <a:lnTo>
                  <a:pt x="0" y="0"/>
                </a:lnTo>
                <a:lnTo>
                  <a:pt x="120" y="69"/>
                </a:lnTo>
                <a:lnTo>
                  <a:pt x="166" y="2"/>
                </a:lnTo>
                <a:close/>
              </a:path>
            </a:pathLst>
          </a:custGeom>
          <a:solidFill>
            <a:srgbClr val="000000">
              <a:alpha val="100000"/>
            </a:srgbClr>
          </a:solidFill>
          <a:ln w="9525">
            <a:noFill/>
          </a:ln>
        </p:spPr>
        <p:txBody>
          <a:bodyPr/>
          <a:lstStyle/>
          <a:p>
            <a:endParaRPr lang="zh-CN" altLang="en-US"/>
          </a:p>
        </p:txBody>
      </p:sp>
      <p:sp>
        <p:nvSpPr>
          <p:cNvPr id="37173" name="Freeform 729"/>
          <p:cNvSpPr/>
          <p:nvPr/>
        </p:nvSpPr>
        <p:spPr>
          <a:xfrm>
            <a:off x="6734175" y="5581650"/>
            <a:ext cx="31750" cy="19050"/>
          </a:xfrm>
          <a:custGeom>
            <a:avLst/>
            <a:gdLst>
              <a:gd name="txL" fmla="*/ 0 w 164"/>
              <a:gd name="txT" fmla="*/ 0 h 90"/>
              <a:gd name="txR" fmla="*/ 164 w 164"/>
              <a:gd name="txB" fmla="*/ 90 h 90"/>
            </a:gdLst>
            <a:ahLst/>
            <a:cxnLst>
              <a:cxn ang="0">
                <a:pos x="1649064" y="0"/>
              </a:cxn>
              <a:cxn ang="0">
                <a:pos x="6146722" y="3091391"/>
              </a:cxn>
              <a:cxn ang="0">
                <a:pos x="0" y="4032250"/>
              </a:cxn>
              <a:cxn ang="0">
                <a:pos x="1649064" y="0"/>
              </a:cxn>
            </a:cxnLst>
            <a:rect l="txL" t="txT" r="txR" b="txB"/>
            <a:pathLst>
              <a:path w="164" h="90">
                <a:moveTo>
                  <a:pt x="44" y="0"/>
                </a:moveTo>
                <a:lnTo>
                  <a:pt x="164" y="69"/>
                </a:lnTo>
                <a:lnTo>
                  <a:pt x="0" y="90"/>
                </a:lnTo>
                <a:lnTo>
                  <a:pt x="44" y="0"/>
                </a:lnTo>
                <a:close/>
              </a:path>
            </a:pathLst>
          </a:custGeom>
          <a:solidFill>
            <a:srgbClr val="000000">
              <a:alpha val="100000"/>
            </a:srgbClr>
          </a:solidFill>
          <a:ln w="9525">
            <a:noFill/>
          </a:ln>
        </p:spPr>
        <p:txBody>
          <a:bodyPr/>
          <a:lstStyle/>
          <a:p>
            <a:endParaRPr lang="zh-CN" altLang="en-US"/>
          </a:p>
        </p:txBody>
      </p:sp>
      <p:sp>
        <p:nvSpPr>
          <p:cNvPr id="37174" name="Freeform 730"/>
          <p:cNvSpPr/>
          <p:nvPr/>
        </p:nvSpPr>
        <p:spPr>
          <a:xfrm>
            <a:off x="6734175" y="5595938"/>
            <a:ext cx="31750" cy="14287"/>
          </a:xfrm>
          <a:custGeom>
            <a:avLst/>
            <a:gdLst>
              <a:gd name="txL" fmla="*/ 0 w 164"/>
              <a:gd name="txT" fmla="*/ 0 h 74"/>
              <a:gd name="txR" fmla="*/ 164 w 164"/>
              <a:gd name="txB" fmla="*/ 74 h 74"/>
            </a:gdLst>
            <a:ahLst/>
            <a:cxnLst>
              <a:cxn ang="0">
                <a:pos x="6146722" y="0"/>
              </a:cxn>
              <a:cxn ang="0">
                <a:pos x="0" y="782696"/>
              </a:cxn>
              <a:cxn ang="0">
                <a:pos x="4797347" y="2758356"/>
              </a:cxn>
              <a:cxn ang="0">
                <a:pos x="6146722" y="0"/>
              </a:cxn>
            </a:cxnLst>
            <a:rect l="txL" t="txT" r="txR" b="txB"/>
            <a:pathLst>
              <a:path w="164" h="74">
                <a:moveTo>
                  <a:pt x="164" y="0"/>
                </a:moveTo>
                <a:lnTo>
                  <a:pt x="0" y="21"/>
                </a:lnTo>
                <a:lnTo>
                  <a:pt x="128" y="74"/>
                </a:lnTo>
                <a:lnTo>
                  <a:pt x="164" y="0"/>
                </a:lnTo>
                <a:close/>
              </a:path>
            </a:pathLst>
          </a:custGeom>
          <a:solidFill>
            <a:srgbClr val="000000">
              <a:alpha val="100000"/>
            </a:srgbClr>
          </a:solidFill>
          <a:ln w="9525">
            <a:noFill/>
          </a:ln>
        </p:spPr>
        <p:txBody>
          <a:bodyPr/>
          <a:lstStyle/>
          <a:p>
            <a:endParaRPr lang="zh-CN" altLang="en-US"/>
          </a:p>
        </p:txBody>
      </p:sp>
      <p:sp>
        <p:nvSpPr>
          <p:cNvPr id="37175" name="Freeform 731"/>
          <p:cNvSpPr/>
          <p:nvPr/>
        </p:nvSpPr>
        <p:spPr>
          <a:xfrm>
            <a:off x="6727825" y="5600700"/>
            <a:ext cx="31750" cy="19050"/>
          </a:xfrm>
          <a:custGeom>
            <a:avLst/>
            <a:gdLst>
              <a:gd name="txL" fmla="*/ 0 w 160"/>
              <a:gd name="txT" fmla="*/ 0 h 95"/>
              <a:gd name="txR" fmla="*/ 160 w 160"/>
              <a:gd name="txB" fmla="*/ 95 h 95"/>
            </a:gdLst>
            <a:ahLst/>
            <a:cxnLst>
              <a:cxn ang="0">
                <a:pos x="1260078" y="0"/>
              </a:cxn>
              <a:cxn ang="0">
                <a:pos x="6300390" y="2131194"/>
              </a:cxn>
              <a:cxn ang="0">
                <a:pos x="0" y="3820027"/>
              </a:cxn>
              <a:cxn ang="0">
                <a:pos x="1260078" y="0"/>
              </a:cxn>
            </a:cxnLst>
            <a:rect l="txL" t="txT" r="txR" b="txB"/>
            <a:pathLst>
              <a:path w="160" h="95">
                <a:moveTo>
                  <a:pt x="32" y="0"/>
                </a:moveTo>
                <a:lnTo>
                  <a:pt x="160" y="53"/>
                </a:lnTo>
                <a:lnTo>
                  <a:pt x="0" y="95"/>
                </a:lnTo>
                <a:lnTo>
                  <a:pt x="32" y="0"/>
                </a:lnTo>
                <a:close/>
              </a:path>
            </a:pathLst>
          </a:custGeom>
          <a:solidFill>
            <a:srgbClr val="000000">
              <a:alpha val="100000"/>
            </a:srgbClr>
          </a:solidFill>
          <a:ln w="9525">
            <a:noFill/>
          </a:ln>
        </p:spPr>
        <p:txBody>
          <a:bodyPr/>
          <a:lstStyle/>
          <a:p>
            <a:endParaRPr lang="zh-CN" altLang="en-US"/>
          </a:p>
        </p:txBody>
      </p:sp>
      <p:sp>
        <p:nvSpPr>
          <p:cNvPr id="37176" name="Freeform 732"/>
          <p:cNvSpPr/>
          <p:nvPr/>
        </p:nvSpPr>
        <p:spPr>
          <a:xfrm>
            <a:off x="6727825" y="5610225"/>
            <a:ext cx="31750" cy="15875"/>
          </a:xfrm>
          <a:custGeom>
            <a:avLst/>
            <a:gdLst>
              <a:gd name="txL" fmla="*/ 0 w 160"/>
              <a:gd name="txT" fmla="*/ 0 h 79"/>
              <a:gd name="txR" fmla="*/ 160 w 160"/>
              <a:gd name="txB" fmla="*/ 79 h 79"/>
            </a:gdLst>
            <a:ahLst/>
            <a:cxnLst>
              <a:cxn ang="0">
                <a:pos x="6300390" y="0"/>
              </a:cxn>
              <a:cxn ang="0">
                <a:pos x="0" y="1696013"/>
              </a:cxn>
              <a:cxn ang="0">
                <a:pos x="5315942" y="3190071"/>
              </a:cxn>
              <a:cxn ang="0">
                <a:pos x="6300390" y="0"/>
              </a:cxn>
            </a:cxnLst>
            <a:rect l="txL" t="txT" r="txR" b="txB"/>
            <a:pathLst>
              <a:path w="160" h="79">
                <a:moveTo>
                  <a:pt x="160" y="0"/>
                </a:moveTo>
                <a:lnTo>
                  <a:pt x="0" y="42"/>
                </a:lnTo>
                <a:lnTo>
                  <a:pt x="135" y="79"/>
                </a:lnTo>
                <a:lnTo>
                  <a:pt x="160" y="0"/>
                </a:lnTo>
                <a:close/>
              </a:path>
            </a:pathLst>
          </a:custGeom>
          <a:solidFill>
            <a:srgbClr val="000000">
              <a:alpha val="100000"/>
            </a:srgbClr>
          </a:solidFill>
          <a:ln w="9525">
            <a:noFill/>
          </a:ln>
        </p:spPr>
        <p:txBody>
          <a:bodyPr/>
          <a:lstStyle/>
          <a:p>
            <a:endParaRPr lang="zh-CN" altLang="en-US"/>
          </a:p>
        </p:txBody>
      </p:sp>
      <p:sp>
        <p:nvSpPr>
          <p:cNvPr id="37177" name="Freeform 733"/>
          <p:cNvSpPr/>
          <p:nvPr/>
        </p:nvSpPr>
        <p:spPr>
          <a:xfrm>
            <a:off x="6723063" y="5619750"/>
            <a:ext cx="30162" cy="19050"/>
          </a:xfrm>
          <a:custGeom>
            <a:avLst/>
            <a:gdLst>
              <a:gd name="txL" fmla="*/ 0 w 155"/>
              <a:gd name="txT" fmla="*/ 0 h 99"/>
              <a:gd name="txR" fmla="*/ 155 w 155"/>
              <a:gd name="txB" fmla="*/ 99 h 99"/>
            </a:gdLst>
            <a:ahLst/>
            <a:cxnLst>
              <a:cxn ang="0">
                <a:pos x="757358" y="0"/>
              </a:cxn>
              <a:cxn ang="0">
                <a:pos x="5869330" y="1370061"/>
              </a:cxn>
              <a:cxn ang="0">
                <a:pos x="0" y="3665682"/>
              </a:cxn>
              <a:cxn ang="0">
                <a:pos x="757358" y="0"/>
              </a:cxn>
            </a:cxnLst>
            <a:rect l="txL" t="txT" r="txR" b="txB"/>
            <a:pathLst>
              <a:path w="155" h="99">
                <a:moveTo>
                  <a:pt x="20" y="0"/>
                </a:moveTo>
                <a:lnTo>
                  <a:pt x="155" y="37"/>
                </a:lnTo>
                <a:lnTo>
                  <a:pt x="0" y="99"/>
                </a:lnTo>
                <a:lnTo>
                  <a:pt x="20" y="0"/>
                </a:lnTo>
                <a:close/>
              </a:path>
            </a:pathLst>
          </a:custGeom>
          <a:solidFill>
            <a:srgbClr val="000000">
              <a:alpha val="100000"/>
            </a:srgbClr>
          </a:solidFill>
          <a:ln w="9525">
            <a:noFill/>
          </a:ln>
        </p:spPr>
        <p:txBody>
          <a:bodyPr/>
          <a:lstStyle/>
          <a:p>
            <a:endParaRPr lang="zh-CN" altLang="en-US"/>
          </a:p>
        </p:txBody>
      </p:sp>
      <p:sp>
        <p:nvSpPr>
          <p:cNvPr id="37178" name="Freeform 734"/>
          <p:cNvSpPr/>
          <p:nvPr/>
        </p:nvSpPr>
        <p:spPr>
          <a:xfrm>
            <a:off x="6723063" y="5626100"/>
            <a:ext cx="30162" cy="15875"/>
          </a:xfrm>
          <a:custGeom>
            <a:avLst/>
            <a:gdLst>
              <a:gd name="txL" fmla="*/ 0 w 155"/>
              <a:gd name="txT" fmla="*/ 0 h 81"/>
              <a:gd name="txR" fmla="*/ 155 w 155"/>
              <a:gd name="txB" fmla="*/ 81 h 81"/>
            </a:gdLst>
            <a:ahLst/>
            <a:cxnLst>
              <a:cxn ang="0">
                <a:pos x="5869330" y="0"/>
              </a:cxn>
              <a:cxn ang="0">
                <a:pos x="0" y="2381446"/>
              </a:cxn>
              <a:cxn ang="0">
                <a:pos x="5263560" y="3111304"/>
              </a:cxn>
              <a:cxn ang="0">
                <a:pos x="5869330" y="0"/>
              </a:cxn>
            </a:cxnLst>
            <a:rect l="txL" t="txT" r="txR" b="txB"/>
            <a:pathLst>
              <a:path w="155" h="81">
                <a:moveTo>
                  <a:pt x="155" y="0"/>
                </a:moveTo>
                <a:lnTo>
                  <a:pt x="0" y="62"/>
                </a:lnTo>
                <a:lnTo>
                  <a:pt x="139" y="81"/>
                </a:lnTo>
                <a:lnTo>
                  <a:pt x="155" y="0"/>
                </a:lnTo>
                <a:close/>
              </a:path>
            </a:pathLst>
          </a:custGeom>
          <a:solidFill>
            <a:srgbClr val="000000">
              <a:alpha val="100000"/>
            </a:srgbClr>
          </a:solidFill>
          <a:ln w="9525">
            <a:noFill/>
          </a:ln>
        </p:spPr>
        <p:txBody>
          <a:bodyPr/>
          <a:lstStyle/>
          <a:p>
            <a:endParaRPr lang="zh-CN" altLang="en-US"/>
          </a:p>
        </p:txBody>
      </p:sp>
      <p:sp>
        <p:nvSpPr>
          <p:cNvPr id="37179" name="Freeform 735"/>
          <p:cNvSpPr/>
          <p:nvPr/>
        </p:nvSpPr>
        <p:spPr>
          <a:xfrm>
            <a:off x="6721475" y="5638800"/>
            <a:ext cx="28575" cy="19050"/>
          </a:xfrm>
          <a:custGeom>
            <a:avLst/>
            <a:gdLst>
              <a:gd name="txL" fmla="*/ 0 w 145"/>
              <a:gd name="txT" fmla="*/ 0 h 101"/>
              <a:gd name="txR" fmla="*/ 145 w 145"/>
              <a:gd name="txB" fmla="*/ 101 h 101"/>
            </a:gdLst>
            <a:ahLst/>
            <a:cxnLst>
              <a:cxn ang="0">
                <a:pos x="232936" y="0"/>
              </a:cxn>
              <a:cxn ang="0">
                <a:pos x="5631245" y="675992"/>
              </a:cxn>
              <a:cxn ang="0">
                <a:pos x="0" y="3593094"/>
              </a:cxn>
              <a:cxn ang="0">
                <a:pos x="232936" y="0"/>
              </a:cxn>
            </a:cxnLst>
            <a:rect l="txL" t="txT" r="txR" b="txB"/>
            <a:pathLst>
              <a:path w="145" h="101">
                <a:moveTo>
                  <a:pt x="6" y="0"/>
                </a:moveTo>
                <a:lnTo>
                  <a:pt x="145" y="19"/>
                </a:lnTo>
                <a:lnTo>
                  <a:pt x="0" y="101"/>
                </a:lnTo>
                <a:lnTo>
                  <a:pt x="6" y="0"/>
                </a:lnTo>
                <a:close/>
              </a:path>
            </a:pathLst>
          </a:custGeom>
          <a:solidFill>
            <a:srgbClr val="000000">
              <a:alpha val="100000"/>
            </a:srgbClr>
          </a:solidFill>
          <a:ln w="9525">
            <a:noFill/>
          </a:ln>
        </p:spPr>
        <p:txBody>
          <a:bodyPr/>
          <a:lstStyle/>
          <a:p>
            <a:endParaRPr lang="zh-CN" altLang="en-US"/>
          </a:p>
        </p:txBody>
      </p:sp>
      <p:sp>
        <p:nvSpPr>
          <p:cNvPr id="37180" name="Freeform 736"/>
          <p:cNvSpPr/>
          <p:nvPr/>
        </p:nvSpPr>
        <p:spPr>
          <a:xfrm>
            <a:off x="6721475" y="5641975"/>
            <a:ext cx="28575" cy="15875"/>
          </a:xfrm>
          <a:custGeom>
            <a:avLst/>
            <a:gdLst>
              <a:gd name="txL" fmla="*/ 0 w 145"/>
              <a:gd name="txT" fmla="*/ 0 h 82"/>
              <a:gd name="txR" fmla="*/ 145 w 145"/>
              <a:gd name="txB" fmla="*/ 82 h 82"/>
            </a:gdLst>
            <a:ahLst/>
            <a:cxnLst>
              <a:cxn ang="0">
                <a:pos x="5631245" y="0"/>
              </a:cxn>
              <a:cxn ang="0">
                <a:pos x="0" y="3073361"/>
              </a:cxn>
              <a:cxn ang="0">
                <a:pos x="5398309" y="3073361"/>
              </a:cxn>
              <a:cxn ang="0">
                <a:pos x="5631245" y="0"/>
              </a:cxn>
            </a:cxnLst>
            <a:rect l="txL" t="txT" r="txR" b="txB"/>
            <a:pathLst>
              <a:path w="145" h="82">
                <a:moveTo>
                  <a:pt x="145" y="0"/>
                </a:moveTo>
                <a:lnTo>
                  <a:pt x="0" y="82"/>
                </a:lnTo>
                <a:lnTo>
                  <a:pt x="139" y="82"/>
                </a:lnTo>
                <a:lnTo>
                  <a:pt x="145" y="0"/>
                </a:lnTo>
                <a:close/>
              </a:path>
            </a:pathLst>
          </a:custGeom>
          <a:solidFill>
            <a:srgbClr val="000000">
              <a:alpha val="100000"/>
            </a:srgbClr>
          </a:solidFill>
          <a:ln w="9525">
            <a:noFill/>
          </a:ln>
        </p:spPr>
        <p:txBody>
          <a:bodyPr/>
          <a:lstStyle/>
          <a:p>
            <a:endParaRPr lang="zh-CN" altLang="en-US"/>
          </a:p>
        </p:txBody>
      </p:sp>
      <p:sp>
        <p:nvSpPr>
          <p:cNvPr id="37181" name="Freeform 737"/>
          <p:cNvSpPr/>
          <p:nvPr/>
        </p:nvSpPr>
        <p:spPr>
          <a:xfrm>
            <a:off x="6721475" y="5657850"/>
            <a:ext cx="28575" cy="158750"/>
          </a:xfrm>
          <a:custGeom>
            <a:avLst/>
            <a:gdLst>
              <a:gd name="txL" fmla="*/ 0 w 139"/>
              <a:gd name="txT" fmla="*/ 0 h 800"/>
              <a:gd name="txR" fmla="*/ 139 w 139"/>
              <a:gd name="txB" fmla="*/ 800 h 800"/>
            </a:gdLst>
            <a:ahLst/>
            <a:cxnLst>
              <a:cxn ang="0">
                <a:pos x="5874320" y="0"/>
              </a:cxn>
              <a:cxn ang="0">
                <a:pos x="0" y="0"/>
              </a:cxn>
              <a:cxn ang="0">
                <a:pos x="5874320" y="31501956"/>
              </a:cxn>
              <a:cxn ang="0">
                <a:pos x="5874320" y="0"/>
              </a:cxn>
            </a:cxnLst>
            <a:rect l="txL" t="txT" r="txR" b="txB"/>
            <a:pathLst>
              <a:path w="139" h="800">
                <a:moveTo>
                  <a:pt x="139" y="0"/>
                </a:moveTo>
                <a:lnTo>
                  <a:pt x="0" y="0"/>
                </a:lnTo>
                <a:lnTo>
                  <a:pt x="139" y="800"/>
                </a:lnTo>
                <a:lnTo>
                  <a:pt x="139" y="0"/>
                </a:lnTo>
                <a:close/>
              </a:path>
            </a:pathLst>
          </a:custGeom>
          <a:solidFill>
            <a:srgbClr val="000000">
              <a:alpha val="100000"/>
            </a:srgbClr>
          </a:solidFill>
          <a:ln w="9525">
            <a:noFill/>
          </a:ln>
        </p:spPr>
        <p:txBody>
          <a:bodyPr/>
          <a:lstStyle/>
          <a:p>
            <a:endParaRPr lang="zh-CN" altLang="en-US"/>
          </a:p>
        </p:txBody>
      </p:sp>
      <p:sp>
        <p:nvSpPr>
          <p:cNvPr id="37182" name="Freeform 738"/>
          <p:cNvSpPr/>
          <p:nvPr/>
        </p:nvSpPr>
        <p:spPr>
          <a:xfrm>
            <a:off x="6721475" y="5657850"/>
            <a:ext cx="28575" cy="158750"/>
          </a:xfrm>
          <a:custGeom>
            <a:avLst/>
            <a:gdLst>
              <a:gd name="txL" fmla="*/ 0 w 139"/>
              <a:gd name="txT" fmla="*/ 0 h 800"/>
              <a:gd name="txR" fmla="*/ 139 w 139"/>
              <a:gd name="txB" fmla="*/ 800 h 800"/>
            </a:gdLst>
            <a:ahLst/>
            <a:cxnLst>
              <a:cxn ang="0">
                <a:pos x="0" y="0"/>
              </a:cxn>
              <a:cxn ang="0">
                <a:pos x="5874320" y="31501956"/>
              </a:cxn>
              <a:cxn ang="0">
                <a:pos x="0" y="31501956"/>
              </a:cxn>
              <a:cxn ang="0">
                <a:pos x="0" y="0"/>
              </a:cxn>
            </a:cxnLst>
            <a:rect l="txL" t="txT" r="txR" b="txB"/>
            <a:pathLst>
              <a:path w="139" h="800">
                <a:moveTo>
                  <a:pt x="0" y="0"/>
                </a:moveTo>
                <a:lnTo>
                  <a:pt x="139" y="800"/>
                </a:lnTo>
                <a:lnTo>
                  <a:pt x="0" y="800"/>
                </a:lnTo>
                <a:lnTo>
                  <a:pt x="0" y="0"/>
                </a:lnTo>
                <a:close/>
              </a:path>
            </a:pathLst>
          </a:custGeom>
          <a:solidFill>
            <a:srgbClr val="000000">
              <a:alpha val="100000"/>
            </a:srgbClr>
          </a:solidFill>
          <a:ln w="9525">
            <a:noFill/>
          </a:ln>
        </p:spPr>
        <p:txBody>
          <a:bodyPr/>
          <a:lstStyle/>
          <a:p>
            <a:endParaRPr lang="zh-CN" altLang="en-US"/>
          </a:p>
        </p:txBody>
      </p:sp>
      <p:sp>
        <p:nvSpPr>
          <p:cNvPr id="37183" name="Line 739"/>
          <p:cNvSpPr/>
          <p:nvPr/>
        </p:nvSpPr>
        <p:spPr>
          <a:xfrm flipH="1" flipV="1">
            <a:off x="7391400" y="5427663"/>
            <a:ext cx="92075" cy="92075"/>
          </a:xfrm>
          <a:prstGeom prst="line">
            <a:avLst/>
          </a:prstGeom>
          <a:ln w="0" cap="flat" cmpd="sng">
            <a:solidFill>
              <a:srgbClr val="000000"/>
            </a:solidFill>
            <a:prstDash val="solid"/>
            <a:headEnd type="none" w="med" len="med"/>
            <a:tailEnd type="none" w="med" len="med"/>
          </a:ln>
        </p:spPr>
      </p:sp>
      <p:sp>
        <p:nvSpPr>
          <p:cNvPr id="37184" name="Freeform 740"/>
          <p:cNvSpPr/>
          <p:nvPr/>
        </p:nvSpPr>
        <p:spPr>
          <a:xfrm>
            <a:off x="6967538" y="3263900"/>
            <a:ext cx="53975" cy="26988"/>
          </a:xfrm>
          <a:custGeom>
            <a:avLst/>
            <a:gdLst>
              <a:gd name="txL" fmla="*/ 0 w 277"/>
              <a:gd name="txT" fmla="*/ 0 h 142"/>
              <a:gd name="txR" fmla="*/ 277 w 277"/>
              <a:gd name="txB" fmla="*/ 142 h 142"/>
            </a:gdLst>
            <a:ahLst/>
            <a:cxnLst>
              <a:cxn ang="0">
                <a:pos x="3037408" y="0"/>
              </a:cxn>
              <a:cxn ang="0">
                <a:pos x="0" y="4153871"/>
              </a:cxn>
              <a:cxn ang="0">
                <a:pos x="10517329" y="5129240"/>
              </a:cxn>
              <a:cxn ang="0">
                <a:pos x="3037408" y="0"/>
              </a:cxn>
            </a:cxnLst>
            <a:rect l="txL" t="txT" r="txR" b="txB"/>
            <a:pathLst>
              <a:path w="277" h="142">
                <a:moveTo>
                  <a:pt x="80" y="0"/>
                </a:moveTo>
                <a:lnTo>
                  <a:pt x="0" y="115"/>
                </a:lnTo>
                <a:lnTo>
                  <a:pt x="277" y="142"/>
                </a:lnTo>
                <a:lnTo>
                  <a:pt x="80" y="0"/>
                </a:lnTo>
                <a:close/>
              </a:path>
            </a:pathLst>
          </a:custGeom>
          <a:solidFill>
            <a:srgbClr val="000000">
              <a:alpha val="100000"/>
            </a:srgbClr>
          </a:solidFill>
          <a:ln w="9525">
            <a:noFill/>
          </a:ln>
        </p:spPr>
        <p:txBody>
          <a:bodyPr/>
          <a:lstStyle/>
          <a:p>
            <a:endParaRPr lang="zh-CN" altLang="en-US"/>
          </a:p>
        </p:txBody>
      </p:sp>
      <p:sp>
        <p:nvSpPr>
          <p:cNvPr id="37185" name="Freeform 741"/>
          <p:cNvSpPr/>
          <p:nvPr/>
        </p:nvSpPr>
        <p:spPr>
          <a:xfrm>
            <a:off x="6967538" y="3286125"/>
            <a:ext cx="53975" cy="28575"/>
          </a:xfrm>
          <a:custGeom>
            <a:avLst/>
            <a:gdLst>
              <a:gd name="txL" fmla="*/ 0 w 277"/>
              <a:gd name="txT" fmla="*/ 0 h 140"/>
              <a:gd name="txR" fmla="*/ 277 w 277"/>
              <a:gd name="txB" fmla="*/ 140 h 140"/>
            </a:gdLst>
            <a:ahLst/>
            <a:cxnLst>
              <a:cxn ang="0">
                <a:pos x="0" y="0"/>
              </a:cxn>
              <a:cxn ang="0">
                <a:pos x="10517329" y="1124834"/>
              </a:cxn>
              <a:cxn ang="0">
                <a:pos x="7441925" y="5832361"/>
              </a:cxn>
              <a:cxn ang="0">
                <a:pos x="0" y="0"/>
              </a:cxn>
            </a:cxnLst>
            <a:rect l="txL" t="txT" r="txR" b="txB"/>
            <a:pathLst>
              <a:path w="277" h="140">
                <a:moveTo>
                  <a:pt x="0" y="0"/>
                </a:moveTo>
                <a:lnTo>
                  <a:pt x="277" y="27"/>
                </a:lnTo>
                <a:lnTo>
                  <a:pt x="196" y="140"/>
                </a:lnTo>
                <a:lnTo>
                  <a:pt x="0" y="0"/>
                </a:lnTo>
                <a:close/>
              </a:path>
            </a:pathLst>
          </a:custGeom>
          <a:solidFill>
            <a:srgbClr val="000000">
              <a:alpha val="100000"/>
            </a:srgbClr>
          </a:solidFill>
          <a:ln w="9525">
            <a:noFill/>
          </a:ln>
        </p:spPr>
        <p:txBody>
          <a:bodyPr/>
          <a:lstStyle/>
          <a:p>
            <a:endParaRPr lang="zh-CN" altLang="en-US"/>
          </a:p>
        </p:txBody>
      </p:sp>
      <p:sp>
        <p:nvSpPr>
          <p:cNvPr id="37186" name="Freeform 742"/>
          <p:cNvSpPr/>
          <p:nvPr/>
        </p:nvSpPr>
        <p:spPr>
          <a:xfrm>
            <a:off x="6851650" y="3246438"/>
            <a:ext cx="134938" cy="26987"/>
          </a:xfrm>
          <a:custGeom>
            <a:avLst/>
            <a:gdLst>
              <a:gd name="txL" fmla="*/ 0 w 680"/>
              <a:gd name="txT" fmla="*/ 0 h 141"/>
              <a:gd name="txR" fmla="*/ 680 w 680"/>
              <a:gd name="txB" fmla="*/ 141 h 141"/>
            </a:gdLst>
            <a:ahLst/>
            <a:cxnLst>
              <a:cxn ang="0">
                <a:pos x="26776861" y="5165235"/>
              </a:cxn>
              <a:cxn ang="0">
                <a:pos x="26776861" y="0"/>
              </a:cxn>
              <a:cxn ang="0">
                <a:pos x="0" y="5165235"/>
              </a:cxn>
              <a:cxn ang="0">
                <a:pos x="26776861" y="5165235"/>
              </a:cxn>
            </a:cxnLst>
            <a:rect l="txL" t="txT" r="txR" b="txB"/>
            <a:pathLst>
              <a:path w="680" h="141">
                <a:moveTo>
                  <a:pt x="680" y="141"/>
                </a:moveTo>
                <a:lnTo>
                  <a:pt x="680" y="0"/>
                </a:lnTo>
                <a:lnTo>
                  <a:pt x="0" y="141"/>
                </a:lnTo>
                <a:lnTo>
                  <a:pt x="680" y="141"/>
                </a:lnTo>
                <a:close/>
              </a:path>
            </a:pathLst>
          </a:custGeom>
          <a:solidFill>
            <a:srgbClr val="000000">
              <a:alpha val="100000"/>
            </a:srgbClr>
          </a:solidFill>
          <a:ln w="9525">
            <a:noFill/>
          </a:ln>
        </p:spPr>
        <p:txBody>
          <a:bodyPr/>
          <a:lstStyle/>
          <a:p>
            <a:endParaRPr lang="zh-CN" altLang="en-US"/>
          </a:p>
        </p:txBody>
      </p:sp>
      <p:sp>
        <p:nvSpPr>
          <p:cNvPr id="37187" name="Freeform 743"/>
          <p:cNvSpPr/>
          <p:nvPr/>
        </p:nvSpPr>
        <p:spPr>
          <a:xfrm>
            <a:off x="6851650" y="3246438"/>
            <a:ext cx="134938" cy="26987"/>
          </a:xfrm>
          <a:custGeom>
            <a:avLst/>
            <a:gdLst>
              <a:gd name="txL" fmla="*/ 0 w 680"/>
              <a:gd name="txT" fmla="*/ 0 h 141"/>
              <a:gd name="txR" fmla="*/ 680 w 680"/>
              <a:gd name="txB" fmla="*/ 141 h 141"/>
            </a:gdLst>
            <a:ahLst/>
            <a:cxnLst>
              <a:cxn ang="0">
                <a:pos x="26776861" y="0"/>
              </a:cxn>
              <a:cxn ang="0">
                <a:pos x="0" y="5165235"/>
              </a:cxn>
              <a:cxn ang="0">
                <a:pos x="0" y="0"/>
              </a:cxn>
              <a:cxn ang="0">
                <a:pos x="26776861" y="0"/>
              </a:cxn>
            </a:cxnLst>
            <a:rect l="txL" t="txT" r="txR" b="txB"/>
            <a:pathLst>
              <a:path w="680" h="141">
                <a:moveTo>
                  <a:pt x="680" y="0"/>
                </a:moveTo>
                <a:lnTo>
                  <a:pt x="0" y="141"/>
                </a:lnTo>
                <a:lnTo>
                  <a:pt x="0" y="0"/>
                </a:lnTo>
                <a:lnTo>
                  <a:pt x="680" y="0"/>
                </a:lnTo>
                <a:close/>
              </a:path>
            </a:pathLst>
          </a:custGeom>
          <a:solidFill>
            <a:srgbClr val="000000">
              <a:alpha val="100000"/>
            </a:srgbClr>
          </a:solidFill>
          <a:ln w="9525">
            <a:noFill/>
          </a:ln>
        </p:spPr>
        <p:txBody>
          <a:bodyPr/>
          <a:lstStyle/>
          <a:p>
            <a:endParaRPr lang="zh-CN" altLang="en-US"/>
          </a:p>
        </p:txBody>
      </p:sp>
      <p:sp>
        <p:nvSpPr>
          <p:cNvPr id="37188" name="Freeform 744"/>
          <p:cNvSpPr/>
          <p:nvPr/>
        </p:nvSpPr>
        <p:spPr>
          <a:xfrm>
            <a:off x="6376988" y="2720975"/>
            <a:ext cx="26987" cy="1050925"/>
          </a:xfrm>
          <a:custGeom>
            <a:avLst/>
            <a:gdLst>
              <a:gd name="txL" fmla="*/ 0 w 140"/>
              <a:gd name="txT" fmla="*/ 0 h 5291"/>
              <a:gd name="txR" fmla="*/ 140 w 140"/>
              <a:gd name="txB" fmla="*/ 5291 h 5291"/>
            </a:gdLst>
            <a:ahLst/>
            <a:cxnLst>
              <a:cxn ang="0">
                <a:pos x="5202129" y="0"/>
              </a:cxn>
              <a:cxn ang="0">
                <a:pos x="0" y="0"/>
              </a:cxn>
              <a:cxn ang="0">
                <a:pos x="5202129" y="208740025"/>
              </a:cxn>
              <a:cxn ang="0">
                <a:pos x="5202129" y="0"/>
              </a:cxn>
            </a:cxnLst>
            <a:rect l="txL" t="txT" r="txR" b="txB"/>
            <a:pathLst>
              <a:path w="140" h="5291">
                <a:moveTo>
                  <a:pt x="140" y="0"/>
                </a:moveTo>
                <a:lnTo>
                  <a:pt x="0" y="0"/>
                </a:lnTo>
                <a:lnTo>
                  <a:pt x="140" y="5291"/>
                </a:lnTo>
                <a:lnTo>
                  <a:pt x="140" y="0"/>
                </a:lnTo>
                <a:close/>
              </a:path>
            </a:pathLst>
          </a:custGeom>
          <a:solidFill>
            <a:srgbClr val="000000">
              <a:alpha val="100000"/>
            </a:srgbClr>
          </a:solidFill>
          <a:ln w="9525">
            <a:noFill/>
          </a:ln>
        </p:spPr>
        <p:txBody>
          <a:bodyPr/>
          <a:lstStyle/>
          <a:p>
            <a:endParaRPr lang="zh-CN" altLang="en-US"/>
          </a:p>
        </p:txBody>
      </p:sp>
      <p:sp>
        <p:nvSpPr>
          <p:cNvPr id="37189" name="Freeform 745"/>
          <p:cNvSpPr/>
          <p:nvPr/>
        </p:nvSpPr>
        <p:spPr>
          <a:xfrm>
            <a:off x="6376988" y="2720975"/>
            <a:ext cx="26987" cy="1050925"/>
          </a:xfrm>
          <a:custGeom>
            <a:avLst/>
            <a:gdLst>
              <a:gd name="txL" fmla="*/ 0 w 140"/>
              <a:gd name="txT" fmla="*/ 0 h 5291"/>
              <a:gd name="txR" fmla="*/ 140 w 140"/>
              <a:gd name="txB" fmla="*/ 5291 h 5291"/>
            </a:gdLst>
            <a:ahLst/>
            <a:cxnLst>
              <a:cxn ang="0">
                <a:pos x="0" y="0"/>
              </a:cxn>
              <a:cxn ang="0">
                <a:pos x="5202129" y="208740025"/>
              </a:cxn>
              <a:cxn ang="0">
                <a:pos x="0" y="208740025"/>
              </a:cxn>
              <a:cxn ang="0">
                <a:pos x="0" y="0"/>
              </a:cxn>
            </a:cxnLst>
            <a:rect l="txL" t="txT" r="txR" b="txB"/>
            <a:pathLst>
              <a:path w="140" h="5291">
                <a:moveTo>
                  <a:pt x="0" y="0"/>
                </a:moveTo>
                <a:lnTo>
                  <a:pt x="140" y="5291"/>
                </a:lnTo>
                <a:lnTo>
                  <a:pt x="0" y="5291"/>
                </a:lnTo>
                <a:lnTo>
                  <a:pt x="0" y="0"/>
                </a:lnTo>
                <a:close/>
              </a:path>
            </a:pathLst>
          </a:custGeom>
          <a:solidFill>
            <a:srgbClr val="000000">
              <a:alpha val="100000"/>
            </a:srgbClr>
          </a:solidFill>
          <a:ln w="9525">
            <a:noFill/>
          </a:ln>
        </p:spPr>
        <p:txBody>
          <a:bodyPr/>
          <a:lstStyle/>
          <a:p>
            <a:endParaRPr lang="zh-CN" altLang="en-US"/>
          </a:p>
        </p:txBody>
      </p:sp>
      <p:sp>
        <p:nvSpPr>
          <p:cNvPr id="37190" name="Line 746"/>
          <p:cNvSpPr/>
          <p:nvPr/>
        </p:nvSpPr>
        <p:spPr>
          <a:xfrm flipV="1">
            <a:off x="7632700" y="3051175"/>
            <a:ext cx="1588" cy="334963"/>
          </a:xfrm>
          <a:prstGeom prst="line">
            <a:avLst/>
          </a:prstGeom>
          <a:ln w="0" cap="flat" cmpd="sng">
            <a:solidFill>
              <a:srgbClr val="000000"/>
            </a:solidFill>
            <a:prstDash val="solid"/>
            <a:headEnd type="none" w="med" len="med"/>
            <a:tailEnd type="none" w="med" len="med"/>
          </a:ln>
        </p:spPr>
      </p:sp>
      <p:sp>
        <p:nvSpPr>
          <p:cNvPr id="37191" name="Freeform 747"/>
          <p:cNvSpPr/>
          <p:nvPr/>
        </p:nvSpPr>
        <p:spPr>
          <a:xfrm>
            <a:off x="6796088" y="3205163"/>
            <a:ext cx="69850" cy="53975"/>
          </a:xfrm>
          <a:custGeom>
            <a:avLst/>
            <a:gdLst>
              <a:gd name="txL" fmla="*/ 0 w 353"/>
              <a:gd name="txT" fmla="*/ 0 h 268"/>
              <a:gd name="txR" fmla="*/ 353 w 353"/>
              <a:gd name="txB" fmla="*/ 268 h 268"/>
            </a:gdLst>
            <a:ahLst/>
            <a:cxnLst>
              <a:cxn ang="0">
                <a:pos x="3954539" y="0"/>
              </a:cxn>
              <a:cxn ang="0">
                <a:pos x="0" y="3893853"/>
              </a:cxn>
              <a:cxn ang="0">
                <a:pos x="13821595" y="10870523"/>
              </a:cxn>
              <a:cxn ang="0">
                <a:pos x="3954539" y="0"/>
              </a:cxn>
            </a:cxnLst>
            <a:rect l="txL" t="txT" r="txR" b="txB"/>
            <a:pathLst>
              <a:path w="353" h="268">
                <a:moveTo>
                  <a:pt x="101" y="0"/>
                </a:moveTo>
                <a:lnTo>
                  <a:pt x="0" y="96"/>
                </a:lnTo>
                <a:lnTo>
                  <a:pt x="353" y="268"/>
                </a:lnTo>
                <a:lnTo>
                  <a:pt x="101" y="0"/>
                </a:lnTo>
                <a:close/>
              </a:path>
            </a:pathLst>
          </a:custGeom>
          <a:solidFill>
            <a:srgbClr val="000000">
              <a:alpha val="100000"/>
            </a:srgbClr>
          </a:solidFill>
          <a:ln w="9525">
            <a:noFill/>
          </a:ln>
        </p:spPr>
        <p:txBody>
          <a:bodyPr/>
          <a:lstStyle/>
          <a:p>
            <a:endParaRPr lang="zh-CN" altLang="en-US"/>
          </a:p>
        </p:txBody>
      </p:sp>
      <p:sp>
        <p:nvSpPr>
          <p:cNvPr id="37192" name="Freeform 748"/>
          <p:cNvSpPr/>
          <p:nvPr/>
        </p:nvSpPr>
        <p:spPr>
          <a:xfrm>
            <a:off x="6796088" y="3224213"/>
            <a:ext cx="69850" cy="53975"/>
          </a:xfrm>
          <a:custGeom>
            <a:avLst/>
            <a:gdLst>
              <a:gd name="txL" fmla="*/ 0 w 353"/>
              <a:gd name="txT" fmla="*/ 0 h 268"/>
              <a:gd name="txR" fmla="*/ 353 w 353"/>
              <a:gd name="txB" fmla="*/ 268 h 268"/>
            </a:gdLst>
            <a:ahLst/>
            <a:cxnLst>
              <a:cxn ang="0">
                <a:pos x="0" y="0"/>
              </a:cxn>
              <a:cxn ang="0">
                <a:pos x="13821595" y="6976672"/>
              </a:cxn>
              <a:cxn ang="0">
                <a:pos x="9827875" y="10870523"/>
              </a:cxn>
              <a:cxn ang="0">
                <a:pos x="0" y="0"/>
              </a:cxn>
            </a:cxnLst>
            <a:rect l="txL" t="txT" r="txR" b="txB"/>
            <a:pathLst>
              <a:path w="353" h="268">
                <a:moveTo>
                  <a:pt x="0" y="0"/>
                </a:moveTo>
                <a:lnTo>
                  <a:pt x="353" y="172"/>
                </a:lnTo>
                <a:lnTo>
                  <a:pt x="251" y="268"/>
                </a:lnTo>
                <a:lnTo>
                  <a:pt x="0" y="0"/>
                </a:lnTo>
                <a:close/>
              </a:path>
            </a:pathLst>
          </a:custGeom>
          <a:solidFill>
            <a:srgbClr val="000000">
              <a:alpha val="100000"/>
            </a:srgbClr>
          </a:solidFill>
          <a:ln w="9525">
            <a:noFill/>
          </a:ln>
        </p:spPr>
        <p:txBody>
          <a:bodyPr/>
          <a:lstStyle/>
          <a:p>
            <a:endParaRPr lang="zh-CN" altLang="en-US"/>
          </a:p>
        </p:txBody>
      </p:sp>
      <p:sp>
        <p:nvSpPr>
          <p:cNvPr id="37193" name="Freeform 749"/>
          <p:cNvSpPr/>
          <p:nvPr/>
        </p:nvSpPr>
        <p:spPr>
          <a:xfrm>
            <a:off x="6837363" y="3133725"/>
            <a:ext cx="28575" cy="166688"/>
          </a:xfrm>
          <a:custGeom>
            <a:avLst/>
            <a:gdLst>
              <a:gd name="txL" fmla="*/ 0 w 140"/>
              <a:gd name="txT" fmla="*/ 0 h 840"/>
              <a:gd name="txR" fmla="*/ 140 w 140"/>
              <a:gd name="txB" fmla="*/ 840 h 840"/>
            </a:gdLst>
            <a:ahLst/>
            <a:cxnLst>
              <a:cxn ang="0">
                <a:pos x="5832361" y="0"/>
              </a:cxn>
              <a:cxn ang="0">
                <a:pos x="0" y="0"/>
              </a:cxn>
              <a:cxn ang="0">
                <a:pos x="5832361" y="33077252"/>
              </a:cxn>
              <a:cxn ang="0">
                <a:pos x="5832361" y="0"/>
              </a:cxn>
            </a:cxnLst>
            <a:rect l="txL" t="txT" r="txR" b="txB"/>
            <a:pathLst>
              <a:path w="140" h="840">
                <a:moveTo>
                  <a:pt x="140" y="0"/>
                </a:moveTo>
                <a:lnTo>
                  <a:pt x="0" y="0"/>
                </a:lnTo>
                <a:lnTo>
                  <a:pt x="140" y="840"/>
                </a:lnTo>
                <a:lnTo>
                  <a:pt x="140" y="0"/>
                </a:lnTo>
                <a:close/>
              </a:path>
            </a:pathLst>
          </a:custGeom>
          <a:solidFill>
            <a:srgbClr val="000000">
              <a:alpha val="100000"/>
            </a:srgbClr>
          </a:solidFill>
          <a:ln w="9525">
            <a:noFill/>
          </a:ln>
        </p:spPr>
        <p:txBody>
          <a:bodyPr/>
          <a:lstStyle/>
          <a:p>
            <a:endParaRPr lang="zh-CN" altLang="en-US"/>
          </a:p>
        </p:txBody>
      </p:sp>
      <p:sp>
        <p:nvSpPr>
          <p:cNvPr id="37194" name="Freeform 750"/>
          <p:cNvSpPr/>
          <p:nvPr/>
        </p:nvSpPr>
        <p:spPr>
          <a:xfrm>
            <a:off x="6837363" y="3133725"/>
            <a:ext cx="28575" cy="166688"/>
          </a:xfrm>
          <a:custGeom>
            <a:avLst/>
            <a:gdLst>
              <a:gd name="txL" fmla="*/ 0 w 140"/>
              <a:gd name="txT" fmla="*/ 0 h 840"/>
              <a:gd name="txR" fmla="*/ 140 w 140"/>
              <a:gd name="txB" fmla="*/ 840 h 840"/>
            </a:gdLst>
            <a:ahLst/>
            <a:cxnLst>
              <a:cxn ang="0">
                <a:pos x="0" y="0"/>
              </a:cxn>
              <a:cxn ang="0">
                <a:pos x="5832361" y="33077252"/>
              </a:cxn>
              <a:cxn ang="0">
                <a:pos x="0" y="33077252"/>
              </a:cxn>
              <a:cxn ang="0">
                <a:pos x="0" y="0"/>
              </a:cxn>
            </a:cxnLst>
            <a:rect l="txL" t="txT" r="txR" b="txB"/>
            <a:pathLst>
              <a:path w="140" h="840">
                <a:moveTo>
                  <a:pt x="0" y="0"/>
                </a:moveTo>
                <a:lnTo>
                  <a:pt x="140" y="840"/>
                </a:lnTo>
                <a:lnTo>
                  <a:pt x="0" y="840"/>
                </a:lnTo>
                <a:lnTo>
                  <a:pt x="0" y="0"/>
                </a:lnTo>
                <a:close/>
              </a:path>
            </a:pathLst>
          </a:custGeom>
          <a:solidFill>
            <a:srgbClr val="000000">
              <a:alpha val="100000"/>
            </a:srgbClr>
          </a:solidFill>
          <a:ln w="9525">
            <a:noFill/>
          </a:ln>
        </p:spPr>
        <p:txBody>
          <a:bodyPr/>
          <a:lstStyle/>
          <a:p>
            <a:endParaRPr lang="zh-CN" altLang="en-US"/>
          </a:p>
        </p:txBody>
      </p:sp>
      <p:sp>
        <p:nvSpPr>
          <p:cNvPr id="37195" name="Freeform 751"/>
          <p:cNvSpPr/>
          <p:nvPr/>
        </p:nvSpPr>
        <p:spPr>
          <a:xfrm>
            <a:off x="6962775" y="3151188"/>
            <a:ext cx="26988" cy="131762"/>
          </a:xfrm>
          <a:custGeom>
            <a:avLst/>
            <a:gdLst>
              <a:gd name="txL" fmla="*/ 0 w 140"/>
              <a:gd name="txT" fmla="*/ 0 h 664"/>
              <a:gd name="txR" fmla="*/ 140 w 140"/>
              <a:gd name="txB" fmla="*/ 664 h 664"/>
            </a:gdLst>
            <a:ahLst/>
            <a:cxnLst>
              <a:cxn ang="0">
                <a:pos x="5202515" y="0"/>
              </a:cxn>
              <a:cxn ang="0">
                <a:pos x="0" y="0"/>
              </a:cxn>
              <a:cxn ang="0">
                <a:pos x="5202515" y="26146425"/>
              </a:cxn>
              <a:cxn ang="0">
                <a:pos x="5202515" y="0"/>
              </a:cxn>
            </a:cxnLst>
            <a:rect l="txL" t="txT" r="txR" b="txB"/>
            <a:pathLst>
              <a:path w="140" h="664">
                <a:moveTo>
                  <a:pt x="140" y="0"/>
                </a:moveTo>
                <a:lnTo>
                  <a:pt x="0" y="0"/>
                </a:lnTo>
                <a:lnTo>
                  <a:pt x="140" y="664"/>
                </a:lnTo>
                <a:lnTo>
                  <a:pt x="140" y="0"/>
                </a:lnTo>
                <a:close/>
              </a:path>
            </a:pathLst>
          </a:custGeom>
          <a:solidFill>
            <a:srgbClr val="000000">
              <a:alpha val="100000"/>
            </a:srgbClr>
          </a:solidFill>
          <a:ln w="9525">
            <a:noFill/>
          </a:ln>
        </p:spPr>
        <p:txBody>
          <a:bodyPr/>
          <a:lstStyle/>
          <a:p>
            <a:endParaRPr lang="zh-CN" altLang="en-US"/>
          </a:p>
        </p:txBody>
      </p:sp>
      <p:sp>
        <p:nvSpPr>
          <p:cNvPr id="37196" name="Freeform 752"/>
          <p:cNvSpPr/>
          <p:nvPr/>
        </p:nvSpPr>
        <p:spPr>
          <a:xfrm>
            <a:off x="6962775" y="3151188"/>
            <a:ext cx="26988" cy="131762"/>
          </a:xfrm>
          <a:custGeom>
            <a:avLst/>
            <a:gdLst>
              <a:gd name="txL" fmla="*/ 0 w 140"/>
              <a:gd name="txT" fmla="*/ 0 h 664"/>
              <a:gd name="txR" fmla="*/ 140 w 140"/>
              <a:gd name="txB" fmla="*/ 664 h 664"/>
            </a:gdLst>
            <a:ahLst/>
            <a:cxnLst>
              <a:cxn ang="0">
                <a:pos x="0" y="0"/>
              </a:cxn>
              <a:cxn ang="0">
                <a:pos x="5202515" y="26146425"/>
              </a:cxn>
              <a:cxn ang="0">
                <a:pos x="0" y="26146425"/>
              </a:cxn>
              <a:cxn ang="0">
                <a:pos x="0" y="0"/>
              </a:cxn>
            </a:cxnLst>
            <a:rect l="txL" t="txT" r="txR" b="txB"/>
            <a:pathLst>
              <a:path w="140" h="664">
                <a:moveTo>
                  <a:pt x="0" y="0"/>
                </a:moveTo>
                <a:lnTo>
                  <a:pt x="140" y="664"/>
                </a:lnTo>
                <a:lnTo>
                  <a:pt x="0" y="664"/>
                </a:lnTo>
                <a:lnTo>
                  <a:pt x="0" y="0"/>
                </a:lnTo>
                <a:close/>
              </a:path>
            </a:pathLst>
          </a:custGeom>
          <a:solidFill>
            <a:srgbClr val="000000">
              <a:alpha val="100000"/>
            </a:srgbClr>
          </a:solidFill>
          <a:ln w="9525">
            <a:noFill/>
          </a:ln>
        </p:spPr>
        <p:txBody>
          <a:bodyPr/>
          <a:lstStyle/>
          <a:p>
            <a:endParaRPr lang="zh-CN" altLang="en-US"/>
          </a:p>
        </p:txBody>
      </p:sp>
      <p:sp>
        <p:nvSpPr>
          <p:cNvPr id="37197" name="Freeform 753"/>
          <p:cNvSpPr/>
          <p:nvPr/>
        </p:nvSpPr>
        <p:spPr>
          <a:xfrm>
            <a:off x="7735888" y="3051175"/>
            <a:ext cx="28575" cy="334963"/>
          </a:xfrm>
          <a:custGeom>
            <a:avLst/>
            <a:gdLst>
              <a:gd name="txL" fmla="*/ 0 w 138"/>
              <a:gd name="txT" fmla="*/ 0 h 1688"/>
              <a:gd name="txR" fmla="*/ 138 w 138"/>
              <a:gd name="txB" fmla="*/ 1688 h 1688"/>
            </a:gdLst>
            <a:ahLst/>
            <a:cxnLst>
              <a:cxn ang="0">
                <a:pos x="5916888" y="0"/>
              </a:cxn>
              <a:cxn ang="0">
                <a:pos x="0" y="0"/>
              </a:cxn>
              <a:cxn ang="0">
                <a:pos x="5916888" y="66469325"/>
              </a:cxn>
              <a:cxn ang="0">
                <a:pos x="5916888" y="0"/>
              </a:cxn>
            </a:cxnLst>
            <a:rect l="txL" t="txT" r="txR" b="txB"/>
            <a:pathLst>
              <a:path w="138" h="1688">
                <a:moveTo>
                  <a:pt x="138" y="0"/>
                </a:moveTo>
                <a:lnTo>
                  <a:pt x="0" y="0"/>
                </a:lnTo>
                <a:lnTo>
                  <a:pt x="138" y="1688"/>
                </a:lnTo>
                <a:lnTo>
                  <a:pt x="138" y="0"/>
                </a:lnTo>
                <a:close/>
              </a:path>
            </a:pathLst>
          </a:custGeom>
          <a:solidFill>
            <a:srgbClr val="000000">
              <a:alpha val="100000"/>
            </a:srgbClr>
          </a:solidFill>
          <a:ln w="9525">
            <a:noFill/>
          </a:ln>
        </p:spPr>
        <p:txBody>
          <a:bodyPr/>
          <a:lstStyle/>
          <a:p>
            <a:endParaRPr lang="zh-CN" altLang="en-US"/>
          </a:p>
        </p:txBody>
      </p:sp>
      <p:sp>
        <p:nvSpPr>
          <p:cNvPr id="37198" name="Freeform 754"/>
          <p:cNvSpPr/>
          <p:nvPr/>
        </p:nvSpPr>
        <p:spPr>
          <a:xfrm>
            <a:off x="7735888" y="3051175"/>
            <a:ext cx="28575" cy="334963"/>
          </a:xfrm>
          <a:custGeom>
            <a:avLst/>
            <a:gdLst>
              <a:gd name="txL" fmla="*/ 0 w 138"/>
              <a:gd name="txT" fmla="*/ 0 h 1688"/>
              <a:gd name="txR" fmla="*/ 138 w 138"/>
              <a:gd name="txB" fmla="*/ 1688 h 1688"/>
            </a:gdLst>
            <a:ahLst/>
            <a:cxnLst>
              <a:cxn ang="0">
                <a:pos x="0" y="0"/>
              </a:cxn>
              <a:cxn ang="0">
                <a:pos x="5916888" y="66469325"/>
              </a:cxn>
              <a:cxn ang="0">
                <a:pos x="0" y="66469325"/>
              </a:cxn>
              <a:cxn ang="0">
                <a:pos x="0" y="0"/>
              </a:cxn>
            </a:cxnLst>
            <a:rect l="txL" t="txT" r="txR" b="txB"/>
            <a:pathLst>
              <a:path w="138" h="1688">
                <a:moveTo>
                  <a:pt x="0" y="0"/>
                </a:moveTo>
                <a:lnTo>
                  <a:pt x="138" y="1688"/>
                </a:lnTo>
                <a:lnTo>
                  <a:pt x="0" y="1688"/>
                </a:lnTo>
                <a:lnTo>
                  <a:pt x="0" y="0"/>
                </a:lnTo>
                <a:close/>
              </a:path>
            </a:pathLst>
          </a:custGeom>
          <a:solidFill>
            <a:srgbClr val="000000">
              <a:alpha val="100000"/>
            </a:srgbClr>
          </a:solidFill>
          <a:ln w="9525">
            <a:noFill/>
          </a:ln>
        </p:spPr>
        <p:txBody>
          <a:bodyPr/>
          <a:lstStyle/>
          <a:p>
            <a:endParaRPr lang="zh-CN" altLang="en-US"/>
          </a:p>
        </p:txBody>
      </p:sp>
      <p:sp>
        <p:nvSpPr>
          <p:cNvPr id="37199" name="Freeform 755"/>
          <p:cNvSpPr/>
          <p:nvPr/>
        </p:nvSpPr>
        <p:spPr>
          <a:xfrm>
            <a:off x="7015163" y="3133725"/>
            <a:ext cx="26987" cy="166688"/>
          </a:xfrm>
          <a:custGeom>
            <a:avLst/>
            <a:gdLst>
              <a:gd name="txL" fmla="*/ 0 w 139"/>
              <a:gd name="txT" fmla="*/ 0 h 840"/>
              <a:gd name="txR" fmla="*/ 139 w 139"/>
              <a:gd name="txB" fmla="*/ 840 h 840"/>
            </a:gdLst>
            <a:ahLst/>
            <a:cxnLst>
              <a:cxn ang="0">
                <a:pos x="5239554" y="0"/>
              </a:cxn>
              <a:cxn ang="0">
                <a:pos x="0" y="0"/>
              </a:cxn>
              <a:cxn ang="0">
                <a:pos x="5239554" y="33077252"/>
              </a:cxn>
              <a:cxn ang="0">
                <a:pos x="5239554" y="0"/>
              </a:cxn>
            </a:cxnLst>
            <a:rect l="txL" t="txT" r="txR" b="txB"/>
            <a:pathLst>
              <a:path w="139" h="840">
                <a:moveTo>
                  <a:pt x="139" y="0"/>
                </a:moveTo>
                <a:lnTo>
                  <a:pt x="0" y="0"/>
                </a:lnTo>
                <a:lnTo>
                  <a:pt x="139" y="840"/>
                </a:lnTo>
                <a:lnTo>
                  <a:pt x="139" y="0"/>
                </a:lnTo>
                <a:close/>
              </a:path>
            </a:pathLst>
          </a:custGeom>
          <a:solidFill>
            <a:srgbClr val="000000">
              <a:alpha val="100000"/>
            </a:srgbClr>
          </a:solidFill>
          <a:ln w="9525">
            <a:noFill/>
          </a:ln>
        </p:spPr>
        <p:txBody>
          <a:bodyPr/>
          <a:lstStyle/>
          <a:p>
            <a:endParaRPr lang="zh-CN" altLang="en-US"/>
          </a:p>
        </p:txBody>
      </p:sp>
      <p:sp>
        <p:nvSpPr>
          <p:cNvPr id="37200" name="Freeform 756"/>
          <p:cNvSpPr/>
          <p:nvPr/>
        </p:nvSpPr>
        <p:spPr>
          <a:xfrm>
            <a:off x="7015163" y="3133725"/>
            <a:ext cx="26987" cy="166688"/>
          </a:xfrm>
          <a:custGeom>
            <a:avLst/>
            <a:gdLst>
              <a:gd name="txL" fmla="*/ 0 w 139"/>
              <a:gd name="txT" fmla="*/ 0 h 840"/>
              <a:gd name="txR" fmla="*/ 139 w 139"/>
              <a:gd name="txB" fmla="*/ 840 h 840"/>
            </a:gdLst>
            <a:ahLst/>
            <a:cxnLst>
              <a:cxn ang="0">
                <a:pos x="0" y="0"/>
              </a:cxn>
              <a:cxn ang="0">
                <a:pos x="5239554" y="33077252"/>
              </a:cxn>
              <a:cxn ang="0">
                <a:pos x="0" y="33077252"/>
              </a:cxn>
              <a:cxn ang="0">
                <a:pos x="0" y="0"/>
              </a:cxn>
            </a:cxnLst>
            <a:rect l="txL" t="txT" r="txR" b="txB"/>
            <a:pathLst>
              <a:path w="139" h="840">
                <a:moveTo>
                  <a:pt x="0" y="0"/>
                </a:moveTo>
                <a:lnTo>
                  <a:pt x="139" y="840"/>
                </a:lnTo>
                <a:lnTo>
                  <a:pt x="0" y="840"/>
                </a:lnTo>
                <a:lnTo>
                  <a:pt x="0" y="0"/>
                </a:lnTo>
                <a:close/>
              </a:path>
            </a:pathLst>
          </a:custGeom>
          <a:solidFill>
            <a:srgbClr val="000000">
              <a:alpha val="100000"/>
            </a:srgbClr>
          </a:solidFill>
          <a:ln w="9525">
            <a:noFill/>
          </a:ln>
        </p:spPr>
        <p:txBody>
          <a:bodyPr/>
          <a:lstStyle/>
          <a:p>
            <a:endParaRPr lang="zh-CN" altLang="en-US"/>
          </a:p>
        </p:txBody>
      </p:sp>
      <p:sp>
        <p:nvSpPr>
          <p:cNvPr id="37201" name="Freeform 757"/>
          <p:cNvSpPr/>
          <p:nvPr/>
        </p:nvSpPr>
        <p:spPr>
          <a:xfrm>
            <a:off x="7618413" y="3082925"/>
            <a:ext cx="28575" cy="277813"/>
          </a:xfrm>
          <a:custGeom>
            <a:avLst/>
            <a:gdLst>
              <a:gd name="txL" fmla="*/ 0 w 140"/>
              <a:gd name="txT" fmla="*/ 0 h 1401"/>
              <a:gd name="txR" fmla="*/ 140 w 140"/>
              <a:gd name="txB" fmla="*/ 1401 h 1401"/>
            </a:gdLst>
            <a:ahLst/>
            <a:cxnLst>
              <a:cxn ang="0">
                <a:pos x="5832361" y="0"/>
              </a:cxn>
              <a:cxn ang="0">
                <a:pos x="0" y="0"/>
              </a:cxn>
              <a:cxn ang="0">
                <a:pos x="5832361" y="55089273"/>
              </a:cxn>
              <a:cxn ang="0">
                <a:pos x="5832361" y="0"/>
              </a:cxn>
            </a:cxnLst>
            <a:rect l="txL" t="txT" r="txR" b="txB"/>
            <a:pathLst>
              <a:path w="140" h="1401">
                <a:moveTo>
                  <a:pt x="140" y="0"/>
                </a:moveTo>
                <a:lnTo>
                  <a:pt x="0" y="0"/>
                </a:lnTo>
                <a:lnTo>
                  <a:pt x="140" y="1401"/>
                </a:lnTo>
                <a:lnTo>
                  <a:pt x="140" y="0"/>
                </a:lnTo>
                <a:close/>
              </a:path>
            </a:pathLst>
          </a:custGeom>
          <a:solidFill>
            <a:srgbClr val="000000">
              <a:alpha val="100000"/>
            </a:srgbClr>
          </a:solidFill>
          <a:ln w="9525">
            <a:noFill/>
          </a:ln>
        </p:spPr>
        <p:txBody>
          <a:bodyPr/>
          <a:lstStyle/>
          <a:p>
            <a:endParaRPr lang="zh-CN" altLang="en-US"/>
          </a:p>
        </p:txBody>
      </p:sp>
      <p:sp>
        <p:nvSpPr>
          <p:cNvPr id="37202" name="Freeform 758"/>
          <p:cNvSpPr/>
          <p:nvPr/>
        </p:nvSpPr>
        <p:spPr>
          <a:xfrm>
            <a:off x="7618413" y="3082925"/>
            <a:ext cx="28575" cy="277813"/>
          </a:xfrm>
          <a:custGeom>
            <a:avLst/>
            <a:gdLst>
              <a:gd name="txL" fmla="*/ 0 w 140"/>
              <a:gd name="txT" fmla="*/ 0 h 1401"/>
              <a:gd name="txR" fmla="*/ 140 w 140"/>
              <a:gd name="txB" fmla="*/ 1401 h 1401"/>
            </a:gdLst>
            <a:ahLst/>
            <a:cxnLst>
              <a:cxn ang="0">
                <a:pos x="0" y="0"/>
              </a:cxn>
              <a:cxn ang="0">
                <a:pos x="5832361" y="55089273"/>
              </a:cxn>
              <a:cxn ang="0">
                <a:pos x="0" y="55089273"/>
              </a:cxn>
              <a:cxn ang="0">
                <a:pos x="0" y="0"/>
              </a:cxn>
            </a:cxnLst>
            <a:rect l="txL" t="txT" r="txR" b="txB"/>
            <a:pathLst>
              <a:path w="140" h="1401">
                <a:moveTo>
                  <a:pt x="0" y="0"/>
                </a:moveTo>
                <a:lnTo>
                  <a:pt x="140" y="1401"/>
                </a:lnTo>
                <a:lnTo>
                  <a:pt x="0" y="1401"/>
                </a:lnTo>
                <a:lnTo>
                  <a:pt x="0" y="0"/>
                </a:lnTo>
                <a:close/>
              </a:path>
            </a:pathLst>
          </a:custGeom>
          <a:solidFill>
            <a:srgbClr val="000000">
              <a:alpha val="100000"/>
            </a:srgbClr>
          </a:solidFill>
          <a:ln w="9525">
            <a:noFill/>
          </a:ln>
        </p:spPr>
        <p:txBody>
          <a:bodyPr/>
          <a:lstStyle/>
          <a:p>
            <a:endParaRPr lang="zh-CN" altLang="en-US"/>
          </a:p>
        </p:txBody>
      </p:sp>
      <p:sp>
        <p:nvSpPr>
          <p:cNvPr id="37203" name="Freeform 759"/>
          <p:cNvSpPr/>
          <p:nvPr/>
        </p:nvSpPr>
        <p:spPr>
          <a:xfrm>
            <a:off x="6481763" y="3394075"/>
            <a:ext cx="838200" cy="26988"/>
          </a:xfrm>
          <a:custGeom>
            <a:avLst/>
            <a:gdLst>
              <a:gd name="txL" fmla="*/ 0 w 4223"/>
              <a:gd name="txT" fmla="*/ 0 h 141"/>
              <a:gd name="txR" fmla="*/ 4223 w 4223"/>
              <a:gd name="txB" fmla="*/ 141 h 141"/>
            </a:gdLst>
            <a:ahLst/>
            <a:cxnLst>
              <a:cxn ang="0">
                <a:pos x="0" y="0"/>
              </a:cxn>
              <a:cxn ang="0">
                <a:pos x="0" y="5165617"/>
              </a:cxn>
              <a:cxn ang="0">
                <a:pos x="166369672" y="0"/>
              </a:cxn>
              <a:cxn ang="0">
                <a:pos x="0" y="0"/>
              </a:cxn>
            </a:cxnLst>
            <a:rect l="txL" t="txT" r="txR" b="txB"/>
            <a:pathLst>
              <a:path w="4223" h="141">
                <a:moveTo>
                  <a:pt x="0" y="0"/>
                </a:moveTo>
                <a:lnTo>
                  <a:pt x="0" y="141"/>
                </a:lnTo>
                <a:lnTo>
                  <a:pt x="4223" y="0"/>
                </a:lnTo>
                <a:lnTo>
                  <a:pt x="0" y="0"/>
                </a:lnTo>
                <a:close/>
              </a:path>
            </a:pathLst>
          </a:custGeom>
          <a:solidFill>
            <a:srgbClr val="000000">
              <a:alpha val="100000"/>
            </a:srgbClr>
          </a:solidFill>
          <a:ln w="9525">
            <a:noFill/>
          </a:ln>
        </p:spPr>
        <p:txBody>
          <a:bodyPr/>
          <a:lstStyle/>
          <a:p>
            <a:endParaRPr lang="zh-CN" altLang="en-US"/>
          </a:p>
        </p:txBody>
      </p:sp>
      <p:sp>
        <p:nvSpPr>
          <p:cNvPr id="37204" name="Freeform 760"/>
          <p:cNvSpPr/>
          <p:nvPr/>
        </p:nvSpPr>
        <p:spPr>
          <a:xfrm>
            <a:off x="6481763" y="3394075"/>
            <a:ext cx="838200" cy="26988"/>
          </a:xfrm>
          <a:custGeom>
            <a:avLst/>
            <a:gdLst>
              <a:gd name="txL" fmla="*/ 0 w 4223"/>
              <a:gd name="txT" fmla="*/ 0 h 141"/>
              <a:gd name="txR" fmla="*/ 4223 w 4223"/>
              <a:gd name="txB" fmla="*/ 141 h 141"/>
            </a:gdLst>
            <a:ahLst/>
            <a:cxnLst>
              <a:cxn ang="0">
                <a:pos x="0" y="5165617"/>
              </a:cxn>
              <a:cxn ang="0">
                <a:pos x="166369672" y="0"/>
              </a:cxn>
              <a:cxn ang="0">
                <a:pos x="166369672" y="5165617"/>
              </a:cxn>
              <a:cxn ang="0">
                <a:pos x="0" y="5165617"/>
              </a:cxn>
            </a:cxnLst>
            <a:rect l="txL" t="txT" r="txR" b="txB"/>
            <a:pathLst>
              <a:path w="4223" h="141">
                <a:moveTo>
                  <a:pt x="0" y="141"/>
                </a:moveTo>
                <a:lnTo>
                  <a:pt x="4223" y="0"/>
                </a:lnTo>
                <a:lnTo>
                  <a:pt x="4223" y="141"/>
                </a:lnTo>
                <a:lnTo>
                  <a:pt x="0" y="141"/>
                </a:lnTo>
                <a:close/>
              </a:path>
            </a:pathLst>
          </a:custGeom>
          <a:solidFill>
            <a:srgbClr val="000000">
              <a:alpha val="100000"/>
            </a:srgbClr>
          </a:solidFill>
          <a:ln w="9525">
            <a:noFill/>
          </a:ln>
        </p:spPr>
        <p:txBody>
          <a:bodyPr/>
          <a:lstStyle/>
          <a:p>
            <a:endParaRPr lang="zh-CN" altLang="en-US"/>
          </a:p>
        </p:txBody>
      </p:sp>
      <p:sp>
        <p:nvSpPr>
          <p:cNvPr id="37205" name="Freeform 761"/>
          <p:cNvSpPr/>
          <p:nvPr/>
        </p:nvSpPr>
        <p:spPr>
          <a:xfrm>
            <a:off x="7008813" y="3286125"/>
            <a:ext cx="379412" cy="28575"/>
          </a:xfrm>
          <a:custGeom>
            <a:avLst/>
            <a:gdLst>
              <a:gd name="txL" fmla="*/ 0 w 1917"/>
              <a:gd name="txT" fmla="*/ 0 h 140"/>
              <a:gd name="txR" fmla="*/ 1917 w 1917"/>
              <a:gd name="txB" fmla="*/ 140 h 140"/>
            </a:gdLst>
            <a:ahLst/>
            <a:cxnLst>
              <a:cxn ang="0">
                <a:pos x="75093102" y="5832361"/>
              </a:cxn>
              <a:cxn ang="0">
                <a:pos x="75093102" y="0"/>
              </a:cxn>
              <a:cxn ang="0">
                <a:pos x="0" y="5790723"/>
              </a:cxn>
              <a:cxn ang="0">
                <a:pos x="75093102" y="5832361"/>
              </a:cxn>
            </a:cxnLst>
            <a:rect l="txL" t="txT" r="txR" b="txB"/>
            <a:pathLst>
              <a:path w="1917" h="140">
                <a:moveTo>
                  <a:pt x="1917" y="140"/>
                </a:moveTo>
                <a:lnTo>
                  <a:pt x="1917" y="0"/>
                </a:lnTo>
                <a:lnTo>
                  <a:pt x="0" y="139"/>
                </a:lnTo>
                <a:lnTo>
                  <a:pt x="1917" y="140"/>
                </a:lnTo>
                <a:close/>
              </a:path>
            </a:pathLst>
          </a:custGeom>
          <a:solidFill>
            <a:srgbClr val="000000">
              <a:alpha val="100000"/>
            </a:srgbClr>
          </a:solidFill>
          <a:ln w="9525">
            <a:noFill/>
          </a:ln>
        </p:spPr>
        <p:txBody>
          <a:bodyPr/>
          <a:lstStyle/>
          <a:p>
            <a:endParaRPr lang="zh-CN" altLang="en-US"/>
          </a:p>
        </p:txBody>
      </p:sp>
      <p:sp>
        <p:nvSpPr>
          <p:cNvPr id="37206" name="Freeform 762"/>
          <p:cNvSpPr/>
          <p:nvPr/>
        </p:nvSpPr>
        <p:spPr>
          <a:xfrm>
            <a:off x="7008813" y="3286125"/>
            <a:ext cx="379412" cy="28575"/>
          </a:xfrm>
          <a:custGeom>
            <a:avLst/>
            <a:gdLst>
              <a:gd name="txL" fmla="*/ 0 w 1917"/>
              <a:gd name="txT" fmla="*/ 0 h 139"/>
              <a:gd name="txR" fmla="*/ 1917 w 1917"/>
              <a:gd name="txB" fmla="*/ 139 h 139"/>
            </a:gdLst>
            <a:ahLst/>
            <a:cxnLst>
              <a:cxn ang="0">
                <a:pos x="75093102" y="0"/>
              </a:cxn>
              <a:cxn ang="0">
                <a:pos x="0" y="5874320"/>
              </a:cxn>
              <a:cxn ang="0">
                <a:pos x="0" y="0"/>
              </a:cxn>
              <a:cxn ang="0">
                <a:pos x="75093102" y="0"/>
              </a:cxn>
            </a:cxnLst>
            <a:rect l="txL" t="txT" r="txR" b="txB"/>
            <a:pathLst>
              <a:path w="1917" h="139">
                <a:moveTo>
                  <a:pt x="1917" y="0"/>
                </a:moveTo>
                <a:lnTo>
                  <a:pt x="0" y="139"/>
                </a:lnTo>
                <a:lnTo>
                  <a:pt x="0" y="0"/>
                </a:lnTo>
                <a:lnTo>
                  <a:pt x="1917" y="0"/>
                </a:lnTo>
                <a:close/>
              </a:path>
            </a:pathLst>
          </a:custGeom>
          <a:solidFill>
            <a:srgbClr val="000000">
              <a:alpha val="100000"/>
            </a:srgbClr>
          </a:solidFill>
          <a:ln w="9525">
            <a:noFill/>
          </a:ln>
        </p:spPr>
        <p:txBody>
          <a:bodyPr/>
          <a:lstStyle/>
          <a:p>
            <a:endParaRPr lang="zh-CN" altLang="en-US"/>
          </a:p>
        </p:txBody>
      </p:sp>
      <p:sp>
        <p:nvSpPr>
          <p:cNvPr id="37207" name="Freeform 763"/>
          <p:cNvSpPr/>
          <p:nvPr/>
        </p:nvSpPr>
        <p:spPr>
          <a:xfrm>
            <a:off x="6391275" y="5110163"/>
            <a:ext cx="1000125" cy="26987"/>
          </a:xfrm>
          <a:custGeom>
            <a:avLst/>
            <a:gdLst>
              <a:gd name="txL" fmla="*/ 0 w 5043"/>
              <a:gd name="txT" fmla="*/ 0 h 139"/>
              <a:gd name="txR" fmla="*/ 5043 w 5043"/>
              <a:gd name="txB" fmla="*/ 139 h 139"/>
            </a:gdLst>
            <a:ahLst/>
            <a:cxnLst>
              <a:cxn ang="0">
                <a:pos x="0" y="0"/>
              </a:cxn>
              <a:cxn ang="0">
                <a:pos x="0" y="5239554"/>
              </a:cxn>
              <a:cxn ang="0">
                <a:pos x="198344215" y="0"/>
              </a:cxn>
              <a:cxn ang="0">
                <a:pos x="0" y="0"/>
              </a:cxn>
            </a:cxnLst>
            <a:rect l="txL" t="txT" r="txR" b="txB"/>
            <a:pathLst>
              <a:path w="5043" h="139">
                <a:moveTo>
                  <a:pt x="0" y="0"/>
                </a:moveTo>
                <a:lnTo>
                  <a:pt x="0" y="139"/>
                </a:lnTo>
                <a:lnTo>
                  <a:pt x="5043" y="0"/>
                </a:lnTo>
                <a:lnTo>
                  <a:pt x="0" y="0"/>
                </a:lnTo>
                <a:close/>
              </a:path>
            </a:pathLst>
          </a:custGeom>
          <a:solidFill>
            <a:srgbClr val="000000">
              <a:alpha val="100000"/>
            </a:srgbClr>
          </a:solidFill>
          <a:ln w="9525">
            <a:noFill/>
          </a:ln>
        </p:spPr>
        <p:txBody>
          <a:bodyPr/>
          <a:lstStyle/>
          <a:p>
            <a:endParaRPr lang="zh-CN" altLang="en-US"/>
          </a:p>
        </p:txBody>
      </p:sp>
      <p:sp>
        <p:nvSpPr>
          <p:cNvPr id="37208" name="Freeform 764"/>
          <p:cNvSpPr/>
          <p:nvPr/>
        </p:nvSpPr>
        <p:spPr>
          <a:xfrm>
            <a:off x="6391275" y="5110163"/>
            <a:ext cx="1000125" cy="26987"/>
          </a:xfrm>
          <a:custGeom>
            <a:avLst/>
            <a:gdLst>
              <a:gd name="txL" fmla="*/ 0 w 5043"/>
              <a:gd name="txT" fmla="*/ 0 h 139"/>
              <a:gd name="txR" fmla="*/ 5043 w 5043"/>
              <a:gd name="txB" fmla="*/ 139 h 139"/>
            </a:gdLst>
            <a:ahLst/>
            <a:cxnLst>
              <a:cxn ang="0">
                <a:pos x="0" y="5239554"/>
              </a:cxn>
              <a:cxn ang="0">
                <a:pos x="198344215" y="0"/>
              </a:cxn>
              <a:cxn ang="0">
                <a:pos x="198344215" y="5239554"/>
              </a:cxn>
              <a:cxn ang="0">
                <a:pos x="0" y="5239554"/>
              </a:cxn>
            </a:cxnLst>
            <a:rect l="txL" t="txT" r="txR" b="txB"/>
            <a:pathLst>
              <a:path w="5043" h="139">
                <a:moveTo>
                  <a:pt x="0" y="139"/>
                </a:moveTo>
                <a:lnTo>
                  <a:pt x="5043" y="0"/>
                </a:lnTo>
                <a:lnTo>
                  <a:pt x="5043" y="139"/>
                </a:lnTo>
                <a:lnTo>
                  <a:pt x="0" y="139"/>
                </a:lnTo>
                <a:close/>
              </a:path>
            </a:pathLst>
          </a:custGeom>
          <a:solidFill>
            <a:srgbClr val="000000">
              <a:alpha val="100000"/>
            </a:srgbClr>
          </a:solidFill>
          <a:ln w="9525">
            <a:noFill/>
          </a:ln>
        </p:spPr>
        <p:txBody>
          <a:bodyPr/>
          <a:lstStyle/>
          <a:p>
            <a:endParaRPr lang="zh-CN" altLang="en-US"/>
          </a:p>
        </p:txBody>
      </p:sp>
      <p:sp>
        <p:nvSpPr>
          <p:cNvPr id="37209" name="Line 765"/>
          <p:cNvSpPr/>
          <p:nvPr/>
        </p:nvSpPr>
        <p:spPr>
          <a:xfrm>
            <a:off x="6883400" y="5321300"/>
            <a:ext cx="349250" cy="1588"/>
          </a:xfrm>
          <a:prstGeom prst="line">
            <a:avLst/>
          </a:prstGeom>
          <a:ln w="0" cap="flat" cmpd="sng">
            <a:solidFill>
              <a:srgbClr val="000000"/>
            </a:solidFill>
            <a:prstDash val="solid"/>
            <a:headEnd type="none" w="med" len="med"/>
            <a:tailEnd type="none" w="med" len="med"/>
          </a:ln>
        </p:spPr>
      </p:sp>
      <p:sp>
        <p:nvSpPr>
          <p:cNvPr id="37210" name="Line 766"/>
          <p:cNvSpPr/>
          <p:nvPr/>
        </p:nvSpPr>
        <p:spPr>
          <a:xfrm>
            <a:off x="7319963" y="5321300"/>
            <a:ext cx="88900" cy="1588"/>
          </a:xfrm>
          <a:prstGeom prst="line">
            <a:avLst/>
          </a:prstGeom>
          <a:ln w="0" cap="flat" cmpd="sng">
            <a:solidFill>
              <a:srgbClr val="000000"/>
            </a:solidFill>
            <a:prstDash val="solid"/>
            <a:headEnd type="none" w="med" len="med"/>
            <a:tailEnd type="none" w="med" len="med"/>
          </a:ln>
        </p:spPr>
      </p:sp>
      <p:sp>
        <p:nvSpPr>
          <p:cNvPr id="37211" name="Line 767"/>
          <p:cNvSpPr/>
          <p:nvPr/>
        </p:nvSpPr>
        <p:spPr>
          <a:xfrm>
            <a:off x="7496175" y="5321300"/>
            <a:ext cx="349250" cy="1588"/>
          </a:xfrm>
          <a:prstGeom prst="line">
            <a:avLst/>
          </a:prstGeom>
          <a:ln w="0" cap="flat" cmpd="sng">
            <a:solidFill>
              <a:srgbClr val="000000"/>
            </a:solidFill>
            <a:prstDash val="solid"/>
            <a:headEnd type="none" w="med" len="med"/>
            <a:tailEnd type="none" w="med" len="med"/>
          </a:ln>
        </p:spPr>
      </p:sp>
      <p:sp>
        <p:nvSpPr>
          <p:cNvPr id="37212" name="Line 768"/>
          <p:cNvSpPr/>
          <p:nvPr/>
        </p:nvSpPr>
        <p:spPr>
          <a:xfrm flipV="1">
            <a:off x="6994525" y="3414713"/>
            <a:ext cx="11113" cy="11112"/>
          </a:xfrm>
          <a:prstGeom prst="line">
            <a:avLst/>
          </a:prstGeom>
          <a:ln w="0" cap="flat" cmpd="sng">
            <a:solidFill>
              <a:srgbClr val="000000"/>
            </a:solidFill>
            <a:prstDash val="solid"/>
            <a:headEnd type="none" w="med" len="med"/>
            <a:tailEnd type="none" w="med" len="med"/>
          </a:ln>
        </p:spPr>
      </p:sp>
      <p:sp>
        <p:nvSpPr>
          <p:cNvPr id="37213" name="Freeform 769"/>
          <p:cNvSpPr/>
          <p:nvPr/>
        </p:nvSpPr>
        <p:spPr>
          <a:xfrm>
            <a:off x="6913563" y="3902075"/>
            <a:ext cx="26987" cy="735013"/>
          </a:xfrm>
          <a:custGeom>
            <a:avLst/>
            <a:gdLst>
              <a:gd name="txL" fmla="*/ 0 w 139"/>
              <a:gd name="txT" fmla="*/ 0 h 3711"/>
              <a:gd name="txR" fmla="*/ 139 w 139"/>
              <a:gd name="txB" fmla="*/ 3711 h 3711"/>
            </a:gdLst>
            <a:ahLst/>
            <a:cxnLst>
              <a:cxn ang="0">
                <a:pos x="5239554" y="0"/>
              </a:cxn>
              <a:cxn ang="0">
                <a:pos x="0" y="0"/>
              </a:cxn>
              <a:cxn ang="0">
                <a:pos x="5239554" y="145579130"/>
              </a:cxn>
              <a:cxn ang="0">
                <a:pos x="5239554" y="0"/>
              </a:cxn>
            </a:cxnLst>
            <a:rect l="txL" t="txT" r="txR" b="txB"/>
            <a:pathLst>
              <a:path w="139" h="3711">
                <a:moveTo>
                  <a:pt x="139" y="0"/>
                </a:moveTo>
                <a:lnTo>
                  <a:pt x="0" y="0"/>
                </a:lnTo>
                <a:lnTo>
                  <a:pt x="139" y="3711"/>
                </a:lnTo>
                <a:lnTo>
                  <a:pt x="139" y="0"/>
                </a:lnTo>
                <a:close/>
              </a:path>
            </a:pathLst>
          </a:custGeom>
          <a:solidFill>
            <a:srgbClr val="000000">
              <a:alpha val="100000"/>
            </a:srgbClr>
          </a:solidFill>
          <a:ln w="9525">
            <a:noFill/>
          </a:ln>
        </p:spPr>
        <p:txBody>
          <a:bodyPr/>
          <a:lstStyle/>
          <a:p>
            <a:endParaRPr lang="zh-CN" altLang="en-US"/>
          </a:p>
        </p:txBody>
      </p:sp>
      <p:sp>
        <p:nvSpPr>
          <p:cNvPr id="37214" name="Freeform 770"/>
          <p:cNvSpPr/>
          <p:nvPr/>
        </p:nvSpPr>
        <p:spPr>
          <a:xfrm>
            <a:off x="6913563" y="3902075"/>
            <a:ext cx="26987" cy="735013"/>
          </a:xfrm>
          <a:custGeom>
            <a:avLst/>
            <a:gdLst>
              <a:gd name="txL" fmla="*/ 0 w 139"/>
              <a:gd name="txT" fmla="*/ 0 h 3711"/>
              <a:gd name="txR" fmla="*/ 139 w 139"/>
              <a:gd name="txB" fmla="*/ 3711 h 3711"/>
            </a:gdLst>
            <a:ahLst/>
            <a:cxnLst>
              <a:cxn ang="0">
                <a:pos x="0" y="0"/>
              </a:cxn>
              <a:cxn ang="0">
                <a:pos x="5239554" y="145579130"/>
              </a:cxn>
              <a:cxn ang="0">
                <a:pos x="0" y="145579130"/>
              </a:cxn>
              <a:cxn ang="0">
                <a:pos x="0" y="0"/>
              </a:cxn>
            </a:cxnLst>
            <a:rect l="txL" t="txT" r="txR" b="txB"/>
            <a:pathLst>
              <a:path w="139" h="3711">
                <a:moveTo>
                  <a:pt x="0" y="0"/>
                </a:moveTo>
                <a:lnTo>
                  <a:pt x="139" y="3711"/>
                </a:lnTo>
                <a:lnTo>
                  <a:pt x="0" y="3711"/>
                </a:lnTo>
                <a:lnTo>
                  <a:pt x="0" y="0"/>
                </a:lnTo>
                <a:close/>
              </a:path>
            </a:pathLst>
          </a:custGeom>
          <a:solidFill>
            <a:srgbClr val="000000">
              <a:alpha val="100000"/>
            </a:srgbClr>
          </a:solidFill>
          <a:ln w="9525">
            <a:noFill/>
          </a:ln>
        </p:spPr>
        <p:txBody>
          <a:bodyPr/>
          <a:lstStyle/>
          <a:p>
            <a:endParaRPr lang="zh-CN" altLang="en-US"/>
          </a:p>
        </p:txBody>
      </p:sp>
      <p:sp>
        <p:nvSpPr>
          <p:cNvPr id="37215" name="Freeform 771"/>
          <p:cNvSpPr/>
          <p:nvPr/>
        </p:nvSpPr>
        <p:spPr>
          <a:xfrm>
            <a:off x="6980238" y="3646488"/>
            <a:ext cx="28575" cy="1250950"/>
          </a:xfrm>
          <a:custGeom>
            <a:avLst/>
            <a:gdLst>
              <a:gd name="txL" fmla="*/ 0 w 139"/>
              <a:gd name="txT" fmla="*/ 0 h 6305"/>
              <a:gd name="txR" fmla="*/ 139 w 139"/>
              <a:gd name="txB" fmla="*/ 6305 h 6305"/>
            </a:gdLst>
            <a:ahLst/>
            <a:cxnLst>
              <a:cxn ang="0">
                <a:pos x="5874320" y="0"/>
              </a:cxn>
              <a:cxn ang="0">
                <a:pos x="0" y="0"/>
              </a:cxn>
              <a:cxn ang="0">
                <a:pos x="5874320" y="248196042"/>
              </a:cxn>
              <a:cxn ang="0">
                <a:pos x="5874320" y="0"/>
              </a:cxn>
            </a:cxnLst>
            <a:rect l="txL" t="txT" r="txR" b="txB"/>
            <a:pathLst>
              <a:path w="139" h="6305">
                <a:moveTo>
                  <a:pt x="139" y="0"/>
                </a:moveTo>
                <a:lnTo>
                  <a:pt x="0" y="0"/>
                </a:lnTo>
                <a:lnTo>
                  <a:pt x="139" y="6305"/>
                </a:lnTo>
                <a:lnTo>
                  <a:pt x="139" y="0"/>
                </a:lnTo>
                <a:close/>
              </a:path>
            </a:pathLst>
          </a:custGeom>
          <a:solidFill>
            <a:srgbClr val="000000">
              <a:alpha val="100000"/>
            </a:srgbClr>
          </a:solidFill>
          <a:ln w="9525">
            <a:noFill/>
          </a:ln>
        </p:spPr>
        <p:txBody>
          <a:bodyPr/>
          <a:lstStyle/>
          <a:p>
            <a:endParaRPr lang="zh-CN" altLang="en-US"/>
          </a:p>
        </p:txBody>
      </p:sp>
      <p:sp>
        <p:nvSpPr>
          <p:cNvPr id="37216" name="Freeform 772"/>
          <p:cNvSpPr/>
          <p:nvPr/>
        </p:nvSpPr>
        <p:spPr>
          <a:xfrm>
            <a:off x="6980238" y="3646488"/>
            <a:ext cx="28575" cy="1250950"/>
          </a:xfrm>
          <a:custGeom>
            <a:avLst/>
            <a:gdLst>
              <a:gd name="txL" fmla="*/ 0 w 139"/>
              <a:gd name="txT" fmla="*/ 0 h 6305"/>
              <a:gd name="txR" fmla="*/ 139 w 139"/>
              <a:gd name="txB" fmla="*/ 6305 h 6305"/>
            </a:gdLst>
            <a:ahLst/>
            <a:cxnLst>
              <a:cxn ang="0">
                <a:pos x="0" y="0"/>
              </a:cxn>
              <a:cxn ang="0">
                <a:pos x="5874320" y="248196042"/>
              </a:cxn>
              <a:cxn ang="0">
                <a:pos x="0" y="248196042"/>
              </a:cxn>
              <a:cxn ang="0">
                <a:pos x="0" y="0"/>
              </a:cxn>
            </a:cxnLst>
            <a:rect l="txL" t="txT" r="txR" b="txB"/>
            <a:pathLst>
              <a:path w="139" h="6305">
                <a:moveTo>
                  <a:pt x="0" y="0"/>
                </a:moveTo>
                <a:lnTo>
                  <a:pt x="139" y="6305"/>
                </a:lnTo>
                <a:lnTo>
                  <a:pt x="0" y="6305"/>
                </a:lnTo>
                <a:lnTo>
                  <a:pt x="0" y="0"/>
                </a:lnTo>
                <a:close/>
              </a:path>
            </a:pathLst>
          </a:custGeom>
          <a:solidFill>
            <a:srgbClr val="000000">
              <a:alpha val="100000"/>
            </a:srgbClr>
          </a:solidFill>
          <a:ln w="9525">
            <a:noFill/>
          </a:ln>
        </p:spPr>
        <p:txBody>
          <a:bodyPr/>
          <a:lstStyle/>
          <a:p>
            <a:endParaRPr lang="zh-CN" altLang="en-US"/>
          </a:p>
        </p:txBody>
      </p:sp>
      <p:sp>
        <p:nvSpPr>
          <p:cNvPr id="37217" name="Freeform 773"/>
          <p:cNvSpPr/>
          <p:nvPr/>
        </p:nvSpPr>
        <p:spPr>
          <a:xfrm>
            <a:off x="6543675" y="4872038"/>
            <a:ext cx="279400" cy="26987"/>
          </a:xfrm>
          <a:custGeom>
            <a:avLst/>
            <a:gdLst>
              <a:gd name="txL" fmla="*/ 0 w 1413"/>
              <a:gd name="txT" fmla="*/ 0 h 140"/>
              <a:gd name="txR" fmla="*/ 1413 w 1413"/>
              <a:gd name="txB" fmla="*/ 140 h 140"/>
            </a:gdLst>
            <a:ahLst/>
            <a:cxnLst>
              <a:cxn ang="0">
                <a:pos x="0" y="0"/>
              </a:cxn>
              <a:cxn ang="0">
                <a:pos x="0" y="5202129"/>
              </a:cxn>
              <a:cxn ang="0">
                <a:pos x="55247253" y="0"/>
              </a:cxn>
              <a:cxn ang="0">
                <a:pos x="0" y="0"/>
              </a:cxn>
            </a:cxnLst>
            <a:rect l="txL" t="txT" r="txR" b="txB"/>
            <a:pathLst>
              <a:path w="1413" h="140">
                <a:moveTo>
                  <a:pt x="0" y="0"/>
                </a:moveTo>
                <a:lnTo>
                  <a:pt x="0" y="140"/>
                </a:lnTo>
                <a:lnTo>
                  <a:pt x="1413" y="0"/>
                </a:lnTo>
                <a:lnTo>
                  <a:pt x="0" y="0"/>
                </a:lnTo>
                <a:close/>
              </a:path>
            </a:pathLst>
          </a:custGeom>
          <a:solidFill>
            <a:srgbClr val="000000">
              <a:alpha val="100000"/>
            </a:srgbClr>
          </a:solidFill>
          <a:ln w="9525">
            <a:noFill/>
          </a:ln>
        </p:spPr>
        <p:txBody>
          <a:bodyPr/>
          <a:lstStyle/>
          <a:p>
            <a:endParaRPr lang="zh-CN" altLang="en-US"/>
          </a:p>
        </p:txBody>
      </p:sp>
      <p:sp>
        <p:nvSpPr>
          <p:cNvPr id="37218" name="Freeform 774"/>
          <p:cNvSpPr/>
          <p:nvPr/>
        </p:nvSpPr>
        <p:spPr>
          <a:xfrm>
            <a:off x="6543675" y="4872038"/>
            <a:ext cx="279400" cy="26987"/>
          </a:xfrm>
          <a:custGeom>
            <a:avLst/>
            <a:gdLst>
              <a:gd name="txL" fmla="*/ 0 w 1413"/>
              <a:gd name="txT" fmla="*/ 0 h 140"/>
              <a:gd name="txR" fmla="*/ 1413 w 1413"/>
              <a:gd name="txB" fmla="*/ 140 h 140"/>
            </a:gdLst>
            <a:ahLst/>
            <a:cxnLst>
              <a:cxn ang="0">
                <a:pos x="0" y="5202129"/>
              </a:cxn>
              <a:cxn ang="0">
                <a:pos x="55247253" y="0"/>
              </a:cxn>
              <a:cxn ang="0">
                <a:pos x="55247253" y="5202129"/>
              </a:cxn>
              <a:cxn ang="0">
                <a:pos x="0" y="5202129"/>
              </a:cxn>
            </a:cxnLst>
            <a:rect l="txL" t="txT" r="txR" b="txB"/>
            <a:pathLst>
              <a:path w="1413" h="140">
                <a:moveTo>
                  <a:pt x="0" y="140"/>
                </a:moveTo>
                <a:lnTo>
                  <a:pt x="1413" y="0"/>
                </a:lnTo>
                <a:lnTo>
                  <a:pt x="1413" y="140"/>
                </a:lnTo>
                <a:lnTo>
                  <a:pt x="0" y="140"/>
                </a:lnTo>
                <a:close/>
              </a:path>
            </a:pathLst>
          </a:custGeom>
          <a:solidFill>
            <a:srgbClr val="000000">
              <a:alpha val="100000"/>
            </a:srgbClr>
          </a:solidFill>
          <a:ln w="9525">
            <a:noFill/>
          </a:ln>
        </p:spPr>
        <p:txBody>
          <a:bodyPr/>
          <a:lstStyle/>
          <a:p>
            <a:endParaRPr lang="zh-CN" altLang="en-US"/>
          </a:p>
        </p:txBody>
      </p:sp>
      <p:sp>
        <p:nvSpPr>
          <p:cNvPr id="37219" name="Freeform 775"/>
          <p:cNvSpPr/>
          <p:nvPr/>
        </p:nvSpPr>
        <p:spPr>
          <a:xfrm>
            <a:off x="6376988" y="4637088"/>
            <a:ext cx="26987" cy="144462"/>
          </a:xfrm>
          <a:custGeom>
            <a:avLst/>
            <a:gdLst>
              <a:gd name="txL" fmla="*/ 0 w 140"/>
              <a:gd name="txT" fmla="*/ 0 h 724"/>
              <a:gd name="txR" fmla="*/ 140 w 140"/>
              <a:gd name="txB" fmla="*/ 724 h 724"/>
            </a:gdLst>
            <a:ahLst/>
            <a:cxnLst>
              <a:cxn ang="0">
                <a:pos x="5202129" y="0"/>
              </a:cxn>
              <a:cxn ang="0">
                <a:pos x="0" y="0"/>
              </a:cxn>
              <a:cxn ang="0">
                <a:pos x="5202129" y="28824961"/>
              </a:cxn>
              <a:cxn ang="0">
                <a:pos x="5202129" y="0"/>
              </a:cxn>
            </a:cxnLst>
            <a:rect l="txL" t="txT" r="txR" b="txB"/>
            <a:pathLst>
              <a:path w="140" h="724">
                <a:moveTo>
                  <a:pt x="140" y="0"/>
                </a:moveTo>
                <a:lnTo>
                  <a:pt x="0" y="0"/>
                </a:lnTo>
                <a:lnTo>
                  <a:pt x="140" y="724"/>
                </a:lnTo>
                <a:lnTo>
                  <a:pt x="140" y="0"/>
                </a:lnTo>
                <a:close/>
              </a:path>
            </a:pathLst>
          </a:custGeom>
          <a:solidFill>
            <a:schemeClr val="tx1">
              <a:alpha val="100000"/>
            </a:schemeClr>
          </a:solidFill>
          <a:ln w="9525">
            <a:noFill/>
          </a:ln>
        </p:spPr>
        <p:txBody>
          <a:bodyPr/>
          <a:lstStyle/>
          <a:p>
            <a:endParaRPr lang="zh-CN" altLang="en-US"/>
          </a:p>
        </p:txBody>
      </p:sp>
      <p:sp>
        <p:nvSpPr>
          <p:cNvPr id="37220" name="Freeform 776"/>
          <p:cNvSpPr/>
          <p:nvPr/>
        </p:nvSpPr>
        <p:spPr>
          <a:xfrm>
            <a:off x="6376988" y="4637088"/>
            <a:ext cx="26987" cy="144462"/>
          </a:xfrm>
          <a:custGeom>
            <a:avLst/>
            <a:gdLst>
              <a:gd name="txL" fmla="*/ 0 w 140"/>
              <a:gd name="txT" fmla="*/ 0 h 724"/>
              <a:gd name="txR" fmla="*/ 140 w 140"/>
              <a:gd name="txB" fmla="*/ 724 h 724"/>
            </a:gdLst>
            <a:ahLst/>
            <a:cxnLst>
              <a:cxn ang="0">
                <a:pos x="0" y="0"/>
              </a:cxn>
              <a:cxn ang="0">
                <a:pos x="5202129" y="28824961"/>
              </a:cxn>
              <a:cxn ang="0">
                <a:pos x="0" y="28824961"/>
              </a:cxn>
              <a:cxn ang="0">
                <a:pos x="0" y="0"/>
              </a:cxn>
            </a:cxnLst>
            <a:rect l="txL" t="txT" r="txR" b="txB"/>
            <a:pathLst>
              <a:path w="140" h="724">
                <a:moveTo>
                  <a:pt x="0" y="0"/>
                </a:moveTo>
                <a:lnTo>
                  <a:pt x="140" y="724"/>
                </a:lnTo>
                <a:lnTo>
                  <a:pt x="0" y="724"/>
                </a:lnTo>
                <a:lnTo>
                  <a:pt x="0" y="0"/>
                </a:lnTo>
                <a:close/>
              </a:path>
            </a:pathLst>
          </a:custGeom>
          <a:solidFill>
            <a:schemeClr val="tx1">
              <a:alpha val="100000"/>
            </a:schemeClr>
          </a:solidFill>
          <a:ln w="9525">
            <a:noFill/>
          </a:ln>
        </p:spPr>
        <p:txBody>
          <a:bodyPr/>
          <a:lstStyle/>
          <a:p>
            <a:endParaRPr lang="zh-CN" altLang="en-US"/>
          </a:p>
        </p:txBody>
      </p:sp>
      <p:sp>
        <p:nvSpPr>
          <p:cNvPr id="37221" name="Freeform 777"/>
          <p:cNvSpPr/>
          <p:nvPr/>
        </p:nvSpPr>
        <p:spPr>
          <a:xfrm>
            <a:off x="6675438" y="4746625"/>
            <a:ext cx="28575" cy="282575"/>
          </a:xfrm>
          <a:custGeom>
            <a:avLst/>
            <a:gdLst>
              <a:gd name="txL" fmla="*/ 0 w 146"/>
              <a:gd name="txT" fmla="*/ 0 h 1420"/>
              <a:gd name="txR" fmla="*/ 146 w 146"/>
              <a:gd name="txB" fmla="*/ 1420 h 1420"/>
            </a:gdLst>
            <a:ahLst/>
            <a:cxnLst>
              <a:cxn ang="0">
                <a:pos x="5362900" y="0"/>
              </a:cxn>
              <a:cxn ang="0">
                <a:pos x="0" y="39600"/>
              </a:cxn>
              <a:cxn ang="0">
                <a:pos x="5592675" y="56231436"/>
              </a:cxn>
              <a:cxn ang="0">
                <a:pos x="5362900" y="0"/>
              </a:cxn>
            </a:cxnLst>
            <a:rect l="txL" t="txT" r="txR" b="txB"/>
            <a:pathLst>
              <a:path w="146" h="1420">
                <a:moveTo>
                  <a:pt x="140" y="0"/>
                </a:moveTo>
                <a:lnTo>
                  <a:pt x="0" y="1"/>
                </a:lnTo>
                <a:lnTo>
                  <a:pt x="146" y="1420"/>
                </a:lnTo>
                <a:lnTo>
                  <a:pt x="140" y="0"/>
                </a:lnTo>
                <a:close/>
              </a:path>
            </a:pathLst>
          </a:custGeom>
          <a:solidFill>
            <a:srgbClr val="000000">
              <a:alpha val="100000"/>
            </a:srgbClr>
          </a:solidFill>
          <a:ln w="9525">
            <a:noFill/>
          </a:ln>
        </p:spPr>
        <p:txBody>
          <a:bodyPr/>
          <a:lstStyle/>
          <a:p>
            <a:endParaRPr lang="zh-CN" altLang="en-US"/>
          </a:p>
        </p:txBody>
      </p:sp>
      <p:sp>
        <p:nvSpPr>
          <p:cNvPr id="37222" name="Freeform 778"/>
          <p:cNvSpPr/>
          <p:nvPr/>
        </p:nvSpPr>
        <p:spPr>
          <a:xfrm>
            <a:off x="6675438" y="4746625"/>
            <a:ext cx="28575" cy="282575"/>
          </a:xfrm>
          <a:custGeom>
            <a:avLst/>
            <a:gdLst>
              <a:gd name="txL" fmla="*/ 0 w 146"/>
              <a:gd name="txT" fmla="*/ 0 h 1419"/>
              <a:gd name="txR" fmla="*/ 146 w 146"/>
              <a:gd name="txB" fmla="*/ 1419 h 1419"/>
            </a:gdLst>
            <a:ahLst/>
            <a:cxnLst>
              <a:cxn ang="0">
                <a:pos x="0" y="0"/>
              </a:cxn>
              <a:cxn ang="0">
                <a:pos x="5592675" y="56271063"/>
              </a:cxn>
              <a:cxn ang="0">
                <a:pos x="229774" y="56271063"/>
              </a:cxn>
              <a:cxn ang="0">
                <a:pos x="0" y="0"/>
              </a:cxn>
            </a:cxnLst>
            <a:rect l="txL" t="txT" r="txR" b="txB"/>
            <a:pathLst>
              <a:path w="146" h="1419">
                <a:moveTo>
                  <a:pt x="0" y="0"/>
                </a:moveTo>
                <a:lnTo>
                  <a:pt x="146" y="1419"/>
                </a:lnTo>
                <a:lnTo>
                  <a:pt x="6" y="1419"/>
                </a:lnTo>
                <a:lnTo>
                  <a:pt x="0" y="0"/>
                </a:lnTo>
                <a:close/>
              </a:path>
            </a:pathLst>
          </a:custGeom>
          <a:solidFill>
            <a:srgbClr val="000000">
              <a:alpha val="100000"/>
            </a:srgbClr>
          </a:solidFill>
          <a:ln w="9525">
            <a:noFill/>
          </a:ln>
        </p:spPr>
        <p:txBody>
          <a:bodyPr/>
          <a:lstStyle/>
          <a:p>
            <a:endParaRPr lang="zh-CN" altLang="en-US"/>
          </a:p>
        </p:txBody>
      </p:sp>
      <p:sp>
        <p:nvSpPr>
          <p:cNvPr id="37223" name="Freeform 779"/>
          <p:cNvSpPr/>
          <p:nvPr/>
        </p:nvSpPr>
        <p:spPr>
          <a:xfrm>
            <a:off x="6980238" y="4892675"/>
            <a:ext cx="28575" cy="231775"/>
          </a:xfrm>
          <a:custGeom>
            <a:avLst/>
            <a:gdLst>
              <a:gd name="txL" fmla="*/ 0 w 139"/>
              <a:gd name="txT" fmla="*/ 0 h 1161"/>
              <a:gd name="txR" fmla="*/ 139 w 139"/>
              <a:gd name="txB" fmla="*/ 1161 h 1161"/>
            </a:gdLst>
            <a:ahLst/>
            <a:cxnLst>
              <a:cxn ang="0">
                <a:pos x="5874320" y="0"/>
              </a:cxn>
              <a:cxn ang="0">
                <a:pos x="0" y="0"/>
              </a:cxn>
              <a:cxn ang="0">
                <a:pos x="5874320" y="46270149"/>
              </a:cxn>
              <a:cxn ang="0">
                <a:pos x="5874320" y="0"/>
              </a:cxn>
            </a:cxnLst>
            <a:rect l="txL" t="txT" r="txR" b="txB"/>
            <a:pathLst>
              <a:path w="139" h="1161">
                <a:moveTo>
                  <a:pt x="139" y="0"/>
                </a:moveTo>
                <a:lnTo>
                  <a:pt x="0" y="0"/>
                </a:lnTo>
                <a:lnTo>
                  <a:pt x="139" y="1161"/>
                </a:lnTo>
                <a:lnTo>
                  <a:pt x="139" y="0"/>
                </a:lnTo>
                <a:close/>
              </a:path>
            </a:pathLst>
          </a:custGeom>
          <a:solidFill>
            <a:srgbClr val="000000">
              <a:alpha val="100000"/>
            </a:srgbClr>
          </a:solidFill>
          <a:ln w="9525">
            <a:noFill/>
          </a:ln>
        </p:spPr>
        <p:txBody>
          <a:bodyPr/>
          <a:lstStyle/>
          <a:p>
            <a:endParaRPr lang="zh-CN" altLang="en-US"/>
          </a:p>
        </p:txBody>
      </p:sp>
      <p:sp>
        <p:nvSpPr>
          <p:cNvPr id="37224" name="Freeform 780"/>
          <p:cNvSpPr/>
          <p:nvPr/>
        </p:nvSpPr>
        <p:spPr>
          <a:xfrm>
            <a:off x="6980238" y="4892675"/>
            <a:ext cx="28575" cy="231775"/>
          </a:xfrm>
          <a:custGeom>
            <a:avLst/>
            <a:gdLst>
              <a:gd name="txL" fmla="*/ 0 w 139"/>
              <a:gd name="txT" fmla="*/ 0 h 1161"/>
              <a:gd name="txR" fmla="*/ 139 w 139"/>
              <a:gd name="txB" fmla="*/ 1161 h 1161"/>
            </a:gdLst>
            <a:ahLst/>
            <a:cxnLst>
              <a:cxn ang="0">
                <a:pos x="0" y="0"/>
              </a:cxn>
              <a:cxn ang="0">
                <a:pos x="5874320" y="46270149"/>
              </a:cxn>
              <a:cxn ang="0">
                <a:pos x="0" y="46270149"/>
              </a:cxn>
              <a:cxn ang="0">
                <a:pos x="0" y="0"/>
              </a:cxn>
            </a:cxnLst>
            <a:rect l="txL" t="txT" r="txR" b="txB"/>
            <a:pathLst>
              <a:path w="139" h="1161">
                <a:moveTo>
                  <a:pt x="0" y="0"/>
                </a:moveTo>
                <a:lnTo>
                  <a:pt x="139" y="1161"/>
                </a:lnTo>
                <a:lnTo>
                  <a:pt x="0" y="1161"/>
                </a:lnTo>
                <a:lnTo>
                  <a:pt x="0" y="0"/>
                </a:lnTo>
                <a:close/>
              </a:path>
            </a:pathLst>
          </a:custGeom>
          <a:solidFill>
            <a:srgbClr val="000000">
              <a:alpha val="100000"/>
            </a:srgbClr>
          </a:solidFill>
          <a:ln w="9525">
            <a:noFill/>
          </a:ln>
        </p:spPr>
        <p:txBody>
          <a:bodyPr/>
          <a:lstStyle/>
          <a:p>
            <a:endParaRPr lang="zh-CN" altLang="en-US"/>
          </a:p>
        </p:txBody>
      </p:sp>
      <p:sp>
        <p:nvSpPr>
          <p:cNvPr id="37225" name="Freeform 781"/>
          <p:cNvSpPr/>
          <p:nvPr/>
        </p:nvSpPr>
        <p:spPr>
          <a:xfrm>
            <a:off x="6926263" y="4624388"/>
            <a:ext cx="68262" cy="26987"/>
          </a:xfrm>
          <a:custGeom>
            <a:avLst/>
            <a:gdLst>
              <a:gd name="txL" fmla="*/ 0 w 343"/>
              <a:gd name="txT" fmla="*/ 0 h 141"/>
              <a:gd name="txR" fmla="*/ 343 w 343"/>
              <a:gd name="txB" fmla="*/ 141 h 141"/>
            </a:gdLst>
            <a:ahLst/>
            <a:cxnLst>
              <a:cxn ang="0">
                <a:pos x="0" y="0"/>
              </a:cxn>
              <a:cxn ang="0">
                <a:pos x="0" y="5165235"/>
              </a:cxn>
              <a:cxn ang="0">
                <a:pos x="13585134" y="0"/>
              </a:cxn>
              <a:cxn ang="0">
                <a:pos x="0" y="0"/>
              </a:cxn>
            </a:cxnLst>
            <a:rect l="txL" t="txT" r="txR" b="txB"/>
            <a:pathLst>
              <a:path w="343" h="141">
                <a:moveTo>
                  <a:pt x="0" y="0"/>
                </a:moveTo>
                <a:lnTo>
                  <a:pt x="0" y="141"/>
                </a:lnTo>
                <a:lnTo>
                  <a:pt x="343" y="0"/>
                </a:lnTo>
                <a:lnTo>
                  <a:pt x="0" y="0"/>
                </a:lnTo>
                <a:close/>
              </a:path>
            </a:pathLst>
          </a:custGeom>
          <a:solidFill>
            <a:srgbClr val="000000">
              <a:alpha val="100000"/>
            </a:srgbClr>
          </a:solidFill>
          <a:ln w="9525">
            <a:noFill/>
          </a:ln>
        </p:spPr>
        <p:txBody>
          <a:bodyPr/>
          <a:lstStyle/>
          <a:p>
            <a:endParaRPr lang="zh-CN" altLang="en-US"/>
          </a:p>
        </p:txBody>
      </p:sp>
      <p:sp>
        <p:nvSpPr>
          <p:cNvPr id="37226" name="Freeform 782"/>
          <p:cNvSpPr/>
          <p:nvPr/>
        </p:nvSpPr>
        <p:spPr>
          <a:xfrm>
            <a:off x="6926263" y="4624388"/>
            <a:ext cx="68262" cy="26987"/>
          </a:xfrm>
          <a:custGeom>
            <a:avLst/>
            <a:gdLst>
              <a:gd name="txL" fmla="*/ 0 w 343"/>
              <a:gd name="txT" fmla="*/ 0 h 141"/>
              <a:gd name="txR" fmla="*/ 343 w 343"/>
              <a:gd name="txB" fmla="*/ 141 h 141"/>
            </a:gdLst>
            <a:ahLst/>
            <a:cxnLst>
              <a:cxn ang="0">
                <a:pos x="0" y="5165235"/>
              </a:cxn>
              <a:cxn ang="0">
                <a:pos x="13585134" y="0"/>
              </a:cxn>
              <a:cxn ang="0">
                <a:pos x="13585134" y="5165235"/>
              </a:cxn>
              <a:cxn ang="0">
                <a:pos x="0" y="5165235"/>
              </a:cxn>
            </a:cxnLst>
            <a:rect l="txL" t="txT" r="txR" b="txB"/>
            <a:pathLst>
              <a:path w="343" h="141">
                <a:moveTo>
                  <a:pt x="0" y="141"/>
                </a:moveTo>
                <a:lnTo>
                  <a:pt x="343" y="0"/>
                </a:lnTo>
                <a:lnTo>
                  <a:pt x="343" y="141"/>
                </a:lnTo>
                <a:lnTo>
                  <a:pt x="0" y="141"/>
                </a:lnTo>
                <a:close/>
              </a:path>
            </a:pathLst>
          </a:custGeom>
          <a:solidFill>
            <a:srgbClr val="000000">
              <a:alpha val="100000"/>
            </a:srgbClr>
          </a:solidFill>
          <a:ln w="9525">
            <a:noFill/>
          </a:ln>
        </p:spPr>
        <p:txBody>
          <a:bodyPr/>
          <a:lstStyle/>
          <a:p>
            <a:endParaRPr lang="zh-CN" altLang="en-US"/>
          </a:p>
        </p:txBody>
      </p:sp>
      <p:sp>
        <p:nvSpPr>
          <p:cNvPr id="37227" name="Freeform 783"/>
          <p:cNvSpPr/>
          <p:nvPr/>
        </p:nvSpPr>
        <p:spPr>
          <a:xfrm>
            <a:off x="6480175" y="3741738"/>
            <a:ext cx="341313" cy="104775"/>
          </a:xfrm>
          <a:custGeom>
            <a:avLst/>
            <a:gdLst>
              <a:gd name="txL" fmla="*/ 0 w 1719"/>
              <a:gd name="txT" fmla="*/ 0 h 529"/>
              <a:gd name="txR" fmla="*/ 1719 w 1719"/>
              <a:gd name="txB" fmla="*/ 529 h 529"/>
            </a:gdLst>
            <a:ahLst/>
            <a:cxnLst>
              <a:cxn ang="0">
                <a:pos x="66113069" y="20751983"/>
              </a:cxn>
              <a:cxn ang="0">
                <a:pos x="67768804" y="15534626"/>
              </a:cxn>
              <a:cxn ang="0">
                <a:pos x="0" y="0"/>
              </a:cxn>
              <a:cxn ang="0">
                <a:pos x="66113069" y="20751983"/>
              </a:cxn>
            </a:cxnLst>
            <a:rect l="txL" t="txT" r="txR" b="txB"/>
            <a:pathLst>
              <a:path w="1719" h="529">
                <a:moveTo>
                  <a:pt x="1677" y="529"/>
                </a:moveTo>
                <a:lnTo>
                  <a:pt x="1719" y="396"/>
                </a:lnTo>
                <a:lnTo>
                  <a:pt x="0" y="0"/>
                </a:lnTo>
                <a:lnTo>
                  <a:pt x="1677" y="529"/>
                </a:lnTo>
                <a:close/>
              </a:path>
            </a:pathLst>
          </a:custGeom>
          <a:solidFill>
            <a:srgbClr val="000000">
              <a:alpha val="100000"/>
            </a:srgbClr>
          </a:solidFill>
          <a:ln w="9525">
            <a:noFill/>
          </a:ln>
        </p:spPr>
        <p:txBody>
          <a:bodyPr/>
          <a:lstStyle/>
          <a:p>
            <a:endParaRPr lang="zh-CN" altLang="en-US"/>
          </a:p>
        </p:txBody>
      </p:sp>
      <p:sp>
        <p:nvSpPr>
          <p:cNvPr id="37228" name="Freeform 784"/>
          <p:cNvSpPr/>
          <p:nvPr/>
        </p:nvSpPr>
        <p:spPr>
          <a:xfrm>
            <a:off x="6480175" y="3714750"/>
            <a:ext cx="341313" cy="104775"/>
          </a:xfrm>
          <a:custGeom>
            <a:avLst/>
            <a:gdLst>
              <a:gd name="txL" fmla="*/ 0 w 1719"/>
              <a:gd name="txT" fmla="*/ 0 h 529"/>
              <a:gd name="txR" fmla="*/ 1719 w 1719"/>
              <a:gd name="txB" fmla="*/ 529 h 529"/>
            </a:gdLst>
            <a:ahLst/>
            <a:cxnLst>
              <a:cxn ang="0">
                <a:pos x="67768804" y="20751983"/>
              </a:cxn>
              <a:cxn ang="0">
                <a:pos x="0" y="5217358"/>
              </a:cxn>
              <a:cxn ang="0">
                <a:pos x="1616422" y="0"/>
              </a:cxn>
              <a:cxn ang="0">
                <a:pos x="67768804" y="20751983"/>
              </a:cxn>
            </a:cxnLst>
            <a:rect l="txL" t="txT" r="txR" b="txB"/>
            <a:pathLst>
              <a:path w="1719" h="529">
                <a:moveTo>
                  <a:pt x="1719" y="529"/>
                </a:moveTo>
                <a:lnTo>
                  <a:pt x="0" y="133"/>
                </a:lnTo>
                <a:lnTo>
                  <a:pt x="41" y="0"/>
                </a:lnTo>
                <a:lnTo>
                  <a:pt x="1719" y="529"/>
                </a:lnTo>
                <a:close/>
              </a:path>
            </a:pathLst>
          </a:custGeom>
          <a:solidFill>
            <a:srgbClr val="000000">
              <a:alpha val="100000"/>
            </a:srgbClr>
          </a:solidFill>
          <a:ln w="9525">
            <a:noFill/>
          </a:ln>
        </p:spPr>
        <p:txBody>
          <a:bodyPr/>
          <a:lstStyle/>
          <a:p>
            <a:endParaRPr lang="zh-CN" altLang="en-US"/>
          </a:p>
        </p:txBody>
      </p:sp>
      <p:sp>
        <p:nvSpPr>
          <p:cNvPr id="37229" name="Line 785"/>
          <p:cNvSpPr/>
          <p:nvPr/>
        </p:nvSpPr>
        <p:spPr>
          <a:xfrm>
            <a:off x="6604000" y="3654425"/>
            <a:ext cx="42863" cy="12700"/>
          </a:xfrm>
          <a:prstGeom prst="line">
            <a:avLst/>
          </a:prstGeom>
          <a:ln w="0" cap="flat" cmpd="sng">
            <a:solidFill>
              <a:srgbClr val="000000"/>
            </a:solidFill>
            <a:prstDash val="solid"/>
            <a:headEnd type="none" w="med" len="med"/>
            <a:tailEnd type="none" w="med" len="med"/>
          </a:ln>
        </p:spPr>
      </p:sp>
      <p:sp>
        <p:nvSpPr>
          <p:cNvPr id="37230" name="Line 786"/>
          <p:cNvSpPr/>
          <p:nvPr/>
        </p:nvSpPr>
        <p:spPr>
          <a:xfrm flipV="1">
            <a:off x="6391275" y="3679825"/>
            <a:ext cx="26988" cy="26988"/>
          </a:xfrm>
          <a:prstGeom prst="line">
            <a:avLst/>
          </a:prstGeom>
          <a:ln w="0" cap="flat" cmpd="sng">
            <a:solidFill>
              <a:srgbClr val="000000"/>
            </a:solidFill>
            <a:prstDash val="solid"/>
            <a:headEnd type="none" w="med" len="med"/>
            <a:tailEnd type="none" w="med" len="med"/>
          </a:ln>
        </p:spPr>
      </p:sp>
      <p:sp>
        <p:nvSpPr>
          <p:cNvPr id="37231" name="Line 787"/>
          <p:cNvSpPr/>
          <p:nvPr/>
        </p:nvSpPr>
        <p:spPr>
          <a:xfrm flipV="1">
            <a:off x="6391275" y="3679825"/>
            <a:ext cx="104775" cy="104775"/>
          </a:xfrm>
          <a:prstGeom prst="line">
            <a:avLst/>
          </a:prstGeom>
          <a:ln w="0" cap="flat" cmpd="sng">
            <a:solidFill>
              <a:srgbClr val="000000"/>
            </a:solidFill>
            <a:prstDash val="solid"/>
            <a:headEnd type="none" w="med" len="med"/>
            <a:tailEnd type="none" w="med" len="med"/>
          </a:ln>
        </p:spPr>
      </p:sp>
      <p:sp>
        <p:nvSpPr>
          <p:cNvPr id="37232" name="Line 788"/>
          <p:cNvSpPr/>
          <p:nvPr/>
        </p:nvSpPr>
        <p:spPr>
          <a:xfrm flipV="1">
            <a:off x="6391275" y="3736975"/>
            <a:ext cx="123825" cy="125413"/>
          </a:xfrm>
          <a:prstGeom prst="line">
            <a:avLst/>
          </a:prstGeom>
          <a:ln w="0" cap="flat" cmpd="sng">
            <a:solidFill>
              <a:srgbClr val="000000"/>
            </a:solidFill>
            <a:prstDash val="solid"/>
            <a:headEnd type="none" w="med" len="med"/>
            <a:tailEnd type="none" w="med" len="med"/>
          </a:ln>
        </p:spPr>
      </p:sp>
      <p:sp>
        <p:nvSpPr>
          <p:cNvPr id="37233" name="Line 789"/>
          <p:cNvSpPr/>
          <p:nvPr/>
        </p:nvSpPr>
        <p:spPr>
          <a:xfrm flipV="1">
            <a:off x="6429375" y="3756025"/>
            <a:ext cx="144463" cy="146050"/>
          </a:xfrm>
          <a:prstGeom prst="line">
            <a:avLst/>
          </a:prstGeom>
          <a:ln w="0" cap="flat" cmpd="sng">
            <a:solidFill>
              <a:srgbClr val="000000"/>
            </a:solidFill>
            <a:prstDash val="solid"/>
            <a:headEnd type="none" w="med" len="med"/>
            <a:tailEnd type="none" w="med" len="med"/>
          </a:ln>
        </p:spPr>
      </p:sp>
      <p:sp>
        <p:nvSpPr>
          <p:cNvPr id="37234" name="Line 790"/>
          <p:cNvSpPr/>
          <p:nvPr/>
        </p:nvSpPr>
        <p:spPr>
          <a:xfrm flipV="1">
            <a:off x="6507163" y="3775075"/>
            <a:ext cx="125412" cy="127000"/>
          </a:xfrm>
          <a:prstGeom prst="line">
            <a:avLst/>
          </a:prstGeom>
          <a:ln w="0" cap="flat" cmpd="sng">
            <a:solidFill>
              <a:srgbClr val="000000"/>
            </a:solidFill>
            <a:prstDash val="solid"/>
            <a:headEnd type="none" w="med" len="med"/>
            <a:tailEnd type="none" w="med" len="med"/>
          </a:ln>
        </p:spPr>
      </p:sp>
      <p:sp>
        <p:nvSpPr>
          <p:cNvPr id="37235" name="Line 791"/>
          <p:cNvSpPr/>
          <p:nvPr/>
        </p:nvSpPr>
        <p:spPr>
          <a:xfrm flipV="1">
            <a:off x="6584950" y="3794125"/>
            <a:ext cx="106363" cy="107950"/>
          </a:xfrm>
          <a:prstGeom prst="line">
            <a:avLst/>
          </a:prstGeom>
          <a:ln w="0" cap="flat" cmpd="sng">
            <a:solidFill>
              <a:srgbClr val="000000"/>
            </a:solidFill>
            <a:prstDash val="solid"/>
            <a:headEnd type="none" w="med" len="med"/>
            <a:tailEnd type="none" w="med" len="med"/>
          </a:ln>
        </p:spPr>
      </p:sp>
      <p:sp>
        <p:nvSpPr>
          <p:cNvPr id="37236" name="Line 792"/>
          <p:cNvSpPr/>
          <p:nvPr/>
        </p:nvSpPr>
        <p:spPr>
          <a:xfrm flipV="1">
            <a:off x="6661150" y="3811588"/>
            <a:ext cx="88900" cy="90487"/>
          </a:xfrm>
          <a:prstGeom prst="line">
            <a:avLst/>
          </a:prstGeom>
          <a:ln w="0" cap="flat" cmpd="sng">
            <a:solidFill>
              <a:srgbClr val="000000"/>
            </a:solidFill>
            <a:prstDash val="solid"/>
            <a:headEnd type="none" w="med" len="med"/>
            <a:tailEnd type="none" w="med" len="med"/>
          </a:ln>
        </p:spPr>
      </p:sp>
      <p:sp>
        <p:nvSpPr>
          <p:cNvPr id="37237" name="Line 793"/>
          <p:cNvSpPr/>
          <p:nvPr/>
        </p:nvSpPr>
        <p:spPr>
          <a:xfrm flipV="1">
            <a:off x="6738938" y="3830638"/>
            <a:ext cx="69850" cy="71437"/>
          </a:xfrm>
          <a:prstGeom prst="line">
            <a:avLst/>
          </a:prstGeom>
          <a:ln w="0" cap="flat" cmpd="sng">
            <a:solidFill>
              <a:srgbClr val="000000"/>
            </a:solidFill>
            <a:prstDash val="solid"/>
            <a:headEnd type="none" w="med" len="med"/>
            <a:tailEnd type="none" w="med" len="med"/>
          </a:ln>
        </p:spPr>
      </p:sp>
      <p:sp>
        <p:nvSpPr>
          <p:cNvPr id="37238" name="Line 794"/>
          <p:cNvSpPr/>
          <p:nvPr/>
        </p:nvSpPr>
        <p:spPr>
          <a:xfrm flipV="1">
            <a:off x="6821488" y="3781425"/>
            <a:ext cx="36512" cy="36513"/>
          </a:xfrm>
          <a:prstGeom prst="line">
            <a:avLst/>
          </a:prstGeom>
          <a:ln w="0" cap="flat" cmpd="sng">
            <a:solidFill>
              <a:srgbClr val="000000"/>
            </a:solidFill>
            <a:prstDash val="solid"/>
            <a:headEnd type="none" w="med" len="med"/>
            <a:tailEnd type="none" w="med" len="med"/>
          </a:ln>
        </p:spPr>
      </p:sp>
      <p:sp>
        <p:nvSpPr>
          <p:cNvPr id="37239" name="Line 795"/>
          <p:cNvSpPr/>
          <p:nvPr/>
        </p:nvSpPr>
        <p:spPr>
          <a:xfrm flipV="1">
            <a:off x="6816725" y="3781425"/>
            <a:ext cx="119063" cy="120650"/>
          </a:xfrm>
          <a:prstGeom prst="line">
            <a:avLst/>
          </a:prstGeom>
          <a:ln w="0" cap="flat" cmpd="sng">
            <a:solidFill>
              <a:srgbClr val="000000"/>
            </a:solidFill>
            <a:prstDash val="solid"/>
            <a:headEnd type="none" w="med" len="med"/>
            <a:tailEnd type="none" w="med" len="med"/>
          </a:ln>
        </p:spPr>
      </p:sp>
      <p:sp>
        <p:nvSpPr>
          <p:cNvPr id="37240" name="Line 796"/>
          <p:cNvSpPr/>
          <p:nvPr/>
        </p:nvSpPr>
        <p:spPr>
          <a:xfrm flipV="1">
            <a:off x="6894513" y="3852863"/>
            <a:ext cx="47625" cy="49212"/>
          </a:xfrm>
          <a:prstGeom prst="line">
            <a:avLst/>
          </a:prstGeom>
          <a:ln w="0" cap="flat" cmpd="sng">
            <a:solidFill>
              <a:srgbClr val="000000"/>
            </a:solidFill>
            <a:prstDash val="solid"/>
            <a:headEnd type="none" w="med" len="med"/>
            <a:tailEnd type="none" w="med" len="med"/>
          </a:ln>
        </p:spPr>
      </p:sp>
      <p:sp>
        <p:nvSpPr>
          <p:cNvPr id="37241" name="Line 797"/>
          <p:cNvSpPr/>
          <p:nvPr/>
        </p:nvSpPr>
        <p:spPr>
          <a:xfrm flipH="1" flipV="1">
            <a:off x="6483350" y="3498850"/>
            <a:ext cx="3175" cy="4763"/>
          </a:xfrm>
          <a:prstGeom prst="line">
            <a:avLst/>
          </a:prstGeom>
          <a:ln w="0" cap="flat" cmpd="sng">
            <a:solidFill>
              <a:srgbClr val="000000"/>
            </a:solidFill>
            <a:prstDash val="solid"/>
            <a:headEnd type="none" w="med" len="med"/>
            <a:tailEnd type="none" w="med" len="med"/>
          </a:ln>
        </p:spPr>
      </p:sp>
      <p:sp>
        <p:nvSpPr>
          <p:cNvPr id="37242" name="Line 798"/>
          <p:cNvSpPr/>
          <p:nvPr/>
        </p:nvSpPr>
        <p:spPr>
          <a:xfrm flipH="1" flipV="1">
            <a:off x="6483350" y="3421063"/>
            <a:ext cx="111125" cy="112712"/>
          </a:xfrm>
          <a:prstGeom prst="line">
            <a:avLst/>
          </a:prstGeom>
          <a:ln w="0" cap="flat" cmpd="sng">
            <a:solidFill>
              <a:srgbClr val="000000"/>
            </a:solidFill>
            <a:prstDash val="solid"/>
            <a:headEnd type="none" w="med" len="med"/>
            <a:tailEnd type="none" w="med" len="med"/>
          </a:ln>
        </p:spPr>
      </p:sp>
      <p:sp>
        <p:nvSpPr>
          <p:cNvPr id="37243" name="Line 799"/>
          <p:cNvSpPr/>
          <p:nvPr/>
        </p:nvSpPr>
        <p:spPr>
          <a:xfrm flipH="1" flipV="1">
            <a:off x="6553200" y="3414713"/>
            <a:ext cx="149225" cy="149225"/>
          </a:xfrm>
          <a:prstGeom prst="line">
            <a:avLst/>
          </a:prstGeom>
          <a:ln w="0" cap="flat" cmpd="sng">
            <a:solidFill>
              <a:srgbClr val="000000"/>
            </a:solidFill>
            <a:prstDash val="solid"/>
            <a:headEnd type="none" w="med" len="med"/>
            <a:tailEnd type="none" w="med" len="med"/>
          </a:ln>
        </p:spPr>
      </p:sp>
      <p:sp>
        <p:nvSpPr>
          <p:cNvPr id="37244" name="Line 800"/>
          <p:cNvSpPr/>
          <p:nvPr/>
        </p:nvSpPr>
        <p:spPr>
          <a:xfrm flipH="1" flipV="1">
            <a:off x="6630988" y="3414713"/>
            <a:ext cx="177800" cy="179387"/>
          </a:xfrm>
          <a:prstGeom prst="line">
            <a:avLst/>
          </a:prstGeom>
          <a:ln w="0" cap="flat" cmpd="sng">
            <a:solidFill>
              <a:srgbClr val="000000"/>
            </a:solidFill>
            <a:prstDash val="solid"/>
            <a:headEnd type="none" w="med" len="med"/>
            <a:tailEnd type="none" w="med" len="med"/>
          </a:ln>
        </p:spPr>
      </p:sp>
      <p:sp>
        <p:nvSpPr>
          <p:cNvPr id="37245" name="Line 801"/>
          <p:cNvSpPr/>
          <p:nvPr/>
        </p:nvSpPr>
        <p:spPr>
          <a:xfrm flipH="1" flipV="1">
            <a:off x="6708775" y="3414713"/>
            <a:ext cx="207963" cy="209550"/>
          </a:xfrm>
          <a:prstGeom prst="line">
            <a:avLst/>
          </a:prstGeom>
          <a:ln w="0" cap="flat" cmpd="sng">
            <a:solidFill>
              <a:srgbClr val="000000"/>
            </a:solidFill>
            <a:prstDash val="solid"/>
            <a:headEnd type="none" w="med" len="med"/>
            <a:tailEnd type="none" w="med" len="med"/>
          </a:ln>
        </p:spPr>
      </p:sp>
      <p:sp>
        <p:nvSpPr>
          <p:cNvPr id="37246" name="Line 802"/>
          <p:cNvSpPr/>
          <p:nvPr/>
        </p:nvSpPr>
        <p:spPr>
          <a:xfrm flipH="1" flipV="1">
            <a:off x="6786563" y="3414713"/>
            <a:ext cx="207962" cy="209550"/>
          </a:xfrm>
          <a:prstGeom prst="line">
            <a:avLst/>
          </a:prstGeom>
          <a:ln w="0" cap="flat" cmpd="sng">
            <a:solidFill>
              <a:srgbClr val="000000"/>
            </a:solidFill>
            <a:prstDash val="solid"/>
            <a:headEnd type="none" w="med" len="med"/>
            <a:tailEnd type="none" w="med" len="med"/>
          </a:ln>
        </p:spPr>
      </p:sp>
      <p:sp>
        <p:nvSpPr>
          <p:cNvPr id="37247" name="Line 803"/>
          <p:cNvSpPr/>
          <p:nvPr/>
        </p:nvSpPr>
        <p:spPr>
          <a:xfrm flipH="1" flipV="1">
            <a:off x="6864350" y="3414713"/>
            <a:ext cx="130175" cy="131762"/>
          </a:xfrm>
          <a:prstGeom prst="line">
            <a:avLst/>
          </a:prstGeom>
          <a:ln w="0" cap="flat" cmpd="sng">
            <a:solidFill>
              <a:srgbClr val="000000"/>
            </a:solidFill>
            <a:prstDash val="solid"/>
            <a:headEnd type="none" w="med" len="med"/>
            <a:tailEnd type="none" w="med" len="med"/>
          </a:ln>
        </p:spPr>
      </p:sp>
      <p:sp>
        <p:nvSpPr>
          <p:cNvPr id="37248" name="Line 804"/>
          <p:cNvSpPr/>
          <p:nvPr/>
        </p:nvSpPr>
        <p:spPr>
          <a:xfrm flipH="1" flipV="1">
            <a:off x="6942138" y="3414713"/>
            <a:ext cx="52387" cy="53975"/>
          </a:xfrm>
          <a:prstGeom prst="line">
            <a:avLst/>
          </a:prstGeom>
          <a:ln w="0" cap="flat" cmpd="sng">
            <a:solidFill>
              <a:srgbClr val="000000"/>
            </a:solidFill>
            <a:prstDash val="solid"/>
            <a:headEnd type="none" w="med" len="med"/>
            <a:tailEnd type="none" w="med" len="med"/>
          </a:ln>
        </p:spPr>
      </p:sp>
      <p:sp>
        <p:nvSpPr>
          <p:cNvPr id="37249" name="Freeform 805"/>
          <p:cNvSpPr/>
          <p:nvPr/>
        </p:nvSpPr>
        <p:spPr>
          <a:xfrm>
            <a:off x="6543675" y="3506788"/>
            <a:ext cx="346075" cy="95250"/>
          </a:xfrm>
          <a:custGeom>
            <a:avLst/>
            <a:gdLst>
              <a:gd name="txL" fmla="*/ 0 w 1748"/>
              <a:gd name="txT" fmla="*/ 0 h 482"/>
              <a:gd name="txR" fmla="*/ 1748 w 1748"/>
              <a:gd name="txB" fmla="*/ 482 h 482"/>
            </a:gdLst>
            <a:ahLst/>
            <a:cxnLst>
              <a:cxn ang="0">
                <a:pos x="1489429" y="0"/>
              </a:cxn>
              <a:cxn ang="0">
                <a:pos x="0" y="5271949"/>
              </a:cxn>
              <a:cxn ang="0">
                <a:pos x="68517114" y="18822745"/>
              </a:cxn>
              <a:cxn ang="0">
                <a:pos x="1489429" y="0"/>
              </a:cxn>
            </a:cxnLst>
            <a:rect l="txL" t="txT" r="txR" b="txB"/>
            <a:pathLst>
              <a:path w="1748" h="482">
                <a:moveTo>
                  <a:pt x="38" y="0"/>
                </a:moveTo>
                <a:lnTo>
                  <a:pt x="0" y="135"/>
                </a:lnTo>
                <a:lnTo>
                  <a:pt x="1748" y="482"/>
                </a:lnTo>
                <a:lnTo>
                  <a:pt x="38" y="0"/>
                </a:lnTo>
                <a:close/>
              </a:path>
            </a:pathLst>
          </a:custGeom>
          <a:solidFill>
            <a:srgbClr val="000000">
              <a:alpha val="100000"/>
            </a:srgbClr>
          </a:solidFill>
          <a:ln w="9525">
            <a:noFill/>
          </a:ln>
        </p:spPr>
        <p:txBody>
          <a:bodyPr/>
          <a:lstStyle/>
          <a:p>
            <a:endParaRPr lang="zh-CN" altLang="en-US"/>
          </a:p>
        </p:txBody>
      </p:sp>
      <p:sp>
        <p:nvSpPr>
          <p:cNvPr id="37250" name="Freeform 806"/>
          <p:cNvSpPr/>
          <p:nvPr/>
        </p:nvSpPr>
        <p:spPr>
          <a:xfrm>
            <a:off x="6543675" y="3533775"/>
            <a:ext cx="346075" cy="95250"/>
          </a:xfrm>
          <a:custGeom>
            <a:avLst/>
            <a:gdLst>
              <a:gd name="txL" fmla="*/ 0 w 1748"/>
              <a:gd name="txT" fmla="*/ 0 h 482"/>
              <a:gd name="txR" fmla="*/ 1748 w 1748"/>
              <a:gd name="txB" fmla="*/ 482 h 482"/>
            </a:gdLst>
            <a:ahLst/>
            <a:cxnLst>
              <a:cxn ang="0">
                <a:pos x="0" y="0"/>
              </a:cxn>
              <a:cxn ang="0">
                <a:pos x="68517114" y="13550797"/>
              </a:cxn>
              <a:cxn ang="0">
                <a:pos x="67066886" y="18822745"/>
              </a:cxn>
              <a:cxn ang="0">
                <a:pos x="0" y="0"/>
              </a:cxn>
            </a:cxnLst>
            <a:rect l="txL" t="txT" r="txR" b="txB"/>
            <a:pathLst>
              <a:path w="1748" h="482">
                <a:moveTo>
                  <a:pt x="0" y="0"/>
                </a:moveTo>
                <a:lnTo>
                  <a:pt x="1748" y="347"/>
                </a:lnTo>
                <a:lnTo>
                  <a:pt x="1711" y="482"/>
                </a:lnTo>
                <a:lnTo>
                  <a:pt x="0" y="0"/>
                </a:lnTo>
                <a:close/>
              </a:path>
            </a:pathLst>
          </a:custGeom>
          <a:solidFill>
            <a:srgbClr val="000000">
              <a:alpha val="100000"/>
            </a:srgbClr>
          </a:solidFill>
          <a:ln w="9525">
            <a:noFill/>
          </a:ln>
        </p:spPr>
        <p:txBody>
          <a:bodyPr/>
          <a:lstStyle/>
          <a:p>
            <a:endParaRPr lang="zh-CN" altLang="en-US"/>
          </a:p>
        </p:txBody>
      </p:sp>
      <p:sp>
        <p:nvSpPr>
          <p:cNvPr id="37251" name="Freeform 807"/>
          <p:cNvSpPr/>
          <p:nvPr/>
        </p:nvSpPr>
        <p:spPr>
          <a:xfrm>
            <a:off x="6376988" y="3759200"/>
            <a:ext cx="26987" cy="142875"/>
          </a:xfrm>
          <a:custGeom>
            <a:avLst/>
            <a:gdLst>
              <a:gd name="txL" fmla="*/ 0 w 140"/>
              <a:gd name="txT" fmla="*/ 0 h 714"/>
              <a:gd name="txR" fmla="*/ 140 w 140"/>
              <a:gd name="txB" fmla="*/ 714 h 714"/>
            </a:gdLst>
            <a:ahLst/>
            <a:cxnLst>
              <a:cxn ang="0">
                <a:pos x="5202129" y="0"/>
              </a:cxn>
              <a:cxn ang="0">
                <a:pos x="0" y="0"/>
              </a:cxn>
              <a:cxn ang="0">
                <a:pos x="5202129" y="28590011"/>
              </a:cxn>
              <a:cxn ang="0">
                <a:pos x="5202129" y="0"/>
              </a:cxn>
            </a:cxnLst>
            <a:rect l="txL" t="txT" r="txR" b="txB"/>
            <a:pathLst>
              <a:path w="140" h="714">
                <a:moveTo>
                  <a:pt x="140" y="0"/>
                </a:moveTo>
                <a:lnTo>
                  <a:pt x="0" y="0"/>
                </a:lnTo>
                <a:lnTo>
                  <a:pt x="140" y="714"/>
                </a:lnTo>
                <a:lnTo>
                  <a:pt x="140" y="0"/>
                </a:lnTo>
                <a:close/>
              </a:path>
            </a:pathLst>
          </a:custGeom>
          <a:solidFill>
            <a:srgbClr val="000000">
              <a:alpha val="100000"/>
            </a:srgbClr>
          </a:solidFill>
          <a:ln w="9525">
            <a:noFill/>
          </a:ln>
        </p:spPr>
        <p:txBody>
          <a:bodyPr/>
          <a:lstStyle/>
          <a:p>
            <a:endParaRPr lang="zh-CN" altLang="en-US"/>
          </a:p>
        </p:txBody>
      </p:sp>
      <p:sp>
        <p:nvSpPr>
          <p:cNvPr id="37252" name="Freeform 808"/>
          <p:cNvSpPr/>
          <p:nvPr/>
        </p:nvSpPr>
        <p:spPr>
          <a:xfrm>
            <a:off x="6376988" y="3759200"/>
            <a:ext cx="26987" cy="142875"/>
          </a:xfrm>
          <a:custGeom>
            <a:avLst/>
            <a:gdLst>
              <a:gd name="txL" fmla="*/ 0 w 140"/>
              <a:gd name="txT" fmla="*/ 0 h 714"/>
              <a:gd name="txR" fmla="*/ 140 w 140"/>
              <a:gd name="txB" fmla="*/ 714 h 714"/>
            </a:gdLst>
            <a:ahLst/>
            <a:cxnLst>
              <a:cxn ang="0">
                <a:pos x="0" y="0"/>
              </a:cxn>
              <a:cxn ang="0">
                <a:pos x="5202129" y="28590011"/>
              </a:cxn>
              <a:cxn ang="0">
                <a:pos x="0" y="28590011"/>
              </a:cxn>
              <a:cxn ang="0">
                <a:pos x="0" y="0"/>
              </a:cxn>
            </a:cxnLst>
            <a:rect l="txL" t="txT" r="txR" b="txB"/>
            <a:pathLst>
              <a:path w="140" h="714">
                <a:moveTo>
                  <a:pt x="0" y="0"/>
                </a:moveTo>
                <a:lnTo>
                  <a:pt x="140" y="714"/>
                </a:lnTo>
                <a:lnTo>
                  <a:pt x="0" y="714"/>
                </a:lnTo>
                <a:lnTo>
                  <a:pt x="0" y="0"/>
                </a:lnTo>
                <a:close/>
              </a:path>
            </a:pathLst>
          </a:custGeom>
          <a:solidFill>
            <a:srgbClr val="000000">
              <a:alpha val="100000"/>
            </a:srgbClr>
          </a:solidFill>
          <a:ln w="9525">
            <a:noFill/>
          </a:ln>
        </p:spPr>
        <p:txBody>
          <a:bodyPr/>
          <a:lstStyle/>
          <a:p>
            <a:endParaRPr lang="zh-CN" altLang="en-US"/>
          </a:p>
        </p:txBody>
      </p:sp>
      <p:sp>
        <p:nvSpPr>
          <p:cNvPr id="37253" name="Freeform 809"/>
          <p:cNvSpPr/>
          <p:nvPr/>
        </p:nvSpPr>
        <p:spPr>
          <a:xfrm>
            <a:off x="6478588" y="3489325"/>
            <a:ext cx="71437" cy="26988"/>
          </a:xfrm>
          <a:custGeom>
            <a:avLst/>
            <a:gdLst>
              <a:gd name="txL" fmla="*/ 0 w 358"/>
              <a:gd name="txT" fmla="*/ 0 h 135"/>
              <a:gd name="txR" fmla="*/ 358 w 358"/>
              <a:gd name="txB" fmla="*/ 135 h 135"/>
            </a:gdLst>
            <a:ahLst/>
            <a:cxnLst>
              <a:cxn ang="0">
                <a:pos x="1513147" y="0"/>
              </a:cxn>
              <a:cxn ang="0">
                <a:pos x="0" y="5395200"/>
              </a:cxn>
              <a:cxn ang="0">
                <a:pos x="14254876" y="3596801"/>
              </a:cxn>
              <a:cxn ang="0">
                <a:pos x="1513147" y="0"/>
              </a:cxn>
            </a:cxnLst>
            <a:rect l="txL" t="txT" r="txR" b="txB"/>
            <a:pathLst>
              <a:path w="358" h="135">
                <a:moveTo>
                  <a:pt x="38" y="0"/>
                </a:moveTo>
                <a:lnTo>
                  <a:pt x="0" y="135"/>
                </a:lnTo>
                <a:lnTo>
                  <a:pt x="358" y="90"/>
                </a:lnTo>
                <a:lnTo>
                  <a:pt x="38" y="0"/>
                </a:lnTo>
                <a:close/>
              </a:path>
            </a:pathLst>
          </a:custGeom>
          <a:solidFill>
            <a:srgbClr val="000000">
              <a:alpha val="100000"/>
            </a:srgbClr>
          </a:solidFill>
          <a:ln w="9525">
            <a:noFill/>
          </a:ln>
        </p:spPr>
        <p:txBody>
          <a:bodyPr/>
          <a:lstStyle/>
          <a:p>
            <a:endParaRPr lang="zh-CN" altLang="en-US"/>
          </a:p>
        </p:txBody>
      </p:sp>
      <p:sp>
        <p:nvSpPr>
          <p:cNvPr id="37254" name="Freeform 810"/>
          <p:cNvSpPr/>
          <p:nvPr/>
        </p:nvSpPr>
        <p:spPr>
          <a:xfrm>
            <a:off x="6478588" y="3506788"/>
            <a:ext cx="71437" cy="26987"/>
          </a:xfrm>
          <a:custGeom>
            <a:avLst/>
            <a:gdLst>
              <a:gd name="txL" fmla="*/ 0 w 358"/>
              <a:gd name="txT" fmla="*/ 0 h 135"/>
              <a:gd name="txR" fmla="*/ 358 w 358"/>
              <a:gd name="txB" fmla="*/ 135 h 135"/>
            </a:gdLst>
            <a:ahLst/>
            <a:cxnLst>
              <a:cxn ang="0">
                <a:pos x="0" y="1798334"/>
              </a:cxn>
              <a:cxn ang="0">
                <a:pos x="14254876" y="0"/>
              </a:cxn>
              <a:cxn ang="0">
                <a:pos x="12741726" y="5394800"/>
              </a:cxn>
              <a:cxn ang="0">
                <a:pos x="0" y="1798334"/>
              </a:cxn>
            </a:cxnLst>
            <a:rect l="txL" t="txT" r="txR" b="txB"/>
            <a:pathLst>
              <a:path w="358" h="135">
                <a:moveTo>
                  <a:pt x="0" y="45"/>
                </a:moveTo>
                <a:lnTo>
                  <a:pt x="358" y="0"/>
                </a:lnTo>
                <a:lnTo>
                  <a:pt x="320" y="135"/>
                </a:lnTo>
                <a:lnTo>
                  <a:pt x="0" y="45"/>
                </a:lnTo>
                <a:close/>
              </a:path>
            </a:pathLst>
          </a:custGeom>
          <a:solidFill>
            <a:srgbClr val="000000">
              <a:alpha val="100000"/>
            </a:srgbClr>
          </a:solidFill>
          <a:ln w="9525">
            <a:noFill/>
          </a:ln>
        </p:spPr>
        <p:txBody>
          <a:bodyPr/>
          <a:lstStyle/>
          <a:p>
            <a:endParaRPr lang="zh-CN" altLang="en-US"/>
          </a:p>
        </p:txBody>
      </p:sp>
      <p:sp>
        <p:nvSpPr>
          <p:cNvPr id="37255" name="Freeform 811"/>
          <p:cNvSpPr/>
          <p:nvPr/>
        </p:nvSpPr>
        <p:spPr>
          <a:xfrm>
            <a:off x="6391275" y="3400425"/>
            <a:ext cx="87313" cy="28575"/>
          </a:xfrm>
          <a:custGeom>
            <a:avLst/>
            <a:gdLst>
              <a:gd name="txL" fmla="*/ 0 w 442"/>
              <a:gd name="txT" fmla="*/ 0 h 140"/>
              <a:gd name="txR" fmla="*/ 442 w 442"/>
              <a:gd name="txB" fmla="*/ 140 h 140"/>
            </a:gdLst>
            <a:ahLst/>
            <a:cxnLst>
              <a:cxn ang="0">
                <a:pos x="0" y="0"/>
              </a:cxn>
              <a:cxn ang="0">
                <a:pos x="0" y="5832361"/>
              </a:cxn>
              <a:cxn ang="0">
                <a:pos x="17247875" y="0"/>
              </a:cxn>
              <a:cxn ang="0">
                <a:pos x="0" y="0"/>
              </a:cxn>
            </a:cxnLst>
            <a:rect l="txL" t="txT" r="txR" b="txB"/>
            <a:pathLst>
              <a:path w="442" h="140">
                <a:moveTo>
                  <a:pt x="0" y="0"/>
                </a:moveTo>
                <a:lnTo>
                  <a:pt x="0" y="140"/>
                </a:lnTo>
                <a:lnTo>
                  <a:pt x="442" y="0"/>
                </a:lnTo>
                <a:lnTo>
                  <a:pt x="0" y="0"/>
                </a:lnTo>
                <a:close/>
              </a:path>
            </a:pathLst>
          </a:custGeom>
          <a:solidFill>
            <a:srgbClr val="000000">
              <a:alpha val="100000"/>
            </a:srgbClr>
          </a:solidFill>
          <a:ln w="9525">
            <a:noFill/>
          </a:ln>
        </p:spPr>
        <p:txBody>
          <a:bodyPr/>
          <a:lstStyle/>
          <a:p>
            <a:endParaRPr lang="zh-CN" altLang="en-US"/>
          </a:p>
        </p:txBody>
      </p:sp>
      <p:sp>
        <p:nvSpPr>
          <p:cNvPr id="37256" name="Freeform 812"/>
          <p:cNvSpPr/>
          <p:nvPr/>
        </p:nvSpPr>
        <p:spPr>
          <a:xfrm>
            <a:off x="6391275" y="3400425"/>
            <a:ext cx="87313" cy="28575"/>
          </a:xfrm>
          <a:custGeom>
            <a:avLst/>
            <a:gdLst>
              <a:gd name="txL" fmla="*/ 0 w 442"/>
              <a:gd name="txT" fmla="*/ 0 h 140"/>
              <a:gd name="txR" fmla="*/ 442 w 442"/>
              <a:gd name="txB" fmla="*/ 140 h 140"/>
            </a:gdLst>
            <a:ahLst/>
            <a:cxnLst>
              <a:cxn ang="0">
                <a:pos x="0" y="5832361"/>
              </a:cxn>
              <a:cxn ang="0">
                <a:pos x="17247875" y="0"/>
              </a:cxn>
              <a:cxn ang="0">
                <a:pos x="17247875" y="5832361"/>
              </a:cxn>
              <a:cxn ang="0">
                <a:pos x="0" y="5832361"/>
              </a:cxn>
            </a:cxnLst>
            <a:rect l="txL" t="txT" r="txR" b="txB"/>
            <a:pathLst>
              <a:path w="442" h="140">
                <a:moveTo>
                  <a:pt x="0" y="140"/>
                </a:moveTo>
                <a:lnTo>
                  <a:pt x="442" y="0"/>
                </a:lnTo>
                <a:lnTo>
                  <a:pt x="442" y="140"/>
                </a:lnTo>
                <a:lnTo>
                  <a:pt x="0" y="140"/>
                </a:lnTo>
                <a:close/>
              </a:path>
            </a:pathLst>
          </a:custGeom>
          <a:solidFill>
            <a:srgbClr val="000000">
              <a:alpha val="100000"/>
            </a:srgbClr>
          </a:solidFill>
          <a:ln w="9525">
            <a:noFill/>
          </a:ln>
        </p:spPr>
        <p:txBody>
          <a:bodyPr/>
          <a:lstStyle/>
          <a:p>
            <a:endParaRPr lang="zh-CN" altLang="en-US"/>
          </a:p>
        </p:txBody>
      </p:sp>
      <p:sp>
        <p:nvSpPr>
          <p:cNvPr id="37257" name="Line 813"/>
          <p:cNvSpPr/>
          <p:nvPr/>
        </p:nvSpPr>
        <p:spPr>
          <a:xfrm>
            <a:off x="6407150" y="3594100"/>
            <a:ext cx="158750" cy="47625"/>
          </a:xfrm>
          <a:prstGeom prst="line">
            <a:avLst/>
          </a:prstGeom>
          <a:ln w="0" cap="flat" cmpd="sng">
            <a:solidFill>
              <a:srgbClr val="000000"/>
            </a:solidFill>
            <a:prstDash val="solid"/>
            <a:headEnd type="none" w="med" len="med"/>
            <a:tailEnd type="none" w="med" len="med"/>
          </a:ln>
        </p:spPr>
      </p:sp>
      <p:sp>
        <p:nvSpPr>
          <p:cNvPr id="37258" name="Line 814"/>
          <p:cNvSpPr/>
          <p:nvPr/>
        </p:nvSpPr>
        <p:spPr>
          <a:xfrm flipH="1" flipV="1">
            <a:off x="7367588" y="4314825"/>
            <a:ext cx="276225" cy="277813"/>
          </a:xfrm>
          <a:prstGeom prst="line">
            <a:avLst/>
          </a:prstGeom>
          <a:ln w="0" cap="flat" cmpd="sng">
            <a:solidFill>
              <a:srgbClr val="000000"/>
            </a:solidFill>
            <a:prstDash val="solid"/>
            <a:headEnd type="none" w="med" len="med"/>
            <a:tailEnd type="none" w="med" len="med"/>
          </a:ln>
        </p:spPr>
      </p:sp>
      <p:sp>
        <p:nvSpPr>
          <p:cNvPr id="37259" name="Line 815"/>
          <p:cNvSpPr/>
          <p:nvPr/>
        </p:nvSpPr>
        <p:spPr>
          <a:xfrm flipH="1" flipV="1">
            <a:off x="7367588" y="4470400"/>
            <a:ext cx="276225" cy="277813"/>
          </a:xfrm>
          <a:prstGeom prst="line">
            <a:avLst/>
          </a:prstGeom>
          <a:ln w="0" cap="flat" cmpd="sng">
            <a:solidFill>
              <a:srgbClr val="000000"/>
            </a:solidFill>
            <a:prstDash val="solid"/>
            <a:headEnd type="none" w="med" len="med"/>
            <a:tailEnd type="none" w="med" len="med"/>
          </a:ln>
        </p:spPr>
      </p:sp>
      <p:sp>
        <p:nvSpPr>
          <p:cNvPr id="37260" name="Line 816"/>
          <p:cNvSpPr/>
          <p:nvPr/>
        </p:nvSpPr>
        <p:spPr>
          <a:xfrm flipH="1" flipV="1">
            <a:off x="7351713" y="4141788"/>
            <a:ext cx="276225" cy="277812"/>
          </a:xfrm>
          <a:prstGeom prst="line">
            <a:avLst/>
          </a:prstGeom>
          <a:ln w="0" cap="flat" cmpd="sng">
            <a:solidFill>
              <a:srgbClr val="000000"/>
            </a:solidFill>
            <a:prstDash val="solid"/>
            <a:headEnd type="none" w="med" len="med"/>
            <a:tailEnd type="none" w="med" len="med"/>
          </a:ln>
        </p:spPr>
      </p:sp>
      <p:sp>
        <p:nvSpPr>
          <p:cNvPr id="37261" name="Line 817"/>
          <p:cNvSpPr/>
          <p:nvPr/>
        </p:nvSpPr>
        <p:spPr>
          <a:xfrm flipH="1" flipV="1">
            <a:off x="7362825" y="3843338"/>
            <a:ext cx="276225" cy="277812"/>
          </a:xfrm>
          <a:prstGeom prst="line">
            <a:avLst/>
          </a:prstGeom>
          <a:ln w="0" cap="flat" cmpd="sng">
            <a:solidFill>
              <a:srgbClr val="000000"/>
            </a:solidFill>
            <a:prstDash val="solid"/>
            <a:headEnd type="none" w="med" len="med"/>
            <a:tailEnd type="none" w="med" len="med"/>
          </a:ln>
        </p:spPr>
      </p:sp>
      <p:sp>
        <p:nvSpPr>
          <p:cNvPr id="37262" name="Line 818"/>
          <p:cNvSpPr/>
          <p:nvPr/>
        </p:nvSpPr>
        <p:spPr>
          <a:xfrm flipH="1" flipV="1">
            <a:off x="7362825" y="3998913"/>
            <a:ext cx="276225" cy="277812"/>
          </a:xfrm>
          <a:prstGeom prst="line">
            <a:avLst/>
          </a:prstGeom>
          <a:ln w="0" cap="flat" cmpd="sng">
            <a:solidFill>
              <a:srgbClr val="000000"/>
            </a:solidFill>
            <a:prstDash val="solid"/>
            <a:headEnd type="none" w="med" len="med"/>
            <a:tailEnd type="none" w="med" len="med"/>
          </a:ln>
        </p:spPr>
      </p:sp>
      <p:sp>
        <p:nvSpPr>
          <p:cNvPr id="37263" name="Line 819"/>
          <p:cNvSpPr/>
          <p:nvPr/>
        </p:nvSpPr>
        <p:spPr>
          <a:xfrm flipH="1" flipV="1">
            <a:off x="6988175" y="5022850"/>
            <a:ext cx="104775" cy="96838"/>
          </a:xfrm>
          <a:prstGeom prst="line">
            <a:avLst/>
          </a:prstGeom>
          <a:ln w="0" cap="flat" cmpd="sng">
            <a:solidFill>
              <a:srgbClr val="000000"/>
            </a:solidFill>
            <a:prstDash val="solid"/>
            <a:headEnd type="none" w="med" len="med"/>
            <a:tailEnd type="none" w="med" len="med"/>
          </a:ln>
        </p:spPr>
      </p:sp>
      <p:sp>
        <p:nvSpPr>
          <p:cNvPr id="37264" name="Line 820"/>
          <p:cNvSpPr>
            <a:spLocks noChangeAspect="1"/>
          </p:cNvSpPr>
          <p:nvPr/>
        </p:nvSpPr>
        <p:spPr>
          <a:xfrm flipH="1" flipV="1">
            <a:off x="6994525" y="3465513"/>
            <a:ext cx="176213" cy="179387"/>
          </a:xfrm>
          <a:prstGeom prst="line">
            <a:avLst/>
          </a:prstGeom>
          <a:ln w="0" cap="flat" cmpd="sng">
            <a:solidFill>
              <a:srgbClr val="000000"/>
            </a:solidFill>
            <a:prstDash val="solid"/>
            <a:headEnd type="none" w="med" len="med"/>
            <a:tailEnd type="none" w="med" len="med"/>
          </a:ln>
        </p:spPr>
      </p:sp>
      <p:sp>
        <p:nvSpPr>
          <p:cNvPr id="37265" name="Line 821"/>
          <p:cNvSpPr/>
          <p:nvPr/>
        </p:nvSpPr>
        <p:spPr>
          <a:xfrm>
            <a:off x="6981825" y="3579813"/>
            <a:ext cx="73025" cy="71437"/>
          </a:xfrm>
          <a:prstGeom prst="line">
            <a:avLst/>
          </a:prstGeom>
          <a:ln w="3175" cap="flat" cmpd="sng">
            <a:solidFill>
              <a:schemeClr val="tx1"/>
            </a:solidFill>
            <a:prstDash val="solid"/>
            <a:headEnd type="none" w="med" len="med"/>
            <a:tailEnd type="none" w="med" len="med"/>
          </a:ln>
        </p:spPr>
      </p:sp>
      <p:sp>
        <p:nvSpPr>
          <p:cNvPr id="37266" name="Rectangle 822"/>
          <p:cNvSpPr/>
          <p:nvPr/>
        </p:nvSpPr>
        <p:spPr>
          <a:xfrm>
            <a:off x="6394450" y="3941763"/>
            <a:ext cx="71438" cy="649287"/>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267" name="Rectangle 823"/>
          <p:cNvSpPr/>
          <p:nvPr/>
        </p:nvSpPr>
        <p:spPr>
          <a:xfrm>
            <a:off x="6465888" y="3898900"/>
            <a:ext cx="1296987" cy="738188"/>
          </a:xfrm>
          <a:prstGeom prst="rect">
            <a:avLst/>
          </a:prstGeom>
          <a:solidFill>
            <a:schemeClr val="bg1"/>
          </a:solid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268" name="Line 824"/>
          <p:cNvSpPr/>
          <p:nvPr/>
        </p:nvSpPr>
        <p:spPr>
          <a:xfrm>
            <a:off x="5580063" y="4265613"/>
            <a:ext cx="3238500" cy="0"/>
          </a:xfrm>
          <a:prstGeom prst="line">
            <a:avLst/>
          </a:prstGeom>
          <a:ln w="9525" cap="flat" cmpd="sng">
            <a:solidFill>
              <a:schemeClr val="tx1"/>
            </a:solidFill>
            <a:prstDash val="lgDashDot"/>
            <a:headEnd type="none" w="med" len="med"/>
            <a:tailEnd type="none" w="med" len="med"/>
          </a:ln>
        </p:spPr>
      </p:sp>
      <p:sp>
        <p:nvSpPr>
          <p:cNvPr id="37269" name="Line 825"/>
          <p:cNvSpPr/>
          <p:nvPr/>
        </p:nvSpPr>
        <p:spPr>
          <a:xfrm flipH="1">
            <a:off x="6381750" y="3898900"/>
            <a:ext cx="144463" cy="0"/>
          </a:xfrm>
          <a:prstGeom prst="line">
            <a:avLst/>
          </a:prstGeom>
          <a:ln w="28575" cap="flat" cmpd="sng">
            <a:solidFill>
              <a:schemeClr val="tx1"/>
            </a:solidFill>
            <a:prstDash val="solid"/>
            <a:headEnd type="none" w="med" len="med"/>
            <a:tailEnd type="none" w="med" len="med"/>
          </a:ln>
        </p:spPr>
      </p:sp>
      <p:sp>
        <p:nvSpPr>
          <p:cNvPr id="37270" name="AutoShape 826" descr="轮廓式菱形"/>
          <p:cNvSpPr/>
          <p:nvPr/>
        </p:nvSpPr>
        <p:spPr>
          <a:xfrm flipV="1">
            <a:off x="7419975" y="3683000"/>
            <a:ext cx="144463" cy="215900"/>
          </a:xfrm>
          <a:custGeom>
            <a:avLst/>
            <a:gdLst>
              <a:gd name="txL" fmla="*/ 4500 w 21600"/>
              <a:gd name="txT" fmla="*/ 4500 h 21600"/>
              <a:gd name="txR" fmla="*/ 17100 w 21600"/>
              <a:gd name="txB" fmla="*/ 17100 h 21600"/>
            </a:gdLst>
            <a:ahLst/>
            <a:cxnLst>
              <a:cxn ang="0">
                <a:pos x="5654181" y="10785006"/>
              </a:cxn>
              <a:cxn ang="0">
                <a:pos x="3230988" y="21570011"/>
              </a:cxn>
              <a:cxn ang="0">
                <a:pos x="807749" y="10785006"/>
              </a:cxn>
              <a:cxn ang="0">
                <a:pos x="3230988" y="0"/>
              </a:cxn>
            </a:cxnLst>
            <a:rect l="txL" t="txT" r="txR" b="txB"/>
            <a:pathLst>
              <a:path w="21600" h="21600">
                <a:moveTo>
                  <a:pt x="0" y="0"/>
                </a:moveTo>
                <a:lnTo>
                  <a:pt x="5400" y="21600"/>
                </a:lnTo>
                <a:lnTo>
                  <a:pt x="16200" y="21600"/>
                </a:lnTo>
                <a:lnTo>
                  <a:pt x="21600" y="0"/>
                </a:lnTo>
                <a:close/>
              </a:path>
            </a:pathLst>
          </a:custGeom>
          <a:pattFill prst="openDmnd">
            <a:fgClr>
              <a:srgbClr val="0000CC">
                <a:alpha val="100000"/>
              </a:srgbClr>
            </a:fgClr>
            <a:bgClr>
              <a:srgbClr val="FFFFFF">
                <a:alpha val="100000"/>
              </a:srgbClr>
            </a:bgClr>
          </a:pattFill>
          <a:ln w="28575" cap="flat" cmpd="sng">
            <a:solidFill>
              <a:srgbClr val="0000CC">
                <a:alpha val="100000"/>
              </a:srgbClr>
            </a:solidFill>
            <a:prstDash val="solid"/>
            <a:miter lim="800000"/>
            <a:headEnd type="none" w="med" len="med"/>
            <a:tailEnd type="none" w="med" len="med"/>
          </a:ln>
        </p:spPr>
        <p:txBody>
          <a:bodyPr/>
          <a:lstStyle/>
          <a:p>
            <a:endParaRPr lang="zh-CN" altLang="en-US"/>
          </a:p>
        </p:txBody>
      </p:sp>
      <p:sp>
        <p:nvSpPr>
          <p:cNvPr id="37271" name="AutoShape 827" descr="轮廓式菱形"/>
          <p:cNvSpPr/>
          <p:nvPr/>
        </p:nvSpPr>
        <p:spPr>
          <a:xfrm>
            <a:off x="7419975" y="4635500"/>
            <a:ext cx="144463" cy="215900"/>
          </a:xfrm>
          <a:custGeom>
            <a:avLst/>
            <a:gdLst>
              <a:gd name="txL" fmla="*/ 4500 w 21600"/>
              <a:gd name="txT" fmla="*/ 4500 h 21600"/>
              <a:gd name="txR" fmla="*/ 17100 w 21600"/>
              <a:gd name="txB" fmla="*/ 17100 h 21600"/>
            </a:gdLst>
            <a:ahLst/>
            <a:cxnLst>
              <a:cxn ang="0">
                <a:pos x="5654181" y="10785006"/>
              </a:cxn>
              <a:cxn ang="0">
                <a:pos x="3230988" y="21570011"/>
              </a:cxn>
              <a:cxn ang="0">
                <a:pos x="807749" y="10785006"/>
              </a:cxn>
              <a:cxn ang="0">
                <a:pos x="3230988" y="0"/>
              </a:cxn>
            </a:cxnLst>
            <a:rect l="txL" t="txT" r="txR" b="txB"/>
            <a:pathLst>
              <a:path w="21600" h="21600">
                <a:moveTo>
                  <a:pt x="0" y="0"/>
                </a:moveTo>
                <a:lnTo>
                  <a:pt x="5400" y="21600"/>
                </a:lnTo>
                <a:lnTo>
                  <a:pt x="16200" y="21600"/>
                </a:lnTo>
                <a:lnTo>
                  <a:pt x="21600" y="0"/>
                </a:lnTo>
                <a:close/>
              </a:path>
            </a:pathLst>
          </a:custGeom>
          <a:pattFill prst="openDmnd">
            <a:fgClr>
              <a:srgbClr val="0000CC">
                <a:alpha val="100000"/>
              </a:srgbClr>
            </a:fgClr>
            <a:bgClr>
              <a:srgbClr val="FFFFFF">
                <a:alpha val="100000"/>
              </a:srgbClr>
            </a:bgClr>
          </a:pattFill>
          <a:ln w="28575" cap="flat" cmpd="sng">
            <a:solidFill>
              <a:srgbClr val="0000CC">
                <a:alpha val="100000"/>
              </a:srgbClr>
            </a:solidFill>
            <a:prstDash val="solid"/>
            <a:miter lim="800000"/>
            <a:headEnd type="none" w="med" len="med"/>
            <a:tailEnd type="none" w="med" len="med"/>
          </a:ln>
        </p:spPr>
        <p:txBody>
          <a:bodyPr/>
          <a:lstStyle/>
          <a:p>
            <a:endParaRPr lang="zh-CN" altLang="en-US"/>
          </a:p>
        </p:txBody>
      </p:sp>
      <p:sp>
        <p:nvSpPr>
          <p:cNvPr id="37272" name="Rectangle 828"/>
          <p:cNvSpPr/>
          <p:nvPr/>
        </p:nvSpPr>
        <p:spPr>
          <a:xfrm>
            <a:off x="7766050" y="4011613"/>
            <a:ext cx="792163" cy="504825"/>
          </a:xfrm>
          <a:prstGeom prst="rect">
            <a:avLst/>
          </a:prstGeom>
          <a:noFill/>
          <a:ln w="28575"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273" name="AutoShape 829"/>
          <p:cNvSpPr/>
          <p:nvPr/>
        </p:nvSpPr>
        <p:spPr>
          <a:xfrm>
            <a:off x="7886700" y="4191000"/>
            <a:ext cx="504825" cy="142875"/>
          </a:xfrm>
          <a:prstGeom prst="flowChartTerminator">
            <a:avLst/>
          </a:prstGeom>
          <a:noFill/>
          <a:ln w="19050" cap="flat" cmpd="sng">
            <a:solidFill>
              <a:srgbClr val="800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37274" name="Line 830"/>
          <p:cNvSpPr/>
          <p:nvPr/>
        </p:nvSpPr>
        <p:spPr>
          <a:xfrm>
            <a:off x="8612188" y="4059238"/>
            <a:ext cx="0" cy="395287"/>
          </a:xfrm>
          <a:prstGeom prst="line">
            <a:avLst/>
          </a:prstGeom>
          <a:ln w="28575" cap="flat" cmpd="sng">
            <a:solidFill>
              <a:srgbClr val="800000"/>
            </a:solidFill>
            <a:prstDash val="solid"/>
            <a:headEnd type="none" w="med" len="med"/>
            <a:tailEnd type="none" w="med" len="med"/>
          </a:ln>
        </p:spPr>
      </p:sp>
      <p:sp>
        <p:nvSpPr>
          <p:cNvPr id="37275" name="Line 831"/>
          <p:cNvSpPr>
            <a:spLocks noChangeAspect="1"/>
          </p:cNvSpPr>
          <p:nvPr/>
        </p:nvSpPr>
        <p:spPr>
          <a:xfrm>
            <a:off x="8562975" y="4006850"/>
            <a:ext cx="53975" cy="55563"/>
          </a:xfrm>
          <a:prstGeom prst="line">
            <a:avLst/>
          </a:prstGeom>
          <a:ln w="28575" cap="flat" cmpd="sng">
            <a:solidFill>
              <a:srgbClr val="800000"/>
            </a:solidFill>
            <a:prstDash val="solid"/>
            <a:headEnd type="none" w="med" len="med"/>
            <a:tailEnd type="none" w="med" len="med"/>
          </a:ln>
        </p:spPr>
      </p:sp>
      <p:sp>
        <p:nvSpPr>
          <p:cNvPr id="37276" name="Line 832"/>
          <p:cNvSpPr>
            <a:spLocks noChangeAspect="1"/>
          </p:cNvSpPr>
          <p:nvPr/>
        </p:nvSpPr>
        <p:spPr>
          <a:xfrm flipV="1">
            <a:off x="8561388" y="4448175"/>
            <a:ext cx="53975" cy="55563"/>
          </a:xfrm>
          <a:prstGeom prst="line">
            <a:avLst/>
          </a:prstGeom>
          <a:ln w="28575" cap="flat" cmpd="sng">
            <a:solidFill>
              <a:srgbClr val="800000"/>
            </a:solidFill>
            <a:prstDash val="solid"/>
            <a:headEnd type="none" w="med" len="med"/>
            <a:tailEnd type="none" w="med" len="med"/>
          </a:ln>
        </p:spPr>
      </p:sp>
      <p:sp>
        <p:nvSpPr>
          <p:cNvPr id="622401" name="AutoShape 833"/>
          <p:cNvSpPr/>
          <p:nvPr/>
        </p:nvSpPr>
        <p:spPr>
          <a:xfrm>
            <a:off x="2987675" y="858838"/>
            <a:ext cx="4197350" cy="2006600"/>
          </a:xfrm>
          <a:prstGeom prst="wedgeRoundRectCallout">
            <a:avLst>
              <a:gd name="adj1" fmla="val -33810"/>
              <a:gd name="adj2" fmla="val 97231"/>
              <a:gd name="adj3" fmla="val 16667"/>
            </a:avLst>
          </a:prstGeom>
          <a:noFill/>
          <a:ln w="9525" cap="flat" cmpd="sng">
            <a:solidFill>
              <a:srgbClr val="0000CC"/>
            </a:solidFill>
            <a:prstDash val="solid"/>
            <a:miter/>
            <a:headEnd type="none" w="med" len="med"/>
            <a:tailEnd type="none" w="med" len="med"/>
          </a:ln>
        </p:spPr>
        <p:txBody>
          <a:bodyPr/>
          <a:lstStyle/>
          <a:p>
            <a:pPr algn="l"/>
            <a:r>
              <a:rPr lang="zh-CN" altLang="en-US" i="0" dirty="0">
                <a:solidFill>
                  <a:srgbClr val="000066"/>
                </a:solidFill>
                <a:latin typeface="仿宋_GB2312" pitchFamily="49" charset="-122"/>
                <a:ea typeface="仿宋_GB2312" pitchFamily="49" charset="-122"/>
              </a:rPr>
              <a:t>轴承透盖可用毛毡作密封装置，毛毡与轴之间不能有间隙，而轴承盖上穿孔应大于轴的直径，以免轴转动时和轴承盖摩擦而损坏零件</a:t>
            </a:r>
          </a:p>
        </p:txBody>
      </p:sp>
      <p:sp>
        <p:nvSpPr>
          <p:cNvPr id="622402" name="Text Box 834"/>
          <p:cNvSpPr txBox="1"/>
          <p:nvPr/>
        </p:nvSpPr>
        <p:spPr>
          <a:xfrm>
            <a:off x="7013575" y="655638"/>
            <a:ext cx="1944688" cy="519112"/>
          </a:xfrm>
          <a:prstGeom prst="rect">
            <a:avLst/>
          </a:prstGeom>
          <a:solidFill>
            <a:srgbClr val="FFCC99"/>
          </a:solidFill>
          <a:ln w="9525">
            <a:noFill/>
          </a:ln>
        </p:spPr>
        <p:txBody>
          <a:bodyPr>
            <a:spAutoFit/>
          </a:bodyPr>
          <a:lstStyle/>
          <a:p>
            <a:pPr>
              <a:spcBef>
                <a:spcPct val="50000"/>
              </a:spcBef>
            </a:pPr>
            <a:r>
              <a:rPr lang="zh-CN" altLang="en-US" sz="2800" i="0" dirty="0">
                <a:latin typeface="仿宋_GB2312" pitchFamily="49" charset="-122"/>
                <a:ea typeface="仿宋_GB2312" pitchFamily="49" charset="-122"/>
              </a:rPr>
              <a:t>密封装置</a:t>
            </a:r>
          </a:p>
        </p:txBody>
      </p:sp>
      <p:sp>
        <p:nvSpPr>
          <p:cNvPr id="622403" name="Line 835"/>
          <p:cNvSpPr/>
          <p:nvPr/>
        </p:nvSpPr>
        <p:spPr>
          <a:xfrm flipV="1">
            <a:off x="6877050" y="4665663"/>
            <a:ext cx="647700" cy="1584325"/>
          </a:xfrm>
          <a:prstGeom prst="line">
            <a:avLst/>
          </a:prstGeom>
          <a:ln w="38100" cap="flat" cmpd="dbl">
            <a:solidFill>
              <a:srgbClr val="FF3300"/>
            </a:solidFill>
            <a:prstDash val="solid"/>
            <a:headEnd type="none" w="med" len="med"/>
            <a:tailEnd type="arrow" w="lg" len="lg"/>
          </a:ln>
        </p:spPr>
      </p:sp>
      <p:sp>
        <p:nvSpPr>
          <p:cNvPr id="37280" name="Line 836"/>
          <p:cNvSpPr/>
          <p:nvPr/>
        </p:nvSpPr>
        <p:spPr>
          <a:xfrm flipH="1">
            <a:off x="5772150" y="3671888"/>
            <a:ext cx="609600" cy="0"/>
          </a:xfrm>
          <a:prstGeom prst="line">
            <a:avLst/>
          </a:prstGeom>
          <a:ln w="28575" cap="flat" cmpd="sng">
            <a:solidFill>
              <a:srgbClr val="800000"/>
            </a:solidFill>
            <a:prstDash val="solid"/>
            <a:headEnd type="none" w="med" len="med"/>
            <a:tailEnd type="none" w="med" len="med"/>
          </a:ln>
        </p:spPr>
      </p:sp>
      <p:sp>
        <p:nvSpPr>
          <p:cNvPr id="37281" name="Line 837"/>
          <p:cNvSpPr/>
          <p:nvPr/>
        </p:nvSpPr>
        <p:spPr>
          <a:xfrm flipH="1">
            <a:off x="5770563" y="4813300"/>
            <a:ext cx="609600" cy="0"/>
          </a:xfrm>
          <a:prstGeom prst="line">
            <a:avLst/>
          </a:prstGeom>
          <a:ln w="28575" cap="flat" cmpd="sng">
            <a:solidFill>
              <a:srgbClr val="800000"/>
            </a:solidFill>
            <a:prstDash val="solid"/>
            <a:headEnd type="none" w="med" len="med"/>
            <a:tailEnd type="none" w="med" len="med"/>
          </a:ln>
        </p:spPr>
      </p:sp>
      <p:sp>
        <p:nvSpPr>
          <p:cNvPr id="37282" name="Rectangle 83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10.5 </a:t>
            </a:r>
            <a:r>
              <a:rPr lang="zh-CN" altLang="en-US" i="0" dirty="0">
                <a:solidFill>
                  <a:srgbClr val="000066"/>
                </a:solidFill>
                <a:latin typeface="仿宋_GB2312" pitchFamily="49" charset="-122"/>
                <a:ea typeface="仿宋_GB2312" pitchFamily="49" charset="-122"/>
              </a:rPr>
              <a:t>零件结构的装配工艺性</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2402"/>
                                        </p:tgtEl>
                                        <p:attrNameLst>
                                          <p:attrName>style.visibility</p:attrName>
                                        </p:attrNameLst>
                                      </p:cBhvr>
                                      <p:to>
                                        <p:strVal val="visible"/>
                                      </p:to>
                                    </p:set>
                                    <p:animEffect transition="in" filter="blinds(horizontal)">
                                      <p:cBhvr>
                                        <p:cTn id="12" dur="500"/>
                                        <p:tgtEl>
                                          <p:spTgt spid="6224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22401"/>
                                        </p:tgtEl>
                                        <p:attrNameLst>
                                          <p:attrName>style.visibility</p:attrName>
                                        </p:attrNameLst>
                                      </p:cBhvr>
                                      <p:to>
                                        <p:strVal val="visible"/>
                                      </p:to>
                                    </p:set>
                                    <p:animEffect transition="in" filter="blinds(horizontal)">
                                      <p:cBhvr>
                                        <p:cTn id="17" dur="500"/>
                                        <p:tgtEl>
                                          <p:spTgt spid="622401"/>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4" fill="hold" nodeType="clickEffect">
                                  <p:stCondLst>
                                    <p:cond delay="0"/>
                                  </p:stCondLst>
                                  <p:childTnLst>
                                    <p:set>
                                      <p:cBhvr>
                                        <p:cTn id="21" dur="1" fill="hold">
                                          <p:stCondLst>
                                            <p:cond delay="0"/>
                                          </p:stCondLst>
                                        </p:cTn>
                                        <p:tgtEl>
                                          <p:spTgt spid="622403"/>
                                        </p:tgtEl>
                                        <p:attrNameLst>
                                          <p:attrName>style.visibility</p:attrName>
                                        </p:attrNameLst>
                                      </p:cBhvr>
                                      <p:to>
                                        <p:strVal val="visible"/>
                                      </p:to>
                                    </p:set>
                                    <p:anim calcmode="lin" valueType="num">
                                      <p:cBhvr>
                                        <p:cTn id="22" dur="500" fill="hold"/>
                                        <p:tgtEl>
                                          <p:spTgt spid="622403"/>
                                        </p:tgtEl>
                                        <p:attrNameLst>
                                          <p:attrName>ppt_x</p:attrName>
                                        </p:attrNameLst>
                                      </p:cBhvr>
                                      <p:tavLst>
                                        <p:tav tm="0">
                                          <p:val>
                                            <p:strVal val="#ppt_x"/>
                                          </p:val>
                                        </p:tav>
                                        <p:tav tm="100000">
                                          <p:val>
                                            <p:strVal val="#ppt_x"/>
                                          </p:val>
                                        </p:tav>
                                      </p:tavLst>
                                    </p:anim>
                                    <p:anim calcmode="lin" valueType="num">
                                      <p:cBhvr>
                                        <p:cTn id="23" dur="500" fill="hold"/>
                                        <p:tgtEl>
                                          <p:spTgt spid="622403"/>
                                        </p:tgtEl>
                                        <p:attrNameLst>
                                          <p:attrName>ppt_y</p:attrName>
                                        </p:attrNameLst>
                                      </p:cBhvr>
                                      <p:tavLst>
                                        <p:tav tm="0">
                                          <p:val>
                                            <p:strVal val="#ppt_y+#ppt_h/2"/>
                                          </p:val>
                                        </p:tav>
                                        <p:tav tm="100000">
                                          <p:val>
                                            <p:strVal val="#ppt_y"/>
                                          </p:val>
                                        </p:tav>
                                      </p:tavLst>
                                    </p:anim>
                                    <p:anim calcmode="lin" valueType="num">
                                      <p:cBhvr>
                                        <p:cTn id="24" dur="500" fill="hold"/>
                                        <p:tgtEl>
                                          <p:spTgt spid="622403"/>
                                        </p:tgtEl>
                                        <p:attrNameLst>
                                          <p:attrName>ppt_w</p:attrName>
                                        </p:attrNameLst>
                                      </p:cBhvr>
                                      <p:tavLst>
                                        <p:tav tm="0">
                                          <p:val>
                                            <p:strVal val="#ppt_w"/>
                                          </p:val>
                                        </p:tav>
                                        <p:tav tm="100000">
                                          <p:val>
                                            <p:strVal val="#ppt_w"/>
                                          </p:val>
                                        </p:tav>
                                      </p:tavLst>
                                    </p:anim>
                                    <p:anim calcmode="lin" valueType="num">
                                      <p:cBhvr>
                                        <p:cTn id="25" dur="500" fill="hold"/>
                                        <p:tgtEl>
                                          <p:spTgt spid="6224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401" grpId="0" animBg="1"/>
      <p:bldP spid="62240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4BC18C1-1A9C-4EF7-8570-10BF44E8E68A}"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28</a:t>
            </a:fld>
            <a:endParaRPr lang="en-US" altLang="zh-CN" sz="1400" b="0" i="0" dirty="0">
              <a:ea typeface="宋体" panose="02010600030101010101" pitchFamily="2" charset="-122"/>
            </a:endParaRPr>
          </a:p>
        </p:txBody>
      </p:sp>
      <p:sp>
        <p:nvSpPr>
          <p:cNvPr id="623619" name="Text Box 3"/>
          <p:cNvSpPr txBox="1"/>
          <p:nvPr/>
        </p:nvSpPr>
        <p:spPr>
          <a:xfrm>
            <a:off x="611188" y="590550"/>
            <a:ext cx="7632700" cy="2282825"/>
          </a:xfrm>
          <a:prstGeom prst="rect">
            <a:avLst/>
          </a:prstGeom>
          <a:noFill/>
          <a:ln w="9525">
            <a:noFill/>
          </a:ln>
        </p:spPr>
        <p:txBody>
          <a:bodyPr>
            <a:spAutoFit/>
          </a:bodyPr>
          <a:lstStyle/>
          <a:p>
            <a:pPr algn="l">
              <a:spcBef>
                <a:spcPct val="50000"/>
              </a:spcBef>
              <a:buClr>
                <a:srgbClr val="33CC33"/>
              </a:buClr>
              <a:buFont typeface="Wingdings" panose="05000000000000000000" pitchFamily="2" charset="2"/>
              <a:buChar char="n"/>
            </a:pPr>
            <a:r>
              <a:rPr lang="en-US" altLang="zh-CN" i="0" dirty="0">
                <a:latin typeface="仿宋_GB2312" pitchFamily="49" charset="-122"/>
                <a:ea typeface="仿宋_GB2312" pitchFamily="49" charset="-122"/>
              </a:rPr>
              <a:t> </a:t>
            </a:r>
            <a:r>
              <a:rPr lang="zh-CN" altLang="en-US" i="0" dirty="0">
                <a:latin typeface="仿宋_GB2312" pitchFamily="49" charset="-122"/>
                <a:ea typeface="仿宋_GB2312" pitchFamily="49" charset="-122"/>
              </a:rPr>
              <a:t>根据现有机器或部件，画出零件草图并进行测量，然后绘制装配图和零件图的过程称为测绘。</a:t>
            </a:r>
          </a:p>
          <a:p>
            <a:pPr algn="l">
              <a:spcBef>
                <a:spcPct val="50000"/>
              </a:spcBef>
              <a:buClr>
                <a:srgbClr val="33CC33"/>
              </a:buClr>
              <a:buFont typeface="Wingdings" panose="05000000000000000000" pitchFamily="2" charset="2"/>
              <a:buChar char="n"/>
            </a:pPr>
            <a:r>
              <a:rPr lang="zh-CN" altLang="en-US" i="0" dirty="0">
                <a:latin typeface="仿宋_GB2312" pitchFamily="49" charset="-122"/>
                <a:ea typeface="仿宋_GB2312" pitchFamily="49" charset="-122"/>
              </a:rPr>
              <a:t> 测绘工作无论对推广先进技术、改进现有设备、保养维修等都有重要作用。</a:t>
            </a:r>
          </a:p>
          <a:p>
            <a:pPr algn="l">
              <a:spcBef>
                <a:spcPct val="50000"/>
              </a:spcBef>
              <a:buClr>
                <a:srgbClr val="33CC33"/>
              </a:buClr>
              <a:buFont typeface="Wingdings" panose="05000000000000000000" pitchFamily="2" charset="2"/>
              <a:buChar char="n"/>
            </a:pPr>
            <a:r>
              <a:rPr lang="zh-CN" altLang="en-US" i="0" dirty="0">
                <a:latin typeface="仿宋_GB2312" pitchFamily="49" charset="-122"/>
                <a:ea typeface="仿宋_GB2312" pitchFamily="49" charset="-122"/>
              </a:rPr>
              <a:t> 测绘有时也是对机器或部件进行设计的过程。</a:t>
            </a:r>
          </a:p>
        </p:txBody>
      </p:sp>
      <p:sp>
        <p:nvSpPr>
          <p:cNvPr id="623620" name="Text Box 4"/>
          <p:cNvSpPr txBox="1">
            <a:spLocks noChangeArrowheads="1"/>
          </p:cNvSpPr>
          <p:nvPr/>
        </p:nvSpPr>
        <p:spPr bwMode="auto">
          <a:xfrm>
            <a:off x="484188" y="2971800"/>
            <a:ext cx="2201863" cy="604838"/>
          </a:xfrm>
          <a:prstGeom prst="rect">
            <a:avLst/>
          </a:prstGeom>
          <a:gradFill rotWithShape="1">
            <a:gsLst>
              <a:gs pos="0">
                <a:srgbClr val="FFCC99"/>
              </a:gs>
              <a:gs pos="50000">
                <a:schemeClr val="bg1"/>
              </a:gs>
              <a:gs pos="100000">
                <a:srgbClr val="FFCC99"/>
              </a:gs>
            </a:gsLst>
            <a:lin ang="5400000" scaled="1"/>
          </a:gradFill>
          <a:ln w="9525" algn="ctr">
            <a:noFill/>
            <a:miter lim="800000"/>
          </a:ln>
          <a:effectLst/>
        </p:spPr>
        <p:txBody>
          <a:bodyPr>
            <a:spAutoFit/>
          </a:bodyPr>
          <a:lstStyle/>
          <a:p>
            <a:pPr marR="0" defTabSz="914400">
              <a:lnSpc>
                <a:spcPct val="120000"/>
              </a:lnSpc>
              <a:spcBef>
                <a:spcPct val="50000"/>
              </a:spcBef>
              <a:buClrTx/>
              <a:buSzTx/>
              <a:buFontTx/>
              <a:buNone/>
              <a:defRPr/>
            </a:pPr>
            <a:r>
              <a:rPr kumimoji="0" lang="zh-CN" altLang="en-US" sz="2800" i="0" kern="1200" cap="none" spc="0" normalizeH="0" baseline="0" noProof="0">
                <a:solidFill>
                  <a:srgbClr val="FF0000"/>
                </a:solidFill>
                <a:latin typeface="仿宋_GB2312" pitchFamily="49" charset="-122"/>
                <a:ea typeface="仿宋_GB2312" pitchFamily="49" charset="-122"/>
                <a:cs typeface="+mn-cs"/>
              </a:rPr>
              <a:t>测绘的步骤</a:t>
            </a:r>
          </a:p>
        </p:txBody>
      </p:sp>
      <p:sp>
        <p:nvSpPr>
          <p:cNvPr id="623621" name="Text Box 5"/>
          <p:cNvSpPr txBox="1">
            <a:spLocks noChangeArrowheads="1"/>
          </p:cNvSpPr>
          <p:nvPr/>
        </p:nvSpPr>
        <p:spPr bwMode="auto">
          <a:xfrm>
            <a:off x="409575" y="3524250"/>
            <a:ext cx="8277225" cy="2897188"/>
          </a:xfrm>
          <a:prstGeom prst="rect">
            <a:avLst/>
          </a:prstGeom>
          <a:noFill/>
          <a:ln w="9525" algn="ctr">
            <a:noFill/>
            <a:miter lim="800000"/>
          </a:ln>
          <a:effectLst/>
        </p:spPr>
        <p:txBody>
          <a:bodyPr>
            <a:spAutoFit/>
          </a:bodyPr>
          <a:lstStyle/>
          <a:p>
            <a:pPr marR="0" algn="l" defTabSz="914400">
              <a:spcBef>
                <a:spcPct val="50000"/>
              </a:spcBef>
              <a:buClrTx/>
              <a:buSzTx/>
              <a:buFontTx/>
              <a:buNone/>
              <a:defRPr/>
            </a:pPr>
            <a:r>
              <a:rPr kumimoji="0" lang="zh-CN" altLang="en-US" sz="2800" i="0" kern="1200" cap="none" spc="0" normalizeH="0" baseline="0" noProof="0">
                <a:solidFill>
                  <a:schemeClr val="accent2"/>
                </a:solidFill>
                <a:effectLst>
                  <a:outerShdw blurRad="38100" dist="38100" dir="2700000" algn="tl">
                    <a:srgbClr val="C0C0C0"/>
                  </a:outerShdw>
                </a:effectLst>
                <a:latin typeface="仿宋_GB2312" pitchFamily="49" charset="-122"/>
                <a:ea typeface="仿宋_GB2312" pitchFamily="49" charset="-122"/>
                <a:cs typeface="+mn-cs"/>
              </a:rPr>
              <a:t>第一步：了解和分析部件</a:t>
            </a:r>
            <a:r>
              <a:rPr kumimoji="0" lang="en-US" altLang="zh-CN" sz="2800" i="0" kern="1200" cap="none" spc="0" normalizeH="0" baseline="0" noProof="0">
                <a:solidFill>
                  <a:schemeClr val="accent2"/>
                </a:solidFill>
                <a:effectLst>
                  <a:outerShdw blurRad="38100" dist="38100" dir="2700000" algn="tl">
                    <a:srgbClr val="C0C0C0"/>
                  </a:outerShdw>
                </a:effectLst>
                <a:latin typeface="仿宋_GB2312" pitchFamily="49" charset="-122"/>
                <a:ea typeface="仿宋_GB2312" pitchFamily="49" charset="-122"/>
                <a:cs typeface="+mn-cs"/>
              </a:rPr>
              <a:t>;</a:t>
            </a: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阅读说明书、资料、参阅同类产品图纸以及相关调研。</a:t>
            </a:r>
          </a:p>
          <a:p>
            <a:pPr marR="0" algn="l" defTabSz="914400">
              <a:spcBef>
                <a:spcPct val="50000"/>
              </a:spcBef>
              <a:buClrTx/>
              <a:buSzTx/>
              <a:buFontTx/>
              <a:buNone/>
              <a:defRPr/>
            </a:pPr>
            <a:r>
              <a:rPr kumimoji="0" lang="zh-CN" altLang="en-US" sz="2800" i="0" kern="1200" cap="none" spc="0" normalizeH="0" baseline="0" noProof="0">
                <a:solidFill>
                  <a:schemeClr val="accent2"/>
                </a:solidFill>
                <a:effectLst>
                  <a:outerShdw blurRad="38100" dist="38100" dir="2700000" algn="tl">
                    <a:srgbClr val="C0C0C0"/>
                  </a:outerShdw>
                </a:effectLst>
                <a:latin typeface="仿宋_GB2312" pitchFamily="49" charset="-122"/>
                <a:ea typeface="仿宋_GB2312" pitchFamily="49" charset="-122"/>
                <a:cs typeface="+mn-cs"/>
              </a:rPr>
              <a:t>第二步：拆卸零件和测量尺寸；</a:t>
            </a:r>
            <a:r>
              <a:rPr kumimoji="0" lang="zh-CN" altLang="en-US" i="0" kern="1200" cap="none" spc="0" normalizeH="0" baseline="0" noProof="0">
                <a:effectLst>
                  <a:outerShdw blurRad="38100" dist="38100" dir="2700000" algn="tl">
                    <a:srgbClr val="C0C0C0"/>
                  </a:outerShdw>
                </a:effectLst>
                <a:latin typeface="仿宋_GB2312" pitchFamily="49" charset="-122"/>
                <a:ea typeface="仿宋_GB2312" pitchFamily="49" charset="-122"/>
                <a:cs typeface="+mn-cs"/>
              </a:rPr>
              <a:t>对不可拆的连接或过盈配合的零件尽量不拆，一些重要的装配尺寸，要先测量，做好记录后再拆卸；拆卸后的零件做好编号，扎上标签。</a:t>
            </a:r>
          </a:p>
          <a:p>
            <a:pPr marR="0" algn="l" defTabSz="914400">
              <a:spcBef>
                <a:spcPct val="50000"/>
              </a:spcBef>
              <a:buClrTx/>
              <a:buSzTx/>
              <a:buFontTx/>
              <a:buNone/>
              <a:defRPr/>
            </a:pPr>
            <a:endParaRPr kumimoji="0" lang="en-US" altLang="zh-CN" sz="2800" i="0" kern="1200" cap="none" spc="0" normalizeH="0" baseline="0" noProof="0">
              <a:solidFill>
                <a:schemeClr val="accent2"/>
              </a:solidFill>
              <a:effectLst>
                <a:outerShdw blurRad="38100" dist="38100" dir="2700000" algn="tl">
                  <a:srgbClr val="C0C0C0"/>
                </a:outerShdw>
              </a:effectLst>
              <a:latin typeface="仿宋_GB2312" pitchFamily="49" charset="-122"/>
              <a:ea typeface="仿宋_GB2312" pitchFamily="49" charset="-122"/>
              <a:cs typeface="+mn-cs"/>
            </a:endParaRPr>
          </a:p>
        </p:txBody>
      </p:sp>
      <p:sp>
        <p:nvSpPr>
          <p:cNvPr id="38920" name="Rectangle 6"/>
          <p:cNvSpPr/>
          <p:nvPr/>
        </p:nvSpPr>
        <p:spPr>
          <a:xfrm>
            <a:off x="0" y="0"/>
            <a:ext cx="9144000" cy="404813"/>
          </a:xfrm>
          <a:prstGeom prst="rect">
            <a:avLst/>
          </a:prstGeom>
          <a:noFill/>
          <a:ln w="9525">
            <a:noFill/>
          </a:ln>
        </p:spPr>
        <p:txBody>
          <a:bodyPr/>
          <a:lstStyle/>
          <a:p>
            <a:pPr algn="l">
              <a:lnSpc>
                <a:spcPct val="90000"/>
              </a:lnSpc>
            </a:pPr>
            <a:r>
              <a:rPr lang="en-US" altLang="en-US" sz="2800" i="0" dirty="0">
                <a:latin typeface="Times New Roman" panose="02020603050405020304" pitchFamily="18" charset="0"/>
                <a:ea typeface="宋体" panose="02010600030101010101" pitchFamily="2" charset="-122"/>
              </a:rPr>
              <a:t>§</a:t>
            </a:r>
            <a:r>
              <a:rPr lang="en-US" altLang="zh-CN" sz="2800" i="0" dirty="0">
                <a:latin typeface="Times New Roman" panose="02020603050405020304" pitchFamily="18" charset="0"/>
                <a:ea typeface="宋体" panose="02010600030101010101" pitchFamily="2" charset="-122"/>
              </a:rPr>
              <a:t>10.6.1 </a:t>
            </a:r>
            <a:r>
              <a:rPr lang="zh-CN" altLang="en-US" i="0" dirty="0">
                <a:solidFill>
                  <a:srgbClr val="000066"/>
                </a:solidFill>
                <a:latin typeface="仿宋_GB2312" pitchFamily="49" charset="-122"/>
                <a:ea typeface="仿宋_GB2312" pitchFamily="49" charset="-122"/>
              </a:rPr>
              <a:t>部件测绘步骤</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3619">
                                            <p:txEl>
                                              <p:pRg st="1" end="1"/>
                                            </p:txEl>
                                          </p:spTgt>
                                        </p:tgtEl>
                                        <p:attrNameLst>
                                          <p:attrName>style.visibility</p:attrName>
                                        </p:attrNameLst>
                                      </p:cBhvr>
                                      <p:to>
                                        <p:strVal val="visible"/>
                                      </p:to>
                                    </p:set>
                                    <p:animEffect transition="in" filter="blinds(horizontal)">
                                      <p:cBhvr>
                                        <p:cTn id="7" dur="500"/>
                                        <p:tgtEl>
                                          <p:spTgt spid="62361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3619">
                                            <p:txEl>
                                              <p:pRg st="2" end="2"/>
                                            </p:txEl>
                                          </p:spTgt>
                                        </p:tgtEl>
                                        <p:attrNameLst>
                                          <p:attrName>style.visibility</p:attrName>
                                        </p:attrNameLst>
                                      </p:cBhvr>
                                      <p:to>
                                        <p:strVal val="visible"/>
                                      </p:to>
                                    </p:set>
                                    <p:animEffect transition="in" filter="blinds(horizontal)">
                                      <p:cBhvr>
                                        <p:cTn id="12" dur="500"/>
                                        <p:tgtEl>
                                          <p:spTgt spid="62361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623620"/>
                                        </p:tgtEl>
                                        <p:attrNameLst>
                                          <p:attrName>style.visibility</p:attrName>
                                        </p:attrNameLst>
                                      </p:cBhvr>
                                      <p:to>
                                        <p:strVal val="visible"/>
                                      </p:to>
                                    </p:set>
                                    <p:anim calcmode="lin" valueType="num">
                                      <p:cBhvr>
                                        <p:cTn id="17" dur="500" fill="hold"/>
                                        <p:tgtEl>
                                          <p:spTgt spid="623620"/>
                                        </p:tgtEl>
                                        <p:attrNameLst>
                                          <p:attrName>ppt_w</p:attrName>
                                        </p:attrNameLst>
                                      </p:cBhvr>
                                      <p:tavLst>
                                        <p:tav tm="0">
                                          <p:val>
                                            <p:fltVal val="0"/>
                                          </p:val>
                                        </p:tav>
                                        <p:tav tm="100000">
                                          <p:val>
                                            <p:strVal val="#ppt_w"/>
                                          </p:val>
                                        </p:tav>
                                      </p:tavLst>
                                    </p:anim>
                                    <p:anim calcmode="lin" valueType="num">
                                      <p:cBhvr>
                                        <p:cTn id="18" dur="500" fill="hold"/>
                                        <p:tgtEl>
                                          <p:spTgt spid="623620"/>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623621">
                                            <p:txEl>
                                              <p:pRg st="0" end="0"/>
                                            </p:txEl>
                                          </p:spTgt>
                                        </p:tgtEl>
                                        <p:attrNameLst>
                                          <p:attrName>style.visibility</p:attrName>
                                        </p:attrNameLst>
                                      </p:cBhvr>
                                      <p:to>
                                        <p:strVal val="visible"/>
                                      </p:to>
                                    </p:set>
                                    <p:animEffect transition="in" filter="blinds(horizontal)">
                                      <p:cBhvr>
                                        <p:cTn id="23" dur="500"/>
                                        <p:tgtEl>
                                          <p:spTgt spid="623621">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623621">
                                            <p:txEl>
                                              <p:pRg st="1" end="1"/>
                                            </p:txEl>
                                          </p:spTgt>
                                        </p:tgtEl>
                                        <p:attrNameLst>
                                          <p:attrName>style.visibility</p:attrName>
                                        </p:attrNameLst>
                                      </p:cBhvr>
                                      <p:to>
                                        <p:strVal val="visible"/>
                                      </p:to>
                                    </p:set>
                                    <p:animEffect transition="in" filter="blinds(horizontal)">
                                      <p:cBhvr>
                                        <p:cTn id="28" dur="500"/>
                                        <p:tgtEl>
                                          <p:spTgt spid="6236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19" grpId="0" build="p"/>
      <p:bldP spid="623620" grpId="0" animBg="1"/>
      <p:bldP spid="62362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FC8B7AA-C7E5-464E-8145-0FF39B36CB1B}"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29</a:t>
            </a:fld>
            <a:endParaRPr lang="en-US" altLang="zh-CN" sz="1400" b="0" i="0" dirty="0">
              <a:ea typeface="宋体" panose="02010600030101010101" pitchFamily="2" charset="-122"/>
            </a:endParaRPr>
          </a:p>
        </p:txBody>
      </p:sp>
      <p:sp>
        <p:nvSpPr>
          <p:cNvPr id="39941" name="Freeform 3"/>
          <p:cNvSpPr/>
          <p:nvPr/>
        </p:nvSpPr>
        <p:spPr>
          <a:xfrm>
            <a:off x="323850" y="4930775"/>
            <a:ext cx="431800" cy="165100"/>
          </a:xfrm>
          <a:custGeom>
            <a:avLst/>
            <a:gdLst>
              <a:gd name="txL" fmla="*/ 0 w 272"/>
              <a:gd name="txT" fmla="*/ 0 h 104"/>
              <a:gd name="txR" fmla="*/ 272 w 272"/>
              <a:gd name="txB" fmla="*/ 104 h 104"/>
            </a:gdLst>
            <a:ahLst/>
            <a:cxnLst>
              <a:cxn ang="0">
                <a:pos x="0" y="131048136"/>
              </a:cxn>
              <a:cxn ang="0">
                <a:pos x="229333421" y="17640301"/>
              </a:cxn>
              <a:cxn ang="0">
                <a:pos x="456147481" y="244455977"/>
              </a:cxn>
              <a:cxn ang="0">
                <a:pos x="685482391" y="131048136"/>
              </a:cxn>
            </a:cxnLst>
            <a:rect l="txL" t="txT" r="txR" b="txB"/>
            <a:pathLst>
              <a:path w="272" h="104">
                <a:moveTo>
                  <a:pt x="0" y="52"/>
                </a:moveTo>
                <a:cubicBezTo>
                  <a:pt x="30" y="26"/>
                  <a:pt x="61" y="0"/>
                  <a:pt x="91" y="7"/>
                </a:cubicBezTo>
                <a:cubicBezTo>
                  <a:pt x="121" y="14"/>
                  <a:pt x="151" y="90"/>
                  <a:pt x="181" y="97"/>
                </a:cubicBezTo>
                <a:cubicBezTo>
                  <a:pt x="211" y="104"/>
                  <a:pt x="242" y="67"/>
                  <a:pt x="272" y="52"/>
                </a:cubicBezTo>
              </a:path>
            </a:pathLst>
          </a:custGeom>
          <a:noFill/>
          <a:ln w="9525">
            <a:noFill/>
          </a:ln>
        </p:spPr>
        <p:txBody>
          <a:bodyPr/>
          <a:lstStyle/>
          <a:p>
            <a:endParaRPr lang="zh-CN" altLang="en-US"/>
          </a:p>
        </p:txBody>
      </p:sp>
      <p:sp>
        <p:nvSpPr>
          <p:cNvPr id="39942" name="Rectangle 314"/>
          <p:cNvSpPr/>
          <p:nvPr/>
        </p:nvSpPr>
        <p:spPr>
          <a:xfrm>
            <a:off x="0" y="14288"/>
            <a:ext cx="9144000" cy="404812"/>
          </a:xfrm>
          <a:prstGeom prst="rect">
            <a:avLst/>
          </a:prstGeom>
          <a:noFill/>
          <a:ln w="9525">
            <a:noFill/>
          </a:ln>
        </p:spPr>
        <p:txBody>
          <a:bodyPr/>
          <a:lstStyle/>
          <a:p>
            <a:pPr algn="l">
              <a:lnSpc>
                <a:spcPct val="90000"/>
              </a:lnSpc>
            </a:pPr>
            <a:r>
              <a:rPr lang="en-US"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10.6.1 </a:t>
            </a:r>
            <a:r>
              <a:rPr lang="zh-CN" altLang="en-US" i="0" dirty="0">
                <a:solidFill>
                  <a:srgbClr val="000066"/>
                </a:solidFill>
                <a:latin typeface="仿宋_GB2312" pitchFamily="49" charset="-122"/>
                <a:ea typeface="仿宋_GB2312" pitchFamily="49" charset="-122"/>
              </a:rPr>
              <a:t>部件的测绘步骤</a:t>
            </a:r>
          </a:p>
        </p:txBody>
      </p:sp>
      <p:sp>
        <p:nvSpPr>
          <p:cNvPr id="624955" name="Rectangle 315"/>
          <p:cNvSpPr>
            <a:spLocks noChangeArrowheads="1"/>
          </p:cNvSpPr>
          <p:nvPr/>
        </p:nvSpPr>
        <p:spPr bwMode="auto">
          <a:xfrm>
            <a:off x="290513" y="552450"/>
            <a:ext cx="3756025" cy="519113"/>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a:ln>
                  <a:noFill/>
                </a:ln>
                <a:solidFill>
                  <a:schemeClr val="accent2"/>
                </a:solidFill>
                <a:effectLst>
                  <a:outerShdw blurRad="38100" dist="38100" dir="2700000" algn="tl">
                    <a:srgbClr val="C0C0C0"/>
                  </a:outerShdw>
                </a:effectLst>
                <a:uLnTx/>
                <a:uFillTx/>
                <a:latin typeface="仿宋_GB2312" pitchFamily="49" charset="-122"/>
                <a:ea typeface="仿宋_GB2312" pitchFamily="49" charset="-122"/>
                <a:cs typeface="+mn-cs"/>
              </a:rPr>
              <a:t>第三步：画装配示意图</a:t>
            </a:r>
          </a:p>
        </p:txBody>
      </p:sp>
      <p:pic>
        <p:nvPicPr>
          <p:cNvPr id="39944" name="Picture 316"/>
          <p:cNvPicPr>
            <a:picLocks noChangeAspect="1"/>
          </p:cNvPicPr>
          <p:nvPr/>
        </p:nvPicPr>
        <p:blipFill>
          <a:blip r:embed="rId2">
            <a:clrChange>
              <a:clrFrom>
                <a:srgbClr val="FFFFFF"/>
              </a:clrFrom>
              <a:clrTo>
                <a:srgbClr val="FFFFFF">
                  <a:alpha val="0"/>
                </a:srgbClr>
              </a:clrTo>
            </a:clrChange>
          </a:blip>
          <a:stretch>
            <a:fillRect/>
          </a:stretch>
        </p:blipFill>
        <p:spPr>
          <a:xfrm>
            <a:off x="514350" y="1038225"/>
            <a:ext cx="7629525" cy="5467350"/>
          </a:xfrm>
          <a:prstGeom prst="rect">
            <a:avLst/>
          </a:prstGeom>
          <a:noFill/>
          <a:ln w="4763">
            <a:noFill/>
          </a:ln>
        </p:spPr>
      </p:pic>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405130"/>
            <a:ext cx="9144000" cy="6248400"/>
          </a:xfrm>
          <a:prstGeom prst="rect">
            <a:avLst/>
          </a:prstGeom>
        </p:spPr>
      </p:pic>
      <p:sp>
        <p:nvSpPr>
          <p:cNvPr id="11"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13DFF2C-6F37-4072-8CDB-B59C25434EC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3"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a:t>
            </a:fld>
            <a:endParaRPr lang="en-US" altLang="zh-CN" sz="1400" b="0" i="0" dirty="0">
              <a:ea typeface="宋体" panose="02010600030101010101" pitchFamily="2" charset="-122"/>
            </a:endParaRPr>
          </a:p>
        </p:txBody>
      </p:sp>
      <p:sp>
        <p:nvSpPr>
          <p:cNvPr id="602118" name="Text Box 6"/>
          <p:cNvSpPr txBox="1">
            <a:spLocks noChangeArrowheads="1"/>
          </p:cNvSpPr>
          <p:nvPr/>
        </p:nvSpPr>
        <p:spPr bwMode="auto">
          <a:xfrm>
            <a:off x="5686425" y="1750060"/>
            <a:ext cx="3419475" cy="1412875"/>
          </a:xfrm>
          <a:prstGeom prst="rect">
            <a:avLst/>
          </a:prstGeom>
          <a:solidFill>
            <a:srgbClr val="FFFF99"/>
          </a:solidFill>
          <a:ln w="9525">
            <a:noFill/>
            <a:miter lim="800000"/>
          </a:ln>
          <a:effectLst>
            <a:outerShdw dist="107763" dir="8100000" algn="ctr" rotWithShape="0">
              <a:srgbClr val="808080">
                <a:alpha val="50000"/>
              </a:srgbClr>
            </a:outerShdw>
          </a:effectLst>
        </p:spPr>
        <p:txBody>
          <a:bodyPr>
            <a:spAutoFit/>
          </a:bodyPr>
          <a:lstStyle/>
          <a:p>
            <a:pPr marR="0" algn="l" defTabSz="914400">
              <a:lnSpc>
                <a:spcPct val="120000"/>
              </a:lnSpc>
              <a:spcBef>
                <a:spcPct val="20000"/>
              </a:spcBef>
              <a:buClrTx/>
              <a:buSzTx/>
              <a:buFontTx/>
              <a:buNone/>
              <a:defRPr/>
            </a:pPr>
            <a:r>
              <a:rPr kumimoji="1" lang="en-US" altLang="zh-CN" sz="1800" i="0" kern="1200" cap="none" spc="0" normalizeH="0" baseline="0" noProof="0">
                <a:solidFill>
                  <a:srgbClr val="FF3300"/>
                </a:solidFill>
                <a:latin typeface="黑体" panose="02010609060101010101" pitchFamily="2" charset="-122"/>
                <a:ea typeface="黑体" panose="02010609060101010101" pitchFamily="2" charset="-122"/>
                <a:cs typeface="+mn-cs"/>
              </a:rPr>
              <a:t>1</a:t>
            </a:r>
            <a:r>
              <a:rPr kumimoji="1" lang="zh-CN" altLang="en-US" sz="1800" i="0" kern="1200" cap="none" spc="0" normalizeH="0" baseline="0" noProof="0">
                <a:solidFill>
                  <a:srgbClr val="FF3300"/>
                </a:solidFill>
                <a:latin typeface="黑体" panose="02010609060101010101" pitchFamily="2" charset="-122"/>
                <a:ea typeface="黑体" panose="02010609060101010101" pitchFamily="2" charset="-122"/>
                <a:cs typeface="+mn-cs"/>
              </a:rPr>
              <a:t>、一组视图</a:t>
            </a:r>
            <a:r>
              <a:rPr kumimoji="1" lang="zh-CN" altLang="en-US" sz="1800" i="0" kern="1200" cap="none" spc="0" normalizeH="0" baseline="0" noProof="0">
                <a:latin typeface="宋体" panose="02010600030101010101" pitchFamily="2" charset="-122"/>
                <a:ea typeface="宋体" panose="02010600030101010101" pitchFamily="2" charset="-122"/>
                <a:cs typeface="+mn-cs"/>
              </a:rPr>
              <a:t>  用各种表达方法，正确、清晰地表达机器或部件的工作原理、零件间的装配关系和零件的主要结构形状等  </a:t>
            </a:r>
          </a:p>
        </p:txBody>
      </p:sp>
      <p:sp>
        <p:nvSpPr>
          <p:cNvPr id="602119" name="Text Box 7"/>
          <p:cNvSpPr txBox="1">
            <a:spLocks noChangeArrowheads="1"/>
          </p:cNvSpPr>
          <p:nvPr/>
        </p:nvSpPr>
        <p:spPr bwMode="auto">
          <a:xfrm>
            <a:off x="5651500" y="3109913"/>
            <a:ext cx="3492500" cy="1412875"/>
          </a:xfrm>
          <a:prstGeom prst="rect">
            <a:avLst/>
          </a:prstGeom>
          <a:solidFill>
            <a:srgbClr val="FFFF99"/>
          </a:solidFill>
          <a:ln w="9525">
            <a:noFill/>
            <a:miter lim="800000"/>
          </a:ln>
          <a:effectLst>
            <a:outerShdw dist="107763" dir="8100000" algn="ctr" rotWithShape="0">
              <a:srgbClr val="808080">
                <a:alpha val="50000"/>
              </a:srgbClr>
            </a:outerShdw>
          </a:effectLst>
        </p:spPr>
        <p:txBody>
          <a:bodyPr>
            <a:spAutoFit/>
          </a:bodyPr>
          <a:lstStyle/>
          <a:p>
            <a:pPr marR="0" algn="l" defTabSz="914400">
              <a:lnSpc>
                <a:spcPct val="120000"/>
              </a:lnSpc>
              <a:spcBef>
                <a:spcPct val="20000"/>
              </a:spcBef>
              <a:buClrTx/>
              <a:buSzTx/>
              <a:buFontTx/>
              <a:buNone/>
              <a:defRPr/>
            </a:pPr>
            <a:r>
              <a:rPr kumimoji="1" lang="en-US" altLang="zh-CN" sz="1800" i="0" kern="1200" cap="none" spc="0" normalizeH="0" baseline="0" noProof="0">
                <a:solidFill>
                  <a:srgbClr val="FF3300"/>
                </a:solidFill>
                <a:latin typeface="黑体" panose="02010609060101010101" pitchFamily="2" charset="-122"/>
                <a:ea typeface="黑体" panose="02010609060101010101" pitchFamily="2" charset="-122"/>
                <a:cs typeface="+mn-cs"/>
              </a:rPr>
              <a:t>2</a:t>
            </a:r>
            <a:r>
              <a:rPr kumimoji="1" lang="zh-CN" altLang="en-US" sz="1800" i="0" kern="1200" cap="none" spc="0" normalizeH="0" baseline="0" noProof="0">
                <a:solidFill>
                  <a:srgbClr val="FF3300"/>
                </a:solidFill>
                <a:latin typeface="黑体" panose="02010609060101010101" pitchFamily="2" charset="-122"/>
                <a:ea typeface="黑体" panose="02010609060101010101" pitchFamily="2" charset="-122"/>
                <a:cs typeface="+mn-cs"/>
              </a:rPr>
              <a:t>、必要的尺寸</a:t>
            </a:r>
            <a:r>
              <a:rPr kumimoji="1" lang="zh-CN" altLang="en-US" sz="1800" i="0" kern="1200" cap="none" spc="0" normalizeH="0" baseline="0" noProof="0">
                <a:latin typeface="宋体" panose="02010600030101010101" pitchFamily="2" charset="-122"/>
                <a:ea typeface="宋体" panose="02010600030101010101" pitchFamily="2" charset="-122"/>
                <a:cs typeface="+mn-cs"/>
              </a:rPr>
              <a:t> 装配图中要注出表示机器或部件的性能、规格以及装配、检验、安装时必要的一些尺寸</a:t>
            </a:r>
            <a:endParaRPr kumimoji="1" lang="zh-CN" altLang="en-US" sz="2000" i="0" kern="1200" cap="none" spc="0" normalizeH="0" baseline="0" noProof="0">
              <a:latin typeface="宋体" panose="02010600030101010101" pitchFamily="2" charset="-122"/>
              <a:ea typeface="宋体" panose="02010600030101010101" pitchFamily="2" charset="-122"/>
              <a:cs typeface="+mn-cs"/>
            </a:endParaRPr>
          </a:p>
        </p:txBody>
      </p:sp>
      <p:sp>
        <p:nvSpPr>
          <p:cNvPr id="602120" name="Text Box 8"/>
          <p:cNvSpPr txBox="1">
            <a:spLocks noChangeArrowheads="1"/>
          </p:cNvSpPr>
          <p:nvPr/>
        </p:nvSpPr>
        <p:spPr bwMode="auto">
          <a:xfrm>
            <a:off x="5641975" y="4508500"/>
            <a:ext cx="3492500" cy="1082675"/>
          </a:xfrm>
          <a:prstGeom prst="rect">
            <a:avLst/>
          </a:prstGeom>
          <a:solidFill>
            <a:srgbClr val="FFFF99"/>
          </a:solidFill>
          <a:ln w="9525">
            <a:noFill/>
            <a:miter lim="800000"/>
          </a:ln>
          <a:effectLst>
            <a:outerShdw dist="107763" dir="8100000" algn="ctr" rotWithShape="0">
              <a:srgbClr val="808080">
                <a:alpha val="50000"/>
              </a:srgbClr>
            </a:outerShdw>
          </a:effectLst>
        </p:spPr>
        <p:txBody>
          <a:bodyPr>
            <a:spAutoFit/>
          </a:bodyPr>
          <a:lstStyle/>
          <a:p>
            <a:pPr marR="0" algn="l" defTabSz="914400">
              <a:lnSpc>
                <a:spcPct val="120000"/>
              </a:lnSpc>
              <a:spcBef>
                <a:spcPct val="20000"/>
              </a:spcBef>
              <a:buClrTx/>
              <a:buSzTx/>
              <a:buFontTx/>
              <a:buNone/>
              <a:defRPr/>
            </a:pPr>
            <a:r>
              <a:rPr kumimoji="1" lang="en-US" altLang="zh-CN" sz="1800" i="0" kern="1200" cap="none" spc="0" normalizeH="0" baseline="0" noProof="0">
                <a:solidFill>
                  <a:srgbClr val="FF3300"/>
                </a:solidFill>
                <a:latin typeface="黑体" panose="02010609060101010101" pitchFamily="2" charset="-122"/>
                <a:ea typeface="黑体" panose="02010609060101010101" pitchFamily="2" charset="-122"/>
                <a:cs typeface="+mn-cs"/>
              </a:rPr>
              <a:t>3</a:t>
            </a:r>
            <a:r>
              <a:rPr kumimoji="1" lang="zh-CN" altLang="en-US" sz="1800" i="0" kern="1200" cap="none" spc="0" normalizeH="0" baseline="0" noProof="0">
                <a:solidFill>
                  <a:srgbClr val="FF3300"/>
                </a:solidFill>
                <a:latin typeface="黑体" panose="02010609060101010101" pitchFamily="2" charset="-122"/>
                <a:ea typeface="黑体" panose="02010609060101010101" pitchFamily="2" charset="-122"/>
                <a:cs typeface="+mn-cs"/>
              </a:rPr>
              <a:t>、技术要求</a:t>
            </a:r>
            <a:r>
              <a:rPr kumimoji="1" lang="zh-CN" altLang="en-US" sz="1800" i="0" kern="1200" cap="none" spc="0" normalizeH="0" baseline="0" noProof="0">
                <a:latin typeface="宋体" panose="02010600030101010101" pitchFamily="2" charset="-122"/>
                <a:ea typeface="宋体" panose="02010600030101010101" pitchFamily="2" charset="-122"/>
                <a:cs typeface="+mn-cs"/>
              </a:rPr>
              <a:t> 提出机器或部件性能、装配、检验、调试、使用等方面的要求</a:t>
            </a:r>
          </a:p>
        </p:txBody>
      </p:sp>
      <p:sp>
        <p:nvSpPr>
          <p:cNvPr id="602121" name="Text Box 9"/>
          <p:cNvSpPr txBox="1">
            <a:spLocks noChangeArrowheads="1"/>
          </p:cNvSpPr>
          <p:nvPr/>
        </p:nvSpPr>
        <p:spPr bwMode="auto">
          <a:xfrm>
            <a:off x="5645150" y="333375"/>
            <a:ext cx="3492500" cy="1739900"/>
          </a:xfrm>
          <a:prstGeom prst="rect">
            <a:avLst/>
          </a:prstGeom>
          <a:solidFill>
            <a:srgbClr val="FFFF99"/>
          </a:solidFill>
          <a:ln w="9525">
            <a:noFill/>
            <a:miter lim="800000"/>
          </a:ln>
          <a:effectLst>
            <a:outerShdw dist="107763" dir="8100000" algn="ctr" rotWithShape="0">
              <a:srgbClr val="808080">
                <a:alpha val="50000"/>
              </a:srgbClr>
            </a:outerShdw>
          </a:effectLst>
        </p:spPr>
        <p:txBody>
          <a:bodyPr>
            <a:spAutoFit/>
          </a:bodyPr>
          <a:lstStyle/>
          <a:p>
            <a:pPr marR="0" algn="l" defTabSz="914400" eaLnBrk="0" hangingPunct="0">
              <a:spcBef>
                <a:spcPct val="20000"/>
              </a:spcBef>
              <a:buClrTx/>
              <a:buSzTx/>
              <a:buFontTx/>
              <a:buNone/>
              <a:defRPr/>
            </a:pPr>
            <a:r>
              <a:rPr kumimoji="1" lang="en-US" altLang="zh-CN" sz="1800" i="0" kern="1200" cap="none" spc="0" normalizeH="0" baseline="0" noProof="0">
                <a:solidFill>
                  <a:srgbClr val="FF3300"/>
                </a:solidFill>
                <a:latin typeface="黑体" panose="02010609060101010101" pitchFamily="2" charset="-122"/>
                <a:ea typeface="黑体" panose="02010609060101010101" pitchFamily="2" charset="-122"/>
                <a:cs typeface="+mn-cs"/>
              </a:rPr>
              <a:t>4</a:t>
            </a:r>
            <a:r>
              <a:rPr kumimoji="1" lang="zh-CN" altLang="en-US" sz="1800" i="0" kern="1200" cap="none" spc="0" normalizeH="0" baseline="0" noProof="0">
                <a:solidFill>
                  <a:srgbClr val="FF3300"/>
                </a:solidFill>
                <a:latin typeface="黑体" panose="02010609060101010101" pitchFamily="2" charset="-122"/>
                <a:ea typeface="黑体" panose="02010609060101010101" pitchFamily="2" charset="-122"/>
                <a:cs typeface="+mn-cs"/>
              </a:rPr>
              <a:t>、零件序号、明细表和标题栏</a:t>
            </a:r>
            <a:r>
              <a:rPr kumimoji="1" lang="zh-CN" altLang="en-US" sz="1800" i="0" kern="1200" cap="none" spc="0" normalizeH="0" baseline="0" noProof="0">
                <a:solidFill>
                  <a:srgbClr val="FF3300"/>
                </a:solidFill>
                <a:latin typeface="宋体" panose="02010600030101010101" pitchFamily="2" charset="-122"/>
                <a:ea typeface="宋体" panose="02010600030101010101" pitchFamily="2" charset="-122"/>
                <a:cs typeface="+mn-cs"/>
              </a:rPr>
              <a:t> </a:t>
            </a:r>
            <a:r>
              <a:rPr kumimoji="1" lang="zh-CN" altLang="en-US" sz="1800" i="0" kern="1200" cap="none" spc="0" normalizeH="0" baseline="0" noProof="0">
                <a:latin typeface="宋体" panose="02010600030101010101" pitchFamily="2" charset="-122"/>
                <a:ea typeface="宋体" panose="02010600030101010101" pitchFamily="2" charset="-122"/>
                <a:cs typeface="+mn-cs"/>
              </a:rPr>
              <a:t>为了生产和管理上的需要，在装配图上按一定格式将零、部件进行编号并编制明细表。标题栏说明机器或部件的名称、图号、比例等</a:t>
            </a:r>
          </a:p>
        </p:txBody>
      </p:sp>
      <p:sp>
        <p:nvSpPr>
          <p:cNvPr id="602124" name="Text Box 12"/>
          <p:cNvSpPr txBox="1">
            <a:spLocks noChangeArrowheads="1"/>
          </p:cNvSpPr>
          <p:nvPr/>
        </p:nvSpPr>
        <p:spPr bwMode="auto">
          <a:xfrm>
            <a:off x="6311900" y="552450"/>
            <a:ext cx="2374900" cy="2141538"/>
          </a:xfrm>
          <a:prstGeom prst="rect">
            <a:avLst/>
          </a:prstGeom>
          <a:solidFill>
            <a:srgbClr val="FFFF00"/>
          </a:solidFill>
          <a:ln w="9525">
            <a:solidFill>
              <a:schemeClr val="accent2"/>
            </a:solidFill>
            <a:miter lim="800000"/>
          </a:ln>
          <a:effectLst>
            <a:outerShdw dist="107763" dir="2700000" algn="ctr" rotWithShape="0">
              <a:schemeClr val="bg2">
                <a:alpha val="50000"/>
              </a:schemeClr>
            </a:outerShdw>
          </a:effectLst>
        </p:spPr>
        <p:txBody>
          <a:bodyPr>
            <a:spAutoFit/>
          </a:bodyPr>
          <a:lstStyle/>
          <a:p>
            <a:pPr marR="0" defTabSz="914400" eaLnBrk="0" hangingPunct="0">
              <a:spcBef>
                <a:spcPct val="10000"/>
              </a:spcBef>
              <a:buClrTx/>
              <a:buSzTx/>
              <a:buFontTx/>
              <a:buNone/>
              <a:defRPr/>
            </a:pPr>
            <a:r>
              <a:rPr kumimoji="1" lang="zh-CN" altLang="en-US" i="0" kern="1200" cap="none" spc="0" normalizeH="0" baseline="0" noProof="0">
                <a:solidFill>
                  <a:schemeClr val="accent2"/>
                </a:solidFill>
                <a:latin typeface="Times New Roman" panose="02020603050405020304" pitchFamily="18" charset="0"/>
                <a:ea typeface="黑体" panose="02010609060101010101" pitchFamily="2" charset="-122"/>
                <a:cs typeface="+mn-cs"/>
              </a:rPr>
              <a:t>装配图的内容</a:t>
            </a:r>
          </a:p>
          <a:p>
            <a:pPr marR="0" algn="l" defTabSz="914400" eaLnBrk="0" hangingPunct="0">
              <a:spcBef>
                <a:spcPct val="10000"/>
              </a:spcBef>
              <a:buClrTx/>
              <a:buSzTx/>
              <a:buFontTx/>
              <a:buChar char="•"/>
              <a:defRPr/>
            </a:pPr>
            <a:r>
              <a:rPr kumimoji="1" lang="zh-CN" altLang="en-US" sz="2000" i="0" kern="1200" cap="none" spc="0" normalizeH="0" baseline="0" noProof="0">
                <a:solidFill>
                  <a:srgbClr val="FF3300"/>
                </a:solidFill>
                <a:latin typeface="黑体" panose="02010609060101010101" pitchFamily="2" charset="-122"/>
                <a:ea typeface="宋体" panose="02010600030101010101" pitchFamily="2" charset="-122"/>
                <a:cs typeface="+mn-cs"/>
              </a:rPr>
              <a:t>一组视图</a:t>
            </a:r>
          </a:p>
          <a:p>
            <a:pPr marR="0" algn="l" defTabSz="914400" eaLnBrk="0" hangingPunct="0">
              <a:spcBef>
                <a:spcPct val="10000"/>
              </a:spcBef>
              <a:buClrTx/>
              <a:buSzTx/>
              <a:buFontTx/>
              <a:buChar char="•"/>
              <a:defRPr/>
            </a:pPr>
            <a:r>
              <a:rPr kumimoji="1" lang="zh-CN" altLang="en-US" sz="2000" i="0" kern="1200" cap="none" spc="0" normalizeH="0" baseline="0" noProof="0">
                <a:solidFill>
                  <a:srgbClr val="FF3300"/>
                </a:solidFill>
                <a:latin typeface="Times New Roman" panose="02020603050405020304" pitchFamily="18" charset="0"/>
                <a:ea typeface="宋体" panose="02010600030101010101" pitchFamily="2" charset="-122"/>
                <a:cs typeface="+mn-cs"/>
              </a:rPr>
              <a:t>必要的尺寸</a:t>
            </a:r>
          </a:p>
          <a:p>
            <a:pPr marR="0" algn="l" defTabSz="914400" eaLnBrk="0" hangingPunct="0">
              <a:spcBef>
                <a:spcPct val="10000"/>
              </a:spcBef>
              <a:buClrTx/>
              <a:buSzTx/>
              <a:buFontTx/>
              <a:buChar char="•"/>
              <a:defRPr/>
            </a:pPr>
            <a:r>
              <a:rPr kumimoji="1" lang="zh-CN" altLang="en-US" sz="2000" i="0" kern="1200" cap="none" spc="0" normalizeH="0" baseline="0" noProof="0">
                <a:solidFill>
                  <a:srgbClr val="FF3300"/>
                </a:solidFill>
                <a:latin typeface="Times New Roman" panose="02020603050405020304" pitchFamily="18" charset="0"/>
                <a:ea typeface="宋体" panose="02010600030101010101" pitchFamily="2" charset="-122"/>
                <a:cs typeface="+mn-cs"/>
              </a:rPr>
              <a:t>技术要求</a:t>
            </a:r>
          </a:p>
          <a:p>
            <a:pPr marR="0" algn="l" defTabSz="914400" eaLnBrk="0" hangingPunct="0">
              <a:spcBef>
                <a:spcPct val="10000"/>
              </a:spcBef>
              <a:buClrTx/>
              <a:buSzTx/>
              <a:buFontTx/>
              <a:buChar char="•"/>
              <a:defRPr/>
            </a:pPr>
            <a:r>
              <a:rPr kumimoji="1" lang="zh-CN" altLang="en-US" sz="2000" i="0" kern="1200" cap="none" spc="0" normalizeH="0" baseline="0" noProof="0">
                <a:solidFill>
                  <a:srgbClr val="FF3300"/>
                </a:solidFill>
                <a:latin typeface="Times New Roman" panose="02020603050405020304" pitchFamily="18" charset="0"/>
                <a:ea typeface="宋体" panose="02010600030101010101" pitchFamily="2" charset="-122"/>
                <a:cs typeface="+mn-cs"/>
              </a:rPr>
              <a:t>零件序号、明细表</a:t>
            </a:r>
          </a:p>
          <a:p>
            <a:pPr marR="0" algn="l" defTabSz="914400" eaLnBrk="0" hangingPunct="0">
              <a:spcBef>
                <a:spcPct val="10000"/>
              </a:spcBef>
              <a:buClrTx/>
              <a:buSzTx/>
              <a:buFontTx/>
              <a:buChar char="•"/>
              <a:defRPr/>
            </a:pPr>
            <a:r>
              <a:rPr kumimoji="1" lang="zh-CN" altLang="en-US" sz="2000" i="0" kern="1200" cap="none" spc="0" normalizeH="0" baseline="0" noProof="0">
                <a:solidFill>
                  <a:srgbClr val="FF3300"/>
                </a:solidFill>
                <a:latin typeface="Times New Roman" panose="02020603050405020304" pitchFamily="18" charset="0"/>
                <a:ea typeface="宋体" panose="02010600030101010101" pitchFamily="2" charset="-122"/>
                <a:cs typeface="+mn-cs"/>
              </a:rPr>
              <a:t>标题栏</a:t>
            </a:r>
          </a:p>
        </p:txBody>
      </p:sp>
      <p:sp>
        <p:nvSpPr>
          <p:cNvPr id="8203" name="Rectangle 18">
            <a:hlinkClick r:id="" action="ppaction://noaction"/>
          </p:cNvPr>
          <p:cNvSpPr/>
          <p:nvPr/>
        </p:nvSpPr>
        <p:spPr>
          <a:xfrm>
            <a:off x="2654300" y="4868863"/>
            <a:ext cx="2205038" cy="1368425"/>
          </a:xfrm>
          <a:prstGeom prst="rect">
            <a:avLst/>
          </a:prstGeom>
          <a:noFill/>
          <a:ln w="9525">
            <a:noFill/>
          </a:ln>
        </p:spPr>
        <p:txBody>
          <a:bodyPr wrap="none" anchor="ctr" anchorCtr="0"/>
          <a:lstStyle/>
          <a:p>
            <a:pPr eaLnBrk="0" hangingPunct="0"/>
            <a:endParaRPr lang="zh-CN" altLang="zh-CN" sz="2800" b="0" i="0" dirty="0">
              <a:latin typeface="Times New Roman" panose="02020603050405020304" pitchFamily="18" charset="0"/>
              <a:ea typeface="宋体" panose="02010600030101010101" pitchFamily="2" charset="-122"/>
            </a:endParaRPr>
          </a:p>
        </p:txBody>
      </p:sp>
      <p:sp>
        <p:nvSpPr>
          <p:cNvPr id="8204" name="Rectangle 2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10.1 </a:t>
            </a:r>
            <a:r>
              <a:rPr lang="zh-CN" altLang="en-US" i="0" dirty="0">
                <a:solidFill>
                  <a:schemeClr val="tx2"/>
                </a:solidFill>
                <a:latin typeface="Times New Roman" panose="02020603050405020304" pitchFamily="18" charset="0"/>
                <a:ea typeface="宋体" panose="02010600030101010101" pitchFamily="2" charset="-122"/>
              </a:rPr>
              <a:t>装配图的作用和内容</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02118"/>
                                        </p:tgtEl>
                                        <p:attrNameLst>
                                          <p:attrName>style.visibility</p:attrName>
                                        </p:attrNameLst>
                                      </p:cBhvr>
                                      <p:to>
                                        <p:strVal val="visible"/>
                                      </p:to>
                                    </p:set>
                                    <p:animEffect transition="in" filter="fade">
                                      <p:cBhvr>
                                        <p:cTn id="7" dur="1000"/>
                                        <p:tgtEl>
                                          <p:spTgt spid="602118"/>
                                        </p:tgtEl>
                                      </p:cBhvr>
                                    </p:animEffect>
                                    <p:anim calcmode="lin" valueType="num">
                                      <p:cBhvr>
                                        <p:cTn id="8" dur="1000" fill="hold"/>
                                        <p:tgtEl>
                                          <p:spTgt spid="602118"/>
                                        </p:tgtEl>
                                        <p:attrNameLst>
                                          <p:attrName>ppt_x</p:attrName>
                                        </p:attrNameLst>
                                      </p:cBhvr>
                                      <p:tavLst>
                                        <p:tav tm="0">
                                          <p:val>
                                            <p:strVal val="#ppt_x"/>
                                          </p:val>
                                        </p:tav>
                                        <p:tav tm="100000">
                                          <p:val>
                                            <p:strVal val="#ppt_x"/>
                                          </p:val>
                                        </p:tav>
                                      </p:tavLst>
                                    </p:anim>
                                    <p:anim calcmode="lin" valueType="num">
                                      <p:cBhvr>
                                        <p:cTn id="9" dur="1000" fill="hold"/>
                                        <p:tgtEl>
                                          <p:spTgt spid="602118"/>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602118"/>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02119"/>
                                        </p:tgtEl>
                                        <p:attrNameLst>
                                          <p:attrName>style.visibility</p:attrName>
                                        </p:attrNameLst>
                                      </p:cBhvr>
                                      <p:to>
                                        <p:strVal val="visible"/>
                                      </p:to>
                                    </p:set>
                                    <p:animEffect transition="in" filter="fade">
                                      <p:cBhvr>
                                        <p:cTn id="14" dur="1000"/>
                                        <p:tgtEl>
                                          <p:spTgt spid="602119"/>
                                        </p:tgtEl>
                                      </p:cBhvr>
                                    </p:animEffect>
                                    <p:anim calcmode="lin" valueType="num">
                                      <p:cBhvr>
                                        <p:cTn id="15" dur="1000" fill="hold"/>
                                        <p:tgtEl>
                                          <p:spTgt spid="602119"/>
                                        </p:tgtEl>
                                        <p:attrNameLst>
                                          <p:attrName>ppt_x</p:attrName>
                                        </p:attrNameLst>
                                      </p:cBhvr>
                                      <p:tavLst>
                                        <p:tav tm="0">
                                          <p:val>
                                            <p:strVal val="#ppt_x"/>
                                          </p:val>
                                        </p:tav>
                                        <p:tav tm="100000">
                                          <p:val>
                                            <p:strVal val="#ppt_x"/>
                                          </p:val>
                                        </p:tav>
                                      </p:tavLst>
                                    </p:anim>
                                    <p:anim calcmode="lin" valueType="num">
                                      <p:cBhvr>
                                        <p:cTn id="16" dur="1000" fill="hold"/>
                                        <p:tgtEl>
                                          <p:spTgt spid="602119"/>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60211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02120"/>
                                        </p:tgtEl>
                                        <p:attrNameLst>
                                          <p:attrName>style.visibility</p:attrName>
                                        </p:attrNameLst>
                                      </p:cBhvr>
                                      <p:to>
                                        <p:strVal val="visible"/>
                                      </p:to>
                                    </p:set>
                                    <p:animEffect transition="in" filter="fade">
                                      <p:cBhvr>
                                        <p:cTn id="21" dur="1000"/>
                                        <p:tgtEl>
                                          <p:spTgt spid="602120"/>
                                        </p:tgtEl>
                                      </p:cBhvr>
                                    </p:animEffect>
                                    <p:anim calcmode="lin" valueType="num">
                                      <p:cBhvr>
                                        <p:cTn id="22" dur="1000" fill="hold"/>
                                        <p:tgtEl>
                                          <p:spTgt spid="602120"/>
                                        </p:tgtEl>
                                        <p:attrNameLst>
                                          <p:attrName>ppt_x</p:attrName>
                                        </p:attrNameLst>
                                      </p:cBhvr>
                                      <p:tavLst>
                                        <p:tav tm="0">
                                          <p:val>
                                            <p:strVal val="#ppt_x"/>
                                          </p:val>
                                        </p:tav>
                                        <p:tav tm="100000">
                                          <p:val>
                                            <p:strVal val="#ppt_x"/>
                                          </p:val>
                                        </p:tav>
                                      </p:tavLst>
                                    </p:anim>
                                    <p:anim calcmode="lin" valueType="num">
                                      <p:cBhvr>
                                        <p:cTn id="23" dur="1000" fill="hold"/>
                                        <p:tgtEl>
                                          <p:spTgt spid="602120"/>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602120"/>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02121"/>
                                        </p:tgtEl>
                                        <p:attrNameLst>
                                          <p:attrName>style.visibility</p:attrName>
                                        </p:attrNameLst>
                                      </p:cBhvr>
                                      <p:to>
                                        <p:strVal val="visible"/>
                                      </p:to>
                                    </p:set>
                                    <p:animEffect transition="in" filter="fade">
                                      <p:cBhvr>
                                        <p:cTn id="28" dur="1000"/>
                                        <p:tgtEl>
                                          <p:spTgt spid="602121"/>
                                        </p:tgtEl>
                                      </p:cBhvr>
                                    </p:animEffect>
                                    <p:anim calcmode="lin" valueType="num">
                                      <p:cBhvr>
                                        <p:cTn id="29" dur="1000" fill="hold"/>
                                        <p:tgtEl>
                                          <p:spTgt spid="602121"/>
                                        </p:tgtEl>
                                        <p:attrNameLst>
                                          <p:attrName>ppt_x</p:attrName>
                                        </p:attrNameLst>
                                      </p:cBhvr>
                                      <p:tavLst>
                                        <p:tav tm="0">
                                          <p:val>
                                            <p:strVal val="#ppt_x"/>
                                          </p:val>
                                        </p:tav>
                                        <p:tav tm="100000">
                                          <p:val>
                                            <p:strVal val="#ppt_x"/>
                                          </p:val>
                                        </p:tav>
                                      </p:tavLst>
                                    </p:anim>
                                    <p:anim calcmode="lin" valueType="num">
                                      <p:cBhvr>
                                        <p:cTn id="30" dur="1000" fill="hold"/>
                                        <p:tgtEl>
                                          <p:spTgt spid="602121"/>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602121"/>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02124"/>
                                        </p:tgtEl>
                                        <p:attrNameLst>
                                          <p:attrName>style.visibility</p:attrName>
                                        </p:attrNameLst>
                                      </p:cBhvr>
                                      <p:to>
                                        <p:strVal val="visible"/>
                                      </p:to>
                                    </p:set>
                                    <p:animEffect transition="in" filter="wipe(up)">
                                      <p:cBhvr>
                                        <p:cTn id="35" dur="500"/>
                                        <p:tgtEl>
                                          <p:spTgt spid="602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2119" grpId="0" animBg="1"/>
      <p:bldP spid="602120" grpId="0" animBg="1"/>
      <p:bldP spid="602121" grpId="0" animBg="1"/>
      <p:bldP spid="60212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268DCDA-267B-4DFE-B12C-F3CD0DFB1E57}"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30</a:t>
            </a:fld>
            <a:endParaRPr lang="en-US" altLang="zh-CN" sz="1400" b="0" i="0" dirty="0">
              <a:ea typeface="宋体" panose="02010600030101010101" pitchFamily="2" charset="-122"/>
            </a:endParaRPr>
          </a:p>
        </p:txBody>
      </p:sp>
      <p:sp>
        <p:nvSpPr>
          <p:cNvPr id="40965"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10.6.1 </a:t>
            </a:r>
            <a:r>
              <a:rPr lang="zh-CN" altLang="en-US" i="0" dirty="0">
                <a:solidFill>
                  <a:srgbClr val="000066"/>
                </a:solidFill>
                <a:latin typeface="仿宋_GB2312" pitchFamily="49" charset="-122"/>
                <a:ea typeface="仿宋_GB2312" pitchFamily="49" charset="-122"/>
              </a:rPr>
              <a:t>部件的测绘步骤</a:t>
            </a:r>
          </a:p>
        </p:txBody>
      </p:sp>
      <p:sp>
        <p:nvSpPr>
          <p:cNvPr id="625671" name="Rectangle 7"/>
          <p:cNvSpPr>
            <a:spLocks noChangeArrowheads="1"/>
          </p:cNvSpPr>
          <p:nvPr/>
        </p:nvSpPr>
        <p:spPr bwMode="auto">
          <a:xfrm>
            <a:off x="249238" y="560388"/>
            <a:ext cx="8894763" cy="822325"/>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0" lang="zh-CN" altLang="en-US"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第四步：画零件草图；</a:t>
            </a:r>
            <a:r>
              <a:rPr kumimoji="0"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仿宋_GB2312" pitchFamily="49" charset="-122"/>
                <a:ea typeface="仿宋_GB2312" pitchFamily="49" charset="-122"/>
                <a:cs typeface="+mn-cs"/>
              </a:rPr>
              <a:t>视图表达方案，零件的中心孔、倒角、退刀槽等要全部表达清楚，标注零件配合的基本尺寸要标注。</a:t>
            </a:r>
          </a:p>
        </p:txBody>
      </p:sp>
      <p:pic>
        <p:nvPicPr>
          <p:cNvPr id="40967" name="Picture 8"/>
          <p:cNvPicPr>
            <a:picLocks noChangeAspect="1"/>
          </p:cNvPicPr>
          <p:nvPr/>
        </p:nvPicPr>
        <p:blipFill>
          <a:blip r:embed="rId2">
            <a:lum bright="10001"/>
          </a:blip>
          <a:srcRect l="14500" t="13600" r="17000" b="12399"/>
          <a:stretch>
            <a:fillRect/>
          </a:stretch>
        </p:blipFill>
        <p:spPr>
          <a:xfrm>
            <a:off x="731838" y="1387475"/>
            <a:ext cx="7742237" cy="5226050"/>
          </a:xfrm>
          <a:prstGeom prst="rect">
            <a:avLst/>
          </a:prstGeom>
          <a:noFill/>
          <a:ln w="4763">
            <a:noFill/>
          </a:ln>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C0A2538-99FA-420B-9EA2-8916B151436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31</a:t>
            </a:fld>
            <a:endParaRPr lang="en-US" altLang="zh-CN" sz="1400" b="0" i="0" dirty="0">
              <a:ea typeface="宋体" panose="02010600030101010101" pitchFamily="2" charset="-122"/>
            </a:endParaRPr>
          </a:p>
        </p:txBody>
      </p:sp>
      <p:sp>
        <p:nvSpPr>
          <p:cNvPr id="626691" name="Text Box 3"/>
          <p:cNvSpPr txBox="1"/>
          <p:nvPr/>
        </p:nvSpPr>
        <p:spPr>
          <a:xfrm>
            <a:off x="442913" y="1123950"/>
            <a:ext cx="8266112" cy="5251450"/>
          </a:xfrm>
          <a:prstGeom prst="rect">
            <a:avLst/>
          </a:prstGeom>
          <a:noFill/>
          <a:ln w="9525">
            <a:noFill/>
          </a:ln>
        </p:spPr>
        <p:txBody>
          <a:bodyPr>
            <a:spAutoFit/>
          </a:bodyPr>
          <a:lstStyle/>
          <a:p>
            <a:pPr algn="l">
              <a:spcBef>
                <a:spcPct val="40000"/>
              </a:spcBef>
              <a:buClr>
                <a:srgbClr val="009900"/>
              </a:buClr>
              <a:buSzPct val="110000"/>
              <a:buFont typeface="Wingdings" panose="05000000000000000000" pitchFamily="2" charset="2"/>
              <a:buChar char="n"/>
            </a:pPr>
            <a:r>
              <a:rPr lang="en-US" altLang="zh-CN" sz="2600" i="0" dirty="0">
                <a:latin typeface="仿宋_GB2312" pitchFamily="49" charset="-122"/>
                <a:ea typeface="仿宋_GB2312" pitchFamily="49" charset="-122"/>
              </a:rPr>
              <a:t> </a:t>
            </a:r>
            <a:r>
              <a:rPr lang="zh-CN" altLang="en-US" sz="2600" i="0" dirty="0">
                <a:latin typeface="仿宋_GB2312" pitchFamily="49" charset="-122"/>
                <a:ea typeface="仿宋_GB2312" pitchFamily="49" charset="-122"/>
              </a:rPr>
              <a:t>合理布局；根据装配体的大小及复杂程度选定绘制装配图的合适比例。一般情况下，为便于看图，应尽量选用</a:t>
            </a:r>
            <a:r>
              <a:rPr lang="en-US" altLang="zh-CN" sz="2600" i="0" dirty="0">
                <a:latin typeface="仿宋_GB2312" pitchFamily="49" charset="-122"/>
                <a:ea typeface="仿宋_GB2312" pitchFamily="49" charset="-122"/>
              </a:rPr>
              <a:t>1∶1</a:t>
            </a:r>
            <a:r>
              <a:rPr lang="zh-CN" altLang="en-US" sz="2600" i="0" dirty="0">
                <a:latin typeface="仿宋_GB2312" pitchFamily="49" charset="-122"/>
                <a:ea typeface="仿宋_GB2312" pitchFamily="49" charset="-122"/>
              </a:rPr>
              <a:t>的比例画图。</a:t>
            </a:r>
          </a:p>
          <a:p>
            <a:pPr lvl="1" algn="l" eaLnBrk="1" hangingPunct="1">
              <a:spcBef>
                <a:spcPct val="40000"/>
              </a:spcBef>
            </a:pPr>
            <a:r>
              <a:rPr lang="zh-CN" altLang="en-US" sz="2600" i="0" dirty="0">
                <a:latin typeface="仿宋_GB2312" pitchFamily="49" charset="-122"/>
                <a:ea typeface="仿宋_GB2312" pitchFamily="49" charset="-122"/>
              </a:rPr>
              <a:t>比例确定后，再根据选好的视图，并考虑标注必要的尺寸、零件序号、标题栏、明细栏和技术要求等所需的图面位置，确定出图幅的大小。</a:t>
            </a:r>
          </a:p>
          <a:p>
            <a:pPr algn="l">
              <a:spcBef>
                <a:spcPct val="40000"/>
              </a:spcBef>
              <a:buClr>
                <a:srgbClr val="009900"/>
              </a:buClr>
              <a:buSzPct val="110000"/>
              <a:buFont typeface="Wingdings" panose="05000000000000000000" pitchFamily="2" charset="2"/>
              <a:buChar char="n"/>
            </a:pPr>
            <a:r>
              <a:rPr lang="zh-CN" altLang="en-US" sz="2600" i="0" dirty="0">
                <a:latin typeface="仿宋_GB2312" pitchFamily="49" charset="-122"/>
                <a:ea typeface="仿宋_GB2312" pitchFamily="49" charset="-122"/>
              </a:rPr>
              <a:t> 画出部件的主要结构部分</a:t>
            </a:r>
          </a:p>
          <a:p>
            <a:pPr algn="l">
              <a:spcBef>
                <a:spcPct val="40000"/>
              </a:spcBef>
              <a:buClr>
                <a:srgbClr val="009900"/>
              </a:buClr>
              <a:buSzPct val="110000"/>
              <a:buFont typeface="Wingdings" panose="05000000000000000000" pitchFamily="2" charset="2"/>
              <a:buChar char="n"/>
            </a:pPr>
            <a:r>
              <a:rPr lang="zh-CN" altLang="en-US" sz="2600" i="0" dirty="0">
                <a:latin typeface="仿宋_GB2312" pitchFamily="49" charset="-122"/>
                <a:ea typeface="仿宋_GB2312" pitchFamily="49" charset="-122"/>
              </a:rPr>
              <a:t> 画出部件的次要结构部分</a:t>
            </a:r>
          </a:p>
          <a:p>
            <a:pPr algn="l">
              <a:spcBef>
                <a:spcPct val="40000"/>
              </a:spcBef>
              <a:buClr>
                <a:srgbClr val="009900"/>
              </a:buClr>
              <a:buSzPct val="110000"/>
              <a:buFont typeface="Wingdings" panose="05000000000000000000" pitchFamily="2" charset="2"/>
              <a:buChar char="n"/>
            </a:pPr>
            <a:r>
              <a:rPr lang="zh-CN" altLang="en-US" sz="2600" i="0" dirty="0">
                <a:latin typeface="仿宋_GB2312" pitchFamily="49" charset="-122"/>
                <a:ea typeface="仿宋_GB2312" pitchFamily="49" charset="-122"/>
              </a:rPr>
              <a:t> 检查、校核后注上尺寸和配合代号，画剖面线，加深图线</a:t>
            </a:r>
          </a:p>
          <a:p>
            <a:pPr algn="l">
              <a:spcBef>
                <a:spcPct val="40000"/>
              </a:spcBef>
              <a:buClr>
                <a:srgbClr val="009900"/>
              </a:buClr>
              <a:buSzPct val="110000"/>
              <a:buFont typeface="Wingdings" panose="05000000000000000000" pitchFamily="2" charset="2"/>
              <a:buChar char="n"/>
            </a:pPr>
            <a:r>
              <a:rPr lang="zh-CN" altLang="en-US" sz="2600" i="0" dirty="0">
                <a:latin typeface="仿宋_GB2312" pitchFamily="49" charset="-122"/>
                <a:ea typeface="仿宋_GB2312" pitchFamily="49" charset="-122"/>
              </a:rPr>
              <a:t> 标注序号，填写标题栏和明细栏，最后完成装配图。</a:t>
            </a:r>
          </a:p>
        </p:txBody>
      </p:sp>
      <p:sp>
        <p:nvSpPr>
          <p:cNvPr id="41990" name="Rectangle 4"/>
          <p:cNvSpPr/>
          <p:nvPr/>
        </p:nvSpPr>
        <p:spPr>
          <a:xfrm>
            <a:off x="0" y="0"/>
            <a:ext cx="9144000" cy="404813"/>
          </a:xfrm>
          <a:prstGeom prst="rect">
            <a:avLst/>
          </a:prstGeom>
          <a:noFill/>
          <a:ln w="9525">
            <a:noFill/>
          </a:ln>
        </p:spPr>
        <p:txBody>
          <a:bodyPr/>
          <a:lstStyle/>
          <a:p>
            <a:pPr algn="l">
              <a:lnSpc>
                <a:spcPct val="90000"/>
              </a:lnSpc>
            </a:pPr>
            <a:r>
              <a:rPr lang="en-US" altLang="en-US" i="0" dirty="0">
                <a:latin typeface="Times New Roman" panose="02020603050405020304" pitchFamily="18" charset="0"/>
                <a:ea typeface="宋体" panose="02010600030101010101" pitchFamily="2" charset="-122"/>
              </a:rPr>
              <a:t>§</a:t>
            </a:r>
            <a:r>
              <a:rPr lang="en-US" altLang="zh-CN" i="0" dirty="0">
                <a:latin typeface="Times New Roman" panose="02020603050405020304" pitchFamily="18" charset="0"/>
                <a:ea typeface="宋体" panose="02010600030101010101" pitchFamily="2" charset="-122"/>
              </a:rPr>
              <a:t>10.6.1 </a:t>
            </a:r>
            <a:r>
              <a:rPr lang="zh-CN" altLang="en-US" i="0" dirty="0">
                <a:solidFill>
                  <a:srgbClr val="000066"/>
                </a:solidFill>
                <a:latin typeface="仿宋_GB2312" pitchFamily="49" charset="-122"/>
                <a:ea typeface="仿宋_GB2312" pitchFamily="49" charset="-122"/>
              </a:rPr>
              <a:t>部件的测绘步骤</a:t>
            </a:r>
          </a:p>
        </p:txBody>
      </p:sp>
      <p:sp>
        <p:nvSpPr>
          <p:cNvPr id="626693" name="Rectangle 5"/>
          <p:cNvSpPr>
            <a:spLocks noChangeArrowheads="1"/>
          </p:cNvSpPr>
          <p:nvPr/>
        </p:nvSpPr>
        <p:spPr bwMode="auto">
          <a:xfrm>
            <a:off x="295275" y="544513"/>
            <a:ext cx="3860800" cy="457200"/>
          </a:xfrm>
          <a:prstGeom prst="rect">
            <a:avLst/>
          </a:prstGeom>
          <a:noFill/>
          <a:ln w="4763">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第五步：画装配图和零件图</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26691">
                                            <p:txEl>
                                              <p:pRg st="1" end="1"/>
                                            </p:txEl>
                                          </p:spTgt>
                                        </p:tgtEl>
                                        <p:attrNameLst>
                                          <p:attrName>style.visibility</p:attrName>
                                        </p:attrNameLst>
                                      </p:cBhvr>
                                      <p:to>
                                        <p:strVal val="visible"/>
                                      </p:to>
                                    </p:set>
                                    <p:animEffect transition="in" filter="blinds(horizontal)">
                                      <p:cBhvr>
                                        <p:cTn id="7" dur="500"/>
                                        <p:tgtEl>
                                          <p:spTgt spid="626691">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26691">
                                            <p:txEl>
                                              <p:pRg st="2" end="2"/>
                                            </p:txEl>
                                          </p:spTgt>
                                        </p:tgtEl>
                                        <p:attrNameLst>
                                          <p:attrName>style.visibility</p:attrName>
                                        </p:attrNameLst>
                                      </p:cBhvr>
                                      <p:to>
                                        <p:strVal val="visible"/>
                                      </p:to>
                                    </p:set>
                                    <p:animEffect transition="in" filter="blinds(horizontal)">
                                      <p:cBhvr>
                                        <p:cTn id="12" dur="500"/>
                                        <p:tgtEl>
                                          <p:spTgt spid="62669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26691">
                                            <p:txEl>
                                              <p:pRg st="3" end="3"/>
                                            </p:txEl>
                                          </p:spTgt>
                                        </p:tgtEl>
                                        <p:attrNameLst>
                                          <p:attrName>style.visibility</p:attrName>
                                        </p:attrNameLst>
                                      </p:cBhvr>
                                      <p:to>
                                        <p:strVal val="visible"/>
                                      </p:to>
                                    </p:set>
                                    <p:animEffect transition="in" filter="blinds(horizontal)">
                                      <p:cBhvr>
                                        <p:cTn id="17" dur="500"/>
                                        <p:tgtEl>
                                          <p:spTgt spid="62669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26691">
                                            <p:txEl>
                                              <p:pRg st="4" end="4"/>
                                            </p:txEl>
                                          </p:spTgt>
                                        </p:tgtEl>
                                        <p:attrNameLst>
                                          <p:attrName>style.visibility</p:attrName>
                                        </p:attrNameLst>
                                      </p:cBhvr>
                                      <p:to>
                                        <p:strVal val="visible"/>
                                      </p:to>
                                    </p:set>
                                    <p:animEffect transition="in" filter="blinds(horizontal)">
                                      <p:cBhvr>
                                        <p:cTn id="22" dur="500"/>
                                        <p:tgtEl>
                                          <p:spTgt spid="62669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26691">
                                            <p:txEl>
                                              <p:pRg st="5" end="5"/>
                                            </p:txEl>
                                          </p:spTgt>
                                        </p:tgtEl>
                                        <p:attrNameLst>
                                          <p:attrName>style.visibility</p:attrName>
                                        </p:attrNameLst>
                                      </p:cBhvr>
                                      <p:to>
                                        <p:strVal val="visible"/>
                                      </p:to>
                                    </p:set>
                                    <p:animEffect transition="in" filter="blinds(horizontal)">
                                      <p:cBhvr>
                                        <p:cTn id="27" dur="500"/>
                                        <p:tgtEl>
                                          <p:spTgt spid="62669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669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80458CE-2AFB-41B4-8F3B-1810322A6E3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8"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32</a:t>
            </a:fld>
            <a:endParaRPr lang="en-US" altLang="zh-CN" sz="1400" b="0" i="0" dirty="0">
              <a:ea typeface="宋体" panose="02010600030101010101" pitchFamily="2" charset="-122"/>
            </a:endParaRPr>
          </a:p>
        </p:txBody>
      </p:sp>
      <p:grpSp>
        <p:nvGrpSpPr>
          <p:cNvPr id="43013" name="Group 3"/>
          <p:cNvGrpSpPr>
            <a:grpSpLocks noChangeAspect="1"/>
          </p:cNvGrpSpPr>
          <p:nvPr/>
        </p:nvGrpSpPr>
        <p:grpSpPr>
          <a:xfrm>
            <a:off x="323850" y="447675"/>
            <a:ext cx="8388350" cy="6170613"/>
            <a:chOff x="-159" y="255"/>
            <a:chExt cx="6391" cy="4828"/>
          </a:xfrm>
        </p:grpSpPr>
        <p:pic>
          <p:nvPicPr>
            <p:cNvPr id="43015" name="Picture 4" descr="14-5l"/>
            <p:cNvPicPr>
              <a:picLocks noChangeAspect="1"/>
            </p:cNvPicPr>
            <p:nvPr/>
          </p:nvPicPr>
          <p:blipFill>
            <a:blip r:embed="rId2">
              <a:clrChange>
                <a:clrFrom>
                  <a:srgbClr val="FFFEFF"/>
                </a:clrFrom>
                <a:clrTo>
                  <a:srgbClr val="FFFEFF">
                    <a:alpha val="0"/>
                  </a:srgbClr>
                </a:clrTo>
              </a:clrChange>
            </a:blip>
            <a:stretch>
              <a:fillRect/>
            </a:stretch>
          </p:blipFill>
          <p:spPr>
            <a:xfrm>
              <a:off x="-159" y="255"/>
              <a:ext cx="3351" cy="4811"/>
            </a:xfrm>
            <a:prstGeom prst="rect">
              <a:avLst/>
            </a:prstGeom>
            <a:noFill/>
            <a:ln w="9525">
              <a:noFill/>
            </a:ln>
          </p:spPr>
        </p:pic>
        <p:pic>
          <p:nvPicPr>
            <p:cNvPr id="43016" name="Picture 5" descr="14-5R"/>
            <p:cNvPicPr>
              <a:picLocks noChangeAspect="1"/>
            </p:cNvPicPr>
            <p:nvPr/>
          </p:nvPicPr>
          <p:blipFill>
            <a:blip r:embed="rId3">
              <a:clrChange>
                <a:clrFrom>
                  <a:srgbClr val="FFFFFF"/>
                </a:clrFrom>
                <a:clrTo>
                  <a:srgbClr val="FFFFFF">
                    <a:alpha val="0"/>
                  </a:srgbClr>
                </a:clrTo>
              </a:clrChange>
            </a:blip>
            <a:stretch>
              <a:fillRect/>
            </a:stretch>
          </p:blipFill>
          <p:spPr>
            <a:xfrm>
              <a:off x="2835" y="399"/>
              <a:ext cx="3397" cy="4684"/>
            </a:xfrm>
            <a:prstGeom prst="rect">
              <a:avLst/>
            </a:prstGeom>
            <a:noFill/>
            <a:ln w="9525">
              <a:noFill/>
            </a:ln>
          </p:spPr>
        </p:pic>
      </p:grpSp>
      <p:sp>
        <p:nvSpPr>
          <p:cNvPr id="43014" name="Rectangle 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10.6.1-</a:t>
            </a:r>
            <a:r>
              <a:rPr lang="en-US" altLang="zh-CN" i="0" dirty="0">
                <a:solidFill>
                  <a:schemeClr val="tx2"/>
                </a:solidFill>
                <a:ea typeface="宋体" panose="02010600030101010101" pitchFamily="2" charset="-122"/>
                <a:sym typeface="+mn-ea"/>
              </a:rPr>
              <a:t>2</a:t>
            </a:r>
            <a:r>
              <a:rPr lang="zh-CN" altLang="en-US" i="0" dirty="0">
                <a:solidFill>
                  <a:srgbClr val="000066"/>
                </a:solidFill>
                <a:latin typeface="仿宋_GB2312" pitchFamily="49" charset="-122"/>
                <a:ea typeface="仿宋_GB2312" pitchFamily="49" charset="-122"/>
              </a:rPr>
              <a:t>部件的测绘和装配图的画法</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A8A07F8-2936-4957-9847-63FBE7A9BA2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33</a:t>
            </a:fld>
            <a:endParaRPr lang="en-US" altLang="zh-CN" sz="1400" b="0" i="0" dirty="0">
              <a:ea typeface="宋体" panose="02010600030101010101" pitchFamily="2" charset="-122"/>
            </a:endParaRPr>
          </a:p>
        </p:txBody>
      </p:sp>
      <p:sp>
        <p:nvSpPr>
          <p:cNvPr id="562297" name="Text Box 121"/>
          <p:cNvSpPr txBox="1">
            <a:spLocks noChangeArrowheads="1"/>
          </p:cNvSpPr>
          <p:nvPr/>
        </p:nvSpPr>
        <p:spPr bwMode="auto">
          <a:xfrm>
            <a:off x="0" y="522288"/>
            <a:ext cx="9144000" cy="6161088"/>
          </a:xfrm>
          <a:prstGeom prst="rect">
            <a:avLst/>
          </a:prstGeom>
          <a:solidFill>
            <a:schemeClr val="bg1"/>
          </a:solidFill>
          <a:ln w="9525">
            <a:noFill/>
            <a:miter lim="800000"/>
          </a:ln>
          <a:effectLst>
            <a:outerShdw dist="107763" dir="2700000" algn="ctr" rotWithShape="0">
              <a:schemeClr val="bg2">
                <a:alpha val="50000"/>
              </a:schemeClr>
            </a:outerShdw>
          </a:effectLst>
        </p:spPr>
        <p:txBody>
          <a:bodyPr>
            <a:spAutoFit/>
          </a:bodyPr>
          <a:lstStyle/>
          <a:p>
            <a:pPr marR="0" algn="just" defTabSz="914400" eaLnBrk="0" hangingPunct="0">
              <a:spcBef>
                <a:spcPct val="20000"/>
              </a:spcBef>
              <a:buClrTx/>
              <a:buSzTx/>
              <a:buFontTx/>
              <a:buNone/>
              <a:defRPr/>
            </a:pPr>
            <a:r>
              <a:rPr kumimoji="1" lang="zh-CN" altLang="en-US" sz="3600" i="0" kern="1200" cap="none" spc="0" normalizeH="0" baseline="0" noProof="0" dirty="0">
                <a:latin typeface="黑体" panose="02010609060101010101" pitchFamily="2" charset="-122"/>
                <a:ea typeface="黑体" panose="02010609060101010101" pitchFamily="2" charset="-122"/>
                <a:cs typeface="+mn-cs"/>
              </a:rPr>
              <a:t>看装配图的要求、步骤和方法</a:t>
            </a:r>
            <a:endParaRPr kumimoji="1" lang="zh-CN" altLang="en-US" sz="3600" i="0" kern="1200" cap="none" spc="0" normalizeH="0" baseline="0" noProof="0" dirty="0">
              <a:latin typeface="宋体" panose="02010600030101010101" pitchFamily="2" charset="-122"/>
              <a:ea typeface="宋体" panose="02010600030101010101" pitchFamily="2" charset="-122"/>
              <a:cs typeface="+mn-cs"/>
            </a:endParaRPr>
          </a:p>
          <a:p>
            <a:pPr marR="0" algn="l" defTabSz="914400" eaLnBrk="0" hangingPunct="0">
              <a:spcBef>
                <a:spcPct val="20000"/>
              </a:spcBef>
              <a:buClrTx/>
              <a:buSzTx/>
              <a:buFontTx/>
              <a:buNone/>
              <a:defRPr/>
            </a:pPr>
            <a:r>
              <a:rPr kumimoji="1" lang="zh-CN" altLang="en-US" sz="3200" i="0" kern="1200" cap="none" spc="0" normalizeH="0" baseline="0" noProof="0" dirty="0">
                <a:latin typeface="Times New Roman" panose="02020603050405020304" pitchFamily="18" charset="0"/>
                <a:ea typeface="宋体" panose="02010600030101010101" pitchFamily="2" charset="-122"/>
                <a:cs typeface="+mn-cs"/>
              </a:rPr>
              <a:t>（一）概括了解并</a:t>
            </a:r>
            <a:r>
              <a:rPr kumimoji="1" lang="zh-CN" altLang="en-US" sz="3200" i="0" kern="1200" cap="none" spc="0" normalizeH="0" baseline="0" noProof="0" dirty="0">
                <a:latin typeface="宋体" panose="02010600030101010101" pitchFamily="2" charset="-122"/>
                <a:ea typeface="宋体" panose="02010600030101010101" pitchFamily="2" charset="-122"/>
                <a:cs typeface="+mn-cs"/>
              </a:rPr>
              <a:t>分析视图</a:t>
            </a:r>
            <a:endParaRPr kumimoji="1" lang="zh-CN" altLang="en-US" sz="3200" i="0" kern="1200" cap="none" spc="0" normalizeH="0" baseline="0" noProof="0" dirty="0">
              <a:latin typeface="Times New Roman" panose="02020603050405020304" pitchFamily="18" charset="0"/>
              <a:ea typeface="宋体" panose="02010600030101010101" pitchFamily="2" charset="-122"/>
              <a:cs typeface="+mn-cs"/>
            </a:endParaRPr>
          </a:p>
          <a:p>
            <a:pPr marR="0" algn="l" defTabSz="914400" eaLnBrk="0" hangingPunct="0">
              <a:spcBef>
                <a:spcPct val="20000"/>
              </a:spcBef>
              <a:buClrTx/>
              <a:buSzTx/>
              <a:buFontTx/>
              <a:buChar char="•"/>
              <a:defRPr/>
            </a:pPr>
            <a:r>
              <a:rPr kumimoji="1" lang="zh-CN" altLang="en-US" sz="3200" i="0" kern="1200" cap="none" spc="0" normalizeH="0" baseline="0" noProof="0" dirty="0">
                <a:latin typeface="宋体" panose="02010600030101010101" pitchFamily="2" charset="-122"/>
                <a:ea typeface="宋体" panose="02010600030101010101" pitchFamily="2" charset="-122"/>
                <a:cs typeface="+mn-cs"/>
              </a:rPr>
              <a:t> 根据标题栏、明细表了解装配图的名称、零件数量及大致组成，查阅有关资料了解其用途</a:t>
            </a:r>
          </a:p>
          <a:p>
            <a:pPr marR="0" algn="l" defTabSz="914400" eaLnBrk="0" hangingPunct="0">
              <a:spcBef>
                <a:spcPct val="20000"/>
              </a:spcBef>
              <a:buClrTx/>
              <a:buSzTx/>
              <a:buFontTx/>
              <a:buChar char="•"/>
              <a:defRPr/>
            </a:pPr>
            <a:r>
              <a:rPr kumimoji="1" lang="zh-CN" altLang="en-US" sz="3200" i="0" kern="1200" cap="none" spc="0" normalizeH="0" baseline="0" noProof="0" dirty="0">
                <a:latin typeface="宋体" panose="02010600030101010101" pitchFamily="2" charset="-122"/>
                <a:ea typeface="宋体" panose="02010600030101010101" pitchFamily="2" charset="-122"/>
                <a:cs typeface="+mn-cs"/>
              </a:rPr>
              <a:t> 分析全图采用了哪些表达方法，搞清楚各视图间的投影关系，明确各视图所表达的内容</a:t>
            </a:r>
          </a:p>
          <a:p>
            <a:pPr marR="0" algn="l" defTabSz="914400" eaLnBrk="0" hangingPunct="0">
              <a:spcBef>
                <a:spcPct val="20000"/>
              </a:spcBef>
              <a:buClrTx/>
              <a:buSzTx/>
              <a:buFontTx/>
              <a:buNone/>
              <a:defRPr/>
            </a:pPr>
            <a:r>
              <a:rPr kumimoji="1" lang="zh-CN" altLang="en-US" sz="3200" i="0" kern="1200" cap="none" spc="0" normalizeH="0" baseline="0" noProof="0" dirty="0">
                <a:latin typeface="宋体" panose="02010600030101010101" pitchFamily="2" charset="-122"/>
                <a:ea typeface="宋体" panose="02010600030101010101" pitchFamily="2" charset="-122"/>
                <a:cs typeface="+mn-cs"/>
              </a:rPr>
              <a:t>（二）从视图了解工作原理、装配关系、拆卸顺序</a:t>
            </a:r>
          </a:p>
          <a:p>
            <a:pPr marR="0" algn="l" defTabSz="914400" eaLnBrk="0" hangingPunct="0">
              <a:spcBef>
                <a:spcPct val="20000"/>
              </a:spcBef>
              <a:buClrTx/>
              <a:buSzTx/>
              <a:buFontTx/>
              <a:buNone/>
              <a:defRPr/>
            </a:pPr>
            <a:r>
              <a:rPr kumimoji="1" lang="zh-CN" altLang="en-US" sz="3200" i="0" kern="1200" cap="none" spc="0" normalizeH="0" baseline="0" noProof="0" dirty="0">
                <a:latin typeface="宋体" panose="02010600030101010101" pitchFamily="2" charset="-122"/>
                <a:ea typeface="宋体" panose="02010600030101010101" pitchFamily="2" charset="-122"/>
                <a:cs typeface="+mn-cs"/>
              </a:rPr>
              <a:t>（三）尺寸分析</a:t>
            </a:r>
          </a:p>
          <a:p>
            <a:pPr marR="0" algn="l" defTabSz="914400" eaLnBrk="0" hangingPunct="0">
              <a:spcBef>
                <a:spcPct val="20000"/>
              </a:spcBef>
              <a:buClrTx/>
              <a:buSzTx/>
              <a:buFontTx/>
              <a:buNone/>
              <a:defRPr/>
            </a:pPr>
            <a:r>
              <a:rPr kumimoji="1" lang="zh-CN" altLang="en-US" sz="3200" i="0" kern="1200" cap="none" spc="0" normalizeH="0" baseline="0" noProof="0" dirty="0">
                <a:latin typeface="宋体" panose="02010600030101010101" pitchFamily="2" charset="-122"/>
                <a:ea typeface="宋体" panose="02010600030101010101" pitchFamily="2" charset="-122"/>
                <a:cs typeface="+mn-cs"/>
              </a:rPr>
              <a:t>（四）总结归纳，从装拆顺序、安装方法、技术要求等方面综合考虑</a:t>
            </a:r>
          </a:p>
        </p:txBody>
      </p:sp>
      <p:sp>
        <p:nvSpPr>
          <p:cNvPr id="45062" name="Rectangle 122"/>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10.7</a:t>
            </a:r>
            <a:r>
              <a:rPr lang="zh-CN" altLang="en-US" i="0" dirty="0">
                <a:solidFill>
                  <a:srgbClr val="000066"/>
                </a:solidFill>
                <a:latin typeface="仿宋_GB2312" pitchFamily="49" charset="-122"/>
                <a:ea typeface="仿宋_GB2312" pitchFamily="49" charset="-122"/>
              </a:rPr>
              <a:t>看装配图的方法与步骤</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E45502C-E870-4D55-8E2E-EE4AF97C425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34</a:t>
            </a:fld>
            <a:endParaRPr lang="en-US" altLang="zh-CN" sz="1400" b="0" i="0" dirty="0">
              <a:ea typeface="宋体" panose="02010600030101010101" pitchFamily="2" charset="-122"/>
            </a:endParaRPr>
          </a:p>
        </p:txBody>
      </p:sp>
      <p:sp>
        <p:nvSpPr>
          <p:cNvPr id="631812" name="Text Box 4"/>
          <p:cNvSpPr txBox="1">
            <a:spLocks noChangeArrowheads="1"/>
          </p:cNvSpPr>
          <p:nvPr/>
        </p:nvSpPr>
        <p:spPr bwMode="auto">
          <a:xfrm>
            <a:off x="814388" y="1346200"/>
            <a:ext cx="7802563" cy="3724275"/>
          </a:xfrm>
          <a:prstGeom prst="rect">
            <a:avLst/>
          </a:prstGeom>
          <a:solidFill>
            <a:schemeClr val="bg1"/>
          </a:solidFill>
          <a:ln w="9525" algn="ctr">
            <a:noFill/>
            <a:miter lim="800000"/>
          </a:ln>
          <a:effectLst/>
        </p:spPr>
        <p:txBody>
          <a:bodyPr>
            <a:spAutoFit/>
          </a:bodyPr>
          <a:lstStyle/>
          <a:p>
            <a:pPr marL="457200" marR="0" indent="-457200" algn="l" defTabSz="914400">
              <a:spcBef>
                <a:spcPct val="30000"/>
              </a:spcBef>
              <a:buClrTx/>
              <a:buSzTx/>
              <a:buFontTx/>
              <a:buAutoNum type="arabicPeriod"/>
              <a:defRPr/>
            </a:pPr>
            <a:r>
              <a:rPr kumimoji="1" lang="zh-CN" altLang="en-US" sz="4000" i="0" kern="1200" cap="none" spc="0" normalizeH="0" baseline="0" noProof="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构思零件形状，拆出零件 。</a:t>
            </a:r>
          </a:p>
          <a:p>
            <a:pPr marL="457200" marR="0" indent="-457200" algn="l" defTabSz="914400">
              <a:spcBef>
                <a:spcPct val="30000"/>
              </a:spcBef>
              <a:buClrTx/>
              <a:buSzTx/>
              <a:buFontTx/>
              <a:buAutoNum type="arabicPeriod"/>
              <a:defRPr/>
            </a:pPr>
            <a:r>
              <a:rPr kumimoji="1" lang="zh-CN" altLang="en-US" sz="4000" i="0" kern="1200" cap="none" spc="0" normalizeH="0" baseline="0" noProof="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分析零件的视图。</a:t>
            </a:r>
          </a:p>
          <a:p>
            <a:pPr marL="457200" marR="0" indent="-457200" algn="l" defTabSz="914400">
              <a:spcBef>
                <a:spcPct val="30000"/>
              </a:spcBef>
              <a:buClrTx/>
              <a:buSzTx/>
              <a:buFontTx/>
              <a:buAutoNum type="arabicPeriod"/>
              <a:defRPr/>
            </a:pPr>
            <a:r>
              <a:rPr kumimoji="1" lang="zh-CN" altLang="en-US" sz="4000" i="0" kern="1200" cap="none" spc="0" normalizeH="0" baseline="0" noProof="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分析装配图的尺寸，合理标注零件的尺寸。</a:t>
            </a:r>
          </a:p>
          <a:p>
            <a:pPr marL="457200" marR="0" indent="-457200" algn="l" defTabSz="914400">
              <a:spcBef>
                <a:spcPct val="30000"/>
              </a:spcBef>
              <a:buClrTx/>
              <a:buSzTx/>
              <a:buFontTx/>
              <a:buAutoNum type="arabicPeriod"/>
              <a:defRPr/>
            </a:pPr>
            <a:r>
              <a:rPr kumimoji="1" lang="zh-CN" altLang="en-US" sz="4000" i="0" kern="1200" cap="none" spc="0" normalizeH="0" baseline="0" noProof="0" dirty="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合理注写零件的技术要求。</a:t>
            </a:r>
          </a:p>
        </p:txBody>
      </p:sp>
      <p:sp>
        <p:nvSpPr>
          <p:cNvPr id="47110" name="Rectangle 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10.8 </a:t>
            </a:r>
            <a:r>
              <a:rPr lang="zh-CN" altLang="en-US" i="0" dirty="0">
                <a:solidFill>
                  <a:schemeClr val="tx2"/>
                </a:solidFill>
                <a:latin typeface="Times New Roman" panose="02020603050405020304" pitchFamily="18" charset="0"/>
                <a:ea typeface="宋体" panose="02010600030101010101" pitchFamily="2" charset="-122"/>
              </a:rPr>
              <a:t>由装配图画零件图的基本步骤</a:t>
            </a:r>
            <a:endParaRPr lang="zh-CN" altLang="en-US" i="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A50E091-4AB6-4053-BFB8-EFDEBD373DF2}"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35</a:t>
            </a:fld>
            <a:endParaRPr lang="en-US" altLang="zh-CN" sz="1400" b="0" i="0" dirty="0">
              <a:ea typeface="宋体" panose="02010600030101010101" pitchFamily="2" charset="-122"/>
            </a:endParaRPr>
          </a:p>
        </p:txBody>
      </p:sp>
      <p:pic>
        <p:nvPicPr>
          <p:cNvPr id="48133" name="Picture 6"/>
          <p:cNvPicPr>
            <a:picLocks noChangeAspect="1"/>
          </p:cNvPicPr>
          <p:nvPr/>
        </p:nvPicPr>
        <p:blipFill>
          <a:blip r:embed="rId2"/>
          <a:stretch>
            <a:fillRect/>
          </a:stretch>
        </p:blipFill>
        <p:spPr>
          <a:xfrm>
            <a:off x="323850" y="466725"/>
            <a:ext cx="8496300" cy="5924550"/>
          </a:xfrm>
          <a:prstGeom prst="rect">
            <a:avLst/>
          </a:prstGeom>
          <a:noFill/>
          <a:ln w="4763">
            <a:noFill/>
          </a:ln>
        </p:spPr>
      </p:pic>
      <p:sp>
        <p:nvSpPr>
          <p:cNvPr id="48134" name="Rectangle 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10.8 </a:t>
            </a:r>
            <a:r>
              <a:rPr lang="zh-CN" altLang="en-US" i="0" dirty="0">
                <a:solidFill>
                  <a:schemeClr val="tx2"/>
                </a:solidFill>
                <a:latin typeface="Times New Roman" panose="02020603050405020304" pitchFamily="18" charset="0"/>
                <a:ea typeface="宋体" panose="02010600030101010101" pitchFamily="2" charset="-122"/>
              </a:rPr>
              <a:t>由装配图画零件图</a:t>
            </a:r>
            <a:endParaRPr lang="zh-CN" altLang="en-US" i="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AFFAA92-DEAB-422B-B540-258762598995}"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16:01:25</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36</a:t>
            </a:fld>
            <a:endParaRPr lang="en-US" altLang="zh-CN" sz="1400" b="0" i="0" dirty="0">
              <a:ea typeface="宋体" panose="02010600030101010101" pitchFamily="2" charset="-122"/>
            </a:endParaRPr>
          </a:p>
        </p:txBody>
      </p:sp>
      <p:pic>
        <p:nvPicPr>
          <p:cNvPr id="49157" name="Picture 4"/>
          <p:cNvPicPr>
            <a:picLocks noChangeAspect="1"/>
          </p:cNvPicPr>
          <p:nvPr/>
        </p:nvPicPr>
        <p:blipFill>
          <a:blip r:embed="rId2"/>
          <a:stretch>
            <a:fillRect/>
          </a:stretch>
        </p:blipFill>
        <p:spPr>
          <a:xfrm>
            <a:off x="242888" y="495300"/>
            <a:ext cx="8658225" cy="5867400"/>
          </a:xfrm>
          <a:prstGeom prst="rect">
            <a:avLst/>
          </a:prstGeom>
          <a:noFill/>
          <a:ln w="4763">
            <a:noFill/>
          </a:ln>
        </p:spPr>
      </p:pic>
      <p:sp>
        <p:nvSpPr>
          <p:cNvPr id="49158" name="Rectangle 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10.8 </a:t>
            </a:r>
            <a:r>
              <a:rPr lang="zh-CN" altLang="en-US" i="0" dirty="0">
                <a:solidFill>
                  <a:schemeClr val="tx2"/>
                </a:solidFill>
                <a:latin typeface="Times New Roman" panose="02020603050405020304" pitchFamily="18" charset="0"/>
                <a:ea typeface="宋体" panose="02010600030101010101" pitchFamily="2" charset="-122"/>
              </a:rPr>
              <a:t>由装配图画零件图</a:t>
            </a:r>
            <a:endParaRPr lang="zh-CN" altLang="en-US" i="0" dirty="0">
              <a:solidFill>
                <a:srgbClr val="FF0000"/>
              </a:solidFill>
              <a:latin typeface="Times New Roman" panose="02020603050405020304" pitchFamily="18" charset="0"/>
              <a:ea typeface="宋体" panose="02010600030101010101" pitchFamily="2"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098755A-8534-45EE-BE43-3650D2542431}"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4</a:t>
            </a:fld>
            <a:endParaRPr lang="en-US" altLang="zh-CN" sz="1400" b="0" i="0" dirty="0">
              <a:ea typeface="宋体" panose="02010600030101010101" pitchFamily="2" charset="-122"/>
            </a:endParaRPr>
          </a:p>
        </p:txBody>
      </p:sp>
      <p:sp>
        <p:nvSpPr>
          <p:cNvPr id="648195" name="AutoShape 3"/>
          <p:cNvSpPr/>
          <p:nvPr/>
        </p:nvSpPr>
        <p:spPr>
          <a:xfrm>
            <a:off x="977900" y="4292600"/>
            <a:ext cx="2082800" cy="1657350"/>
          </a:xfrm>
          <a:prstGeom prst="wedgeRoundRectCallout">
            <a:avLst>
              <a:gd name="adj1" fmla="val 91542"/>
              <a:gd name="adj2" fmla="val -69921"/>
              <a:gd name="adj3" fmla="val 16667"/>
            </a:avLst>
          </a:prstGeom>
          <a:solidFill>
            <a:srgbClr val="FFFFFF"/>
          </a:solidFill>
          <a:ln w="9525" cap="flat" cmpd="sng">
            <a:solidFill>
              <a:srgbClr val="FF3300"/>
            </a:solidFill>
            <a:prstDash val="solid"/>
            <a:miter/>
            <a:headEnd type="none" w="med" len="med"/>
            <a:tailEnd type="none" w="med" len="med"/>
          </a:ln>
        </p:spPr>
        <p:txBody>
          <a:bodyPr/>
          <a:lstStyle/>
          <a:p>
            <a:pPr algn="l"/>
            <a:r>
              <a:rPr lang="zh-CN" altLang="en-US" i="0" dirty="0">
                <a:latin typeface="仿宋_GB2312" pitchFamily="49" charset="-122"/>
                <a:ea typeface="仿宋_GB2312" pitchFamily="49" charset="-122"/>
              </a:rPr>
              <a:t>两相邻零件的接触面和配合面只画一条线。</a:t>
            </a:r>
          </a:p>
        </p:txBody>
      </p:sp>
      <p:graphicFrame>
        <p:nvGraphicFramePr>
          <p:cNvPr id="1026" name="Object 4"/>
          <p:cNvGraphicFramePr>
            <a:graphicFrameLocks noGrp="1"/>
          </p:cNvGraphicFramePr>
          <p:nvPr>
            <p:ph/>
          </p:nvPr>
        </p:nvGraphicFramePr>
        <p:xfrm>
          <a:off x="2940050" y="1863725"/>
          <a:ext cx="3060700" cy="3454400"/>
        </p:xfrm>
        <a:graphic>
          <a:graphicData uri="http://schemas.openxmlformats.org/presentationml/2006/ole">
            <mc:AlternateContent xmlns:mc="http://schemas.openxmlformats.org/markup-compatibility/2006">
              <mc:Choice xmlns:v="urn:schemas-microsoft-com:vml" Requires="v">
                <p:oleObj spid="_x0000_s3079" r:id="rId3" imgW="8420100" imgH="4838700" progId="AutoCAD.Drawing.16">
                  <p:embed/>
                </p:oleObj>
              </mc:Choice>
              <mc:Fallback>
                <p:oleObj r:id="rId3" imgW="8420100" imgH="4838700" progId="AutoCAD.Drawing.16">
                  <p:embed/>
                  <p:pic>
                    <p:nvPicPr>
                      <p:cNvPr id="0" name="图片 3075"/>
                      <p:cNvPicPr/>
                      <p:nvPr/>
                    </p:nvPicPr>
                    <p:blipFill>
                      <a:blip r:embed="rId4">
                        <a:clrChange>
                          <a:clrFrom>
                            <a:srgbClr val="FFFFFF"/>
                          </a:clrFrom>
                          <a:clrTo>
                            <a:srgbClr val="FFFFD9"/>
                          </a:clrTo>
                        </a:clrChange>
                      </a:blip>
                      <a:srcRect l="28572" t="16441" r="26208" b="9724"/>
                      <a:stretch>
                        <a:fillRect/>
                      </a:stretch>
                    </p:blipFill>
                    <p:spPr>
                      <a:xfrm>
                        <a:off x="2940050" y="1863725"/>
                        <a:ext cx="3060700" cy="3454400"/>
                      </a:xfrm>
                      <a:prstGeom prst="rect">
                        <a:avLst/>
                      </a:prstGeom>
                      <a:noFill/>
                      <a:ln w="38100">
                        <a:miter/>
                      </a:ln>
                    </p:spPr>
                  </p:pic>
                </p:oleObj>
              </mc:Fallback>
            </mc:AlternateContent>
          </a:graphicData>
        </a:graphic>
      </p:graphicFrame>
      <p:sp>
        <p:nvSpPr>
          <p:cNvPr id="648197" name="AutoShape 5"/>
          <p:cNvSpPr/>
          <p:nvPr/>
        </p:nvSpPr>
        <p:spPr>
          <a:xfrm>
            <a:off x="6084888" y="765175"/>
            <a:ext cx="2663825" cy="2038350"/>
          </a:xfrm>
          <a:prstGeom prst="wedgeRoundRectCallout">
            <a:avLst>
              <a:gd name="adj1" fmla="val -72648"/>
              <a:gd name="adj2" fmla="val 20481"/>
              <a:gd name="adj3" fmla="val 16667"/>
            </a:avLst>
          </a:prstGeom>
          <a:noFill/>
          <a:ln w="9525" cap="flat" cmpd="sng">
            <a:solidFill>
              <a:srgbClr val="3333CC"/>
            </a:solidFill>
            <a:prstDash val="solid"/>
            <a:miter/>
            <a:headEnd type="none" w="med" len="med"/>
            <a:tailEnd type="none" w="med" len="med"/>
          </a:ln>
        </p:spPr>
        <p:txBody>
          <a:bodyPr/>
          <a:lstStyle/>
          <a:p>
            <a:pPr algn="l"/>
            <a:r>
              <a:rPr lang="zh-CN" altLang="en-US" i="0" dirty="0">
                <a:latin typeface="仿宋_GB2312" pitchFamily="49" charset="-122"/>
                <a:ea typeface="仿宋_GB2312" pitchFamily="49" charset="-122"/>
              </a:rPr>
              <a:t>但当两相邻零件的基本尺寸不相同时，即使间隙很小，也必须画出两条线。</a:t>
            </a:r>
          </a:p>
        </p:txBody>
      </p:sp>
      <p:sp>
        <p:nvSpPr>
          <p:cNvPr id="648198" name="AutoShape 6"/>
          <p:cNvSpPr/>
          <p:nvPr/>
        </p:nvSpPr>
        <p:spPr>
          <a:xfrm>
            <a:off x="395288" y="1125538"/>
            <a:ext cx="2592387" cy="1655762"/>
          </a:xfrm>
          <a:prstGeom prst="wedgeRoundRectCallout">
            <a:avLst>
              <a:gd name="adj1" fmla="val 112769"/>
              <a:gd name="adj2" fmla="val 35810"/>
              <a:gd name="adj3" fmla="val 16667"/>
            </a:avLst>
          </a:prstGeom>
          <a:solidFill>
            <a:srgbClr val="FFFFFF"/>
          </a:solidFill>
          <a:ln w="9525" cap="flat" cmpd="sng">
            <a:solidFill>
              <a:schemeClr val="tx2"/>
            </a:solidFill>
            <a:prstDash val="solid"/>
            <a:miter/>
            <a:headEnd type="none" w="med" len="med"/>
            <a:tailEnd type="none" w="med" len="med"/>
          </a:ln>
        </p:spPr>
        <p:txBody>
          <a:bodyPr/>
          <a:lstStyle/>
          <a:p>
            <a:pPr algn="l"/>
            <a:r>
              <a:rPr lang="zh-CN" altLang="en-US" i="0" dirty="0">
                <a:solidFill>
                  <a:schemeClr val="tx2"/>
                </a:solidFill>
                <a:latin typeface="仿宋_GB2312" pitchFamily="49" charset="-122"/>
                <a:ea typeface="仿宋_GB2312" pitchFamily="49" charset="-122"/>
              </a:rPr>
              <a:t>两相金属零件的剖面线方向应相反，或者方向一致但间隔不等。</a:t>
            </a:r>
          </a:p>
        </p:txBody>
      </p:sp>
      <p:sp>
        <p:nvSpPr>
          <p:cNvPr id="648199" name="AutoShape 7"/>
          <p:cNvSpPr/>
          <p:nvPr/>
        </p:nvSpPr>
        <p:spPr>
          <a:xfrm>
            <a:off x="6011863" y="3387725"/>
            <a:ext cx="2809875" cy="3267075"/>
          </a:xfrm>
          <a:prstGeom prst="wedgeRoundRectCallout">
            <a:avLst>
              <a:gd name="adj1" fmla="val -73787"/>
              <a:gd name="adj2" fmla="val -81389"/>
              <a:gd name="adj3" fmla="val 16667"/>
            </a:avLst>
          </a:prstGeom>
          <a:solidFill>
            <a:srgbClr val="FFFFFF"/>
          </a:solidFill>
          <a:ln w="9525" cap="flat" cmpd="sng">
            <a:solidFill>
              <a:schemeClr val="hlink"/>
            </a:solidFill>
            <a:prstDash val="solid"/>
            <a:miter/>
            <a:headEnd type="none" w="med" len="med"/>
            <a:tailEnd type="none" w="med" len="med"/>
          </a:ln>
        </p:spPr>
        <p:txBody>
          <a:bodyPr/>
          <a:lstStyle/>
          <a:p>
            <a:pPr algn="l"/>
            <a:r>
              <a:rPr lang="zh-CN" altLang="en-US" i="0" dirty="0">
                <a:latin typeface="仿宋_GB2312" pitchFamily="49" charset="-122"/>
                <a:ea typeface="仿宋_GB2312" pitchFamily="49" charset="-122"/>
              </a:rPr>
              <a:t>对于紧固件以及实心轴、手柄、连杆、球、钩子、健等零件，若剖切平面通过其基本轴线，则这些零件均按不剖绘制。</a:t>
            </a:r>
          </a:p>
        </p:txBody>
      </p:sp>
      <p:sp>
        <p:nvSpPr>
          <p:cNvPr id="1034" name="Rectangle 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10.2.1 </a:t>
            </a:r>
            <a:r>
              <a:rPr lang="zh-CN" altLang="en-US" i="0" dirty="0">
                <a:solidFill>
                  <a:srgbClr val="000066"/>
                </a:solidFill>
                <a:latin typeface="仿宋_GB2312" pitchFamily="49" charset="-122"/>
                <a:ea typeface="仿宋_GB2312" pitchFamily="49" charset="-122"/>
              </a:rPr>
              <a:t>装配图的规定画法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48195"/>
                                        </p:tgtEl>
                                        <p:attrNameLst>
                                          <p:attrName>style.visibility</p:attrName>
                                        </p:attrNameLst>
                                      </p:cBhvr>
                                      <p:to>
                                        <p:strVal val="visible"/>
                                      </p:to>
                                    </p:set>
                                    <p:animEffect transition="in" filter="blinds(horizontal)">
                                      <p:cBhvr>
                                        <p:cTn id="11" dur="500"/>
                                        <p:tgtEl>
                                          <p:spTgt spid="64819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48197"/>
                                        </p:tgtEl>
                                        <p:attrNameLst>
                                          <p:attrName>style.visibility</p:attrName>
                                        </p:attrNameLst>
                                      </p:cBhvr>
                                      <p:to>
                                        <p:strVal val="visible"/>
                                      </p:to>
                                    </p:set>
                                    <p:animEffect transition="in" filter="blinds(horizontal)">
                                      <p:cBhvr>
                                        <p:cTn id="16" dur="500"/>
                                        <p:tgtEl>
                                          <p:spTgt spid="64819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48198"/>
                                        </p:tgtEl>
                                        <p:attrNameLst>
                                          <p:attrName>style.visibility</p:attrName>
                                        </p:attrNameLst>
                                      </p:cBhvr>
                                      <p:to>
                                        <p:strVal val="visible"/>
                                      </p:to>
                                    </p:set>
                                    <p:animEffect transition="in" filter="blinds(horizontal)">
                                      <p:cBhvr>
                                        <p:cTn id="21" dur="500"/>
                                        <p:tgtEl>
                                          <p:spTgt spid="64819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648199"/>
                                        </p:tgtEl>
                                        <p:attrNameLst>
                                          <p:attrName>style.visibility</p:attrName>
                                        </p:attrNameLst>
                                      </p:cBhvr>
                                      <p:to>
                                        <p:strVal val="visible"/>
                                      </p:to>
                                    </p:set>
                                    <p:animEffect transition="in" filter="blinds(horizontal)">
                                      <p:cBhvr>
                                        <p:cTn id="26" dur="500"/>
                                        <p:tgtEl>
                                          <p:spTgt spid="648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5" grpId="0" animBg="1"/>
      <p:bldP spid="648197" grpId="0" animBg="1"/>
      <p:bldP spid="648198" grpId="0" animBg="1"/>
      <p:bldP spid="64819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5E5411A-5C14-4010-9C6D-9FD5C891AE1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0"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5</a:t>
            </a:fld>
            <a:endParaRPr lang="en-US" altLang="zh-CN" sz="1400" b="0" i="0" dirty="0">
              <a:ea typeface="宋体" panose="02010600030101010101" pitchFamily="2" charset="-122"/>
            </a:endParaRPr>
          </a:p>
        </p:txBody>
      </p:sp>
      <p:sp>
        <p:nvSpPr>
          <p:cNvPr id="10245" name="Rectangle 149"/>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10.2.1 </a:t>
            </a:r>
            <a:r>
              <a:rPr lang="zh-CN" altLang="en-US" i="0" dirty="0">
                <a:solidFill>
                  <a:srgbClr val="000066"/>
                </a:solidFill>
                <a:latin typeface="仿宋_GB2312" pitchFamily="49" charset="-122"/>
                <a:ea typeface="仿宋_GB2312" pitchFamily="49" charset="-122"/>
              </a:rPr>
              <a:t>装配图的规定画法</a:t>
            </a:r>
          </a:p>
        </p:txBody>
      </p:sp>
      <p:pic>
        <p:nvPicPr>
          <p:cNvPr id="10246" name="Picture 203" descr="04"/>
          <p:cNvPicPr>
            <a:picLocks noChangeAspect="1"/>
          </p:cNvPicPr>
          <p:nvPr/>
        </p:nvPicPr>
        <p:blipFill>
          <a:blip r:embed="rId2"/>
          <a:stretch>
            <a:fillRect/>
          </a:stretch>
        </p:blipFill>
        <p:spPr>
          <a:xfrm>
            <a:off x="4927600" y="411163"/>
            <a:ext cx="4164013" cy="4287837"/>
          </a:xfrm>
          <a:prstGeom prst="rect">
            <a:avLst/>
          </a:prstGeom>
          <a:noFill/>
          <a:ln w="9525">
            <a:noFill/>
          </a:ln>
        </p:spPr>
      </p:pic>
      <p:sp>
        <p:nvSpPr>
          <p:cNvPr id="556236" name="Rectangle 204"/>
          <p:cNvSpPr/>
          <p:nvPr/>
        </p:nvSpPr>
        <p:spPr>
          <a:xfrm>
            <a:off x="0" y="5753100"/>
            <a:ext cx="8961438" cy="854075"/>
          </a:xfrm>
          <a:prstGeom prst="rect">
            <a:avLst/>
          </a:prstGeom>
          <a:solidFill>
            <a:srgbClr val="FFFF66"/>
          </a:solidFill>
          <a:ln w="12700">
            <a:noFill/>
          </a:ln>
        </p:spPr>
        <p:txBody>
          <a:bodyPr lIns="0" tIns="0" rIns="0" bIns="0">
            <a:spAutoFit/>
          </a:bodyPr>
          <a:lstStyle/>
          <a:p>
            <a:pPr algn="l">
              <a:buChar char="•"/>
            </a:pPr>
            <a:r>
              <a:rPr lang="zh-CN" altLang="en-US" sz="2800" i="0" dirty="0">
                <a:latin typeface="宋体" panose="02010600030101010101" pitchFamily="2" charset="-122"/>
                <a:ea typeface="宋体" panose="02010600030101010101" pitchFamily="2" charset="-122"/>
              </a:rPr>
              <a:t>剖切平面通过标准件和实心零件的轴线时，这些零件按不剖绘制</a:t>
            </a:r>
          </a:p>
        </p:txBody>
      </p:sp>
      <p:pic>
        <p:nvPicPr>
          <p:cNvPr id="10248" name="Picture 205" descr="14"/>
          <p:cNvPicPr>
            <a:picLocks noChangeAspect="1"/>
          </p:cNvPicPr>
          <p:nvPr/>
        </p:nvPicPr>
        <p:blipFill>
          <a:blip r:embed="rId3"/>
          <a:stretch>
            <a:fillRect/>
          </a:stretch>
        </p:blipFill>
        <p:spPr>
          <a:xfrm>
            <a:off x="0" y="527050"/>
            <a:ext cx="5335588" cy="3717925"/>
          </a:xfrm>
          <a:prstGeom prst="rect">
            <a:avLst/>
          </a:prstGeom>
          <a:noFill/>
          <a:ln w="9525">
            <a:noFill/>
          </a:ln>
        </p:spPr>
      </p:pic>
      <p:sp>
        <p:nvSpPr>
          <p:cNvPr id="556238" name="Rectangle 206"/>
          <p:cNvSpPr>
            <a:spLocks noChangeArrowheads="1"/>
          </p:cNvSpPr>
          <p:nvPr/>
        </p:nvSpPr>
        <p:spPr bwMode="auto">
          <a:xfrm>
            <a:off x="0" y="4360863"/>
            <a:ext cx="8947150" cy="854075"/>
          </a:xfrm>
          <a:prstGeom prst="rect">
            <a:avLst/>
          </a:prstGeom>
          <a:solidFill>
            <a:srgbClr val="FFFF66"/>
          </a:solidFill>
          <a:ln w="12700">
            <a:noFill/>
            <a:miter lim="800000"/>
          </a:ln>
          <a:effectLst>
            <a:outerShdw dist="35921" dir="2700000" algn="ctr" rotWithShape="0">
              <a:srgbClr val="808080"/>
            </a:outerShdw>
          </a:effectLst>
        </p:spPr>
        <p:txBody>
          <a:bodyPr lIns="0" tIns="0" rIns="0" bIns="0">
            <a:spAutoFit/>
          </a:bodyPr>
          <a:lstStyle/>
          <a:p>
            <a:pPr marL="0" marR="0" lvl="0" indent="0" algn="l" defTabSz="914400" rtl="0" eaLnBrk="1" fontAlgn="base" latinLnBrk="0" hangingPunct="1">
              <a:lnSpc>
                <a:spcPct val="100000"/>
              </a:lnSpc>
              <a:spcBef>
                <a:spcPct val="0"/>
              </a:spcBef>
              <a:spcAft>
                <a:spcPct val="0"/>
              </a:spcAft>
              <a:buClrTx/>
              <a:buSzTx/>
              <a:buFontTx/>
              <a:buChar char="•"/>
              <a:defRPr/>
            </a:pPr>
            <a:r>
              <a:rPr kumimoji="1" lang="en-US" altLang="zh-CN"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两零件的接触面、基本尺寸相同的轴孔配合面应画一条线，但</a:t>
            </a:r>
            <a:r>
              <a:rPr kumimoji="1" lang="zh-CN" altLang="en-US" sz="28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非接触面画两条线；</a:t>
            </a:r>
          </a:p>
        </p:txBody>
      </p:sp>
      <p:sp>
        <p:nvSpPr>
          <p:cNvPr id="556240" name="Text Box 208"/>
          <p:cNvSpPr txBox="1"/>
          <p:nvPr/>
        </p:nvSpPr>
        <p:spPr>
          <a:xfrm>
            <a:off x="0" y="5275263"/>
            <a:ext cx="8972550" cy="427037"/>
          </a:xfrm>
          <a:prstGeom prst="rect">
            <a:avLst/>
          </a:prstGeom>
          <a:solidFill>
            <a:srgbClr val="FFFF66"/>
          </a:solidFill>
          <a:ln w="12700">
            <a:noFill/>
          </a:ln>
        </p:spPr>
        <p:txBody>
          <a:bodyPr lIns="0" tIns="0" rIns="0" bIns="0">
            <a:spAutoFit/>
          </a:bodyPr>
          <a:lstStyle/>
          <a:p>
            <a:pPr algn="l">
              <a:buChar char="•"/>
            </a:pPr>
            <a:r>
              <a:rPr lang="zh-CN" altLang="en-US" sz="2800" i="0" dirty="0">
                <a:latin typeface="宋体" panose="02010600030101010101" pitchFamily="2" charset="-122"/>
                <a:ea typeface="宋体" panose="02010600030101010101" pitchFamily="2" charset="-122"/>
              </a:rPr>
              <a:t>相邻零件的剖面线的倾斜方向应当相反，或者间隔不同</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6238"/>
                                        </p:tgtEl>
                                        <p:attrNameLst>
                                          <p:attrName>style.visibility</p:attrName>
                                        </p:attrNameLst>
                                      </p:cBhvr>
                                      <p:to>
                                        <p:strVal val="visible"/>
                                      </p:to>
                                    </p:set>
                                    <p:animEffect transition="in" filter="wipe(left)">
                                      <p:cBhvr>
                                        <p:cTn id="7" dur="500"/>
                                        <p:tgtEl>
                                          <p:spTgt spid="5562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56240"/>
                                        </p:tgtEl>
                                        <p:attrNameLst>
                                          <p:attrName>style.visibility</p:attrName>
                                        </p:attrNameLst>
                                      </p:cBhvr>
                                      <p:to>
                                        <p:strVal val="visible"/>
                                      </p:to>
                                    </p:set>
                                    <p:animEffect transition="in" filter="wipe(left)">
                                      <p:cBhvr>
                                        <p:cTn id="12" dur="500"/>
                                        <p:tgtEl>
                                          <p:spTgt spid="5562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56236"/>
                                        </p:tgtEl>
                                        <p:attrNameLst>
                                          <p:attrName>style.visibility</p:attrName>
                                        </p:attrNameLst>
                                      </p:cBhvr>
                                      <p:to>
                                        <p:strVal val="visible"/>
                                      </p:to>
                                    </p:set>
                                    <p:animEffect transition="in" filter="wipe(left)">
                                      <p:cBhvr>
                                        <p:cTn id="17" dur="500"/>
                                        <p:tgtEl>
                                          <p:spTgt spid="556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6236" grpId="0" animBg="1"/>
      <p:bldP spid="556238" grpId="0" animBg="1"/>
      <p:bldP spid="55624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DAF5AE7-4C01-4794-AD69-270CA3B40146}"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6" name="页脚占位符 4"/>
          <p:cNvSpPr txBox="1">
            <a:spLocks noGrp="1"/>
          </p:cNvSpPr>
          <p:nvPr>
            <p:ph type="ftr" sz="quarter" idx="11"/>
          </p:nvPr>
        </p:nvSpPr>
        <p:spPr bwMode="auto"/>
        <p:txBody>
          <a:bodyPr vert="horz" wrap="square" lIns="91440" tIns="45720" rIns="91440" bIns="45720" numCol="1" anchor="t"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6</a:t>
            </a:fld>
            <a:endParaRPr lang="en-US" altLang="zh-CN" sz="1400" b="0" i="0" dirty="0">
              <a:ea typeface="宋体" panose="02010600030101010101" pitchFamily="2" charset="-122"/>
            </a:endParaRPr>
          </a:p>
        </p:txBody>
      </p:sp>
      <p:sp>
        <p:nvSpPr>
          <p:cNvPr id="11269" name="Rectangle 95"/>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10.2.2 </a:t>
            </a:r>
            <a:r>
              <a:rPr lang="zh-CN" altLang="en-US" i="0" dirty="0">
                <a:solidFill>
                  <a:srgbClr val="000066"/>
                </a:solidFill>
                <a:latin typeface="仿宋_GB2312" pitchFamily="49" charset="-122"/>
                <a:ea typeface="仿宋_GB2312" pitchFamily="49" charset="-122"/>
              </a:rPr>
              <a:t>装配图上的特殊表达方法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拆卸画法</a:t>
            </a:r>
          </a:p>
        </p:txBody>
      </p:sp>
      <p:pic>
        <p:nvPicPr>
          <p:cNvPr id="11270" name="Picture 98"/>
          <p:cNvPicPr>
            <a:picLocks noChangeAspect="1"/>
          </p:cNvPicPr>
          <p:nvPr/>
        </p:nvPicPr>
        <p:blipFill>
          <a:blip r:embed="rId2"/>
          <a:stretch>
            <a:fillRect/>
          </a:stretch>
        </p:blipFill>
        <p:spPr>
          <a:xfrm>
            <a:off x="0" y="457200"/>
            <a:ext cx="6229350" cy="6400800"/>
          </a:xfrm>
          <a:prstGeom prst="rect">
            <a:avLst/>
          </a:prstGeom>
          <a:noFill/>
          <a:ln w="4763">
            <a:noFill/>
          </a:ln>
        </p:spPr>
      </p:pic>
      <p:sp>
        <p:nvSpPr>
          <p:cNvPr id="557155" name="Rectangle 99"/>
          <p:cNvSpPr>
            <a:spLocks noChangeArrowheads="1"/>
          </p:cNvSpPr>
          <p:nvPr/>
        </p:nvSpPr>
        <p:spPr bwMode="auto">
          <a:xfrm>
            <a:off x="6223000" y="508000"/>
            <a:ext cx="2892425" cy="5887720"/>
          </a:xfrm>
          <a:prstGeom prst="rect">
            <a:avLst/>
          </a:prstGeom>
          <a:noFill/>
          <a:ln w="4763">
            <a:solidFill>
              <a:schemeClr val="hlink"/>
            </a:solidFill>
            <a:miter lim="800000"/>
          </a:ln>
          <a:effectLst/>
        </p:spPr>
        <p:txBody>
          <a:bodyPr>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当某些零件遮住了需要表达的某些结构和装配关系时，可假想沿某些零件的结合面剖切或假想将某些零件拆卸后绘制，需要说明时，可加注</a:t>
            </a: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“拆去</a:t>
            </a:r>
            <a:r>
              <a:rPr kumimoji="0" lang="en-US" altLang="zh-CN"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0" lang="zh-CN" altLang="en-US" sz="32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等”</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57155"/>
                                        </p:tgtEl>
                                        <p:attrNameLst>
                                          <p:attrName>style.visibility</p:attrName>
                                        </p:attrNameLst>
                                      </p:cBhvr>
                                      <p:to>
                                        <p:strVal val="visible"/>
                                      </p:to>
                                    </p:set>
                                    <p:animEffect transition="in" filter="checkerboard(across)">
                                      <p:cBhvr>
                                        <p:cTn id="7" dur="500"/>
                                        <p:tgtEl>
                                          <p:spTgt spid="557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715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6490156-2F61-4BF8-8E12-8C6C1D901BFC}"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7</a:t>
            </a:fld>
            <a:endParaRPr lang="en-US" altLang="zh-CN" sz="1400" b="0" i="0" dirty="0">
              <a:ea typeface="宋体" panose="02010600030101010101" pitchFamily="2" charset="-122"/>
            </a:endParaRPr>
          </a:p>
        </p:txBody>
      </p:sp>
      <p:sp>
        <p:nvSpPr>
          <p:cNvPr id="12293" name="Rectangle 317"/>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10.2.2 </a:t>
            </a:r>
            <a:r>
              <a:rPr lang="zh-CN" altLang="en-US" i="0" dirty="0">
                <a:solidFill>
                  <a:srgbClr val="000066"/>
                </a:solidFill>
                <a:latin typeface="仿宋_GB2312" pitchFamily="49" charset="-122"/>
                <a:ea typeface="仿宋_GB2312" pitchFamily="49" charset="-122"/>
              </a:rPr>
              <a:t>装配图上的特殊表达方法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假想画法和展开画法</a:t>
            </a:r>
          </a:p>
        </p:txBody>
      </p:sp>
      <p:pic>
        <p:nvPicPr>
          <p:cNvPr id="12294" name="Picture 318" descr="16a"/>
          <p:cNvPicPr>
            <a:picLocks noChangeAspect="1"/>
          </p:cNvPicPr>
          <p:nvPr/>
        </p:nvPicPr>
        <p:blipFill>
          <a:blip r:embed="rId2"/>
          <a:stretch>
            <a:fillRect/>
          </a:stretch>
        </p:blipFill>
        <p:spPr>
          <a:xfrm>
            <a:off x="323850" y="552450"/>
            <a:ext cx="6473825" cy="6116638"/>
          </a:xfrm>
          <a:prstGeom prst="rect">
            <a:avLst/>
          </a:prstGeom>
          <a:noFill/>
          <a:ln w="9525">
            <a:noFill/>
          </a:ln>
        </p:spPr>
      </p:pic>
      <p:pic>
        <p:nvPicPr>
          <p:cNvPr id="558399" name="Picture 319" descr="16b"/>
          <p:cNvPicPr>
            <a:picLocks noChangeAspect="1"/>
          </p:cNvPicPr>
          <p:nvPr/>
        </p:nvPicPr>
        <p:blipFill>
          <a:blip r:embed="rId3"/>
          <a:stretch>
            <a:fillRect/>
          </a:stretch>
        </p:blipFill>
        <p:spPr>
          <a:xfrm>
            <a:off x="323850" y="552450"/>
            <a:ext cx="6473825" cy="6116638"/>
          </a:xfrm>
          <a:prstGeom prst="rect">
            <a:avLst/>
          </a:prstGeom>
          <a:noFill/>
          <a:ln w="9525">
            <a:noFill/>
          </a:ln>
        </p:spPr>
      </p:pic>
      <p:sp>
        <p:nvSpPr>
          <p:cNvPr id="558400" name="Rectangle 320"/>
          <p:cNvSpPr>
            <a:spLocks noChangeArrowheads="1"/>
          </p:cNvSpPr>
          <p:nvPr/>
        </p:nvSpPr>
        <p:spPr bwMode="auto">
          <a:xfrm>
            <a:off x="6905625" y="500063"/>
            <a:ext cx="2238375" cy="365125"/>
          </a:xfrm>
          <a:prstGeom prst="rect">
            <a:avLst/>
          </a:prstGeom>
          <a:solidFill>
            <a:srgbClr val="FFFF66"/>
          </a:solidFill>
          <a:ln w="12700">
            <a:noFill/>
            <a:miter lim="800000"/>
          </a:ln>
          <a:effectLst>
            <a:outerShdw dist="107763" dir="8100000" algn="ctr" rotWithShape="0">
              <a:srgbClr val="808080">
                <a:alpha val="50000"/>
              </a:srgbClr>
            </a:outerShdw>
          </a:effectLst>
        </p:spPr>
        <p:txBody>
          <a:bodyPr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accent2"/>
                </a:solidFill>
                <a:effectLst/>
                <a:uLnTx/>
                <a:uFillTx/>
                <a:latin typeface="黑体" panose="02010609060101010101" pitchFamily="2" charset="-122"/>
                <a:ea typeface="黑体" panose="02010609060101010101" pitchFamily="2" charset="-122"/>
                <a:cs typeface="+mn-cs"/>
              </a:rPr>
              <a:t>假想画法</a:t>
            </a:r>
          </a:p>
        </p:txBody>
      </p:sp>
      <p:sp>
        <p:nvSpPr>
          <p:cNvPr id="558402" name="Rectangle 322"/>
          <p:cNvSpPr>
            <a:spLocks noChangeArrowheads="1"/>
          </p:cNvSpPr>
          <p:nvPr/>
        </p:nvSpPr>
        <p:spPr bwMode="auto">
          <a:xfrm>
            <a:off x="6905625" y="865188"/>
            <a:ext cx="2238375" cy="1647825"/>
          </a:xfrm>
          <a:prstGeom prst="rect">
            <a:avLst/>
          </a:prstGeom>
          <a:solidFill>
            <a:srgbClr val="CCFFFF"/>
          </a:solidFill>
          <a:ln w="12700">
            <a:noFill/>
            <a:miter lim="800000"/>
          </a:ln>
          <a:effectLst>
            <a:outerShdw dist="107763" dir="8100000" algn="ctr" rotWithShape="0">
              <a:srgbClr val="808080">
                <a:alpha val="50000"/>
              </a:srgbClr>
            </a:outerShdw>
          </a:effectLst>
        </p:spPr>
        <p:txBody>
          <a:bodyPr lIns="0" tIns="0" rIns="0" bIns="0">
            <a:spAutoFit/>
          </a:bodyPr>
          <a:lstStyle/>
          <a:p>
            <a:pPr marL="85725" marR="0" lvl="0" indent="0" algn="l" defTabSz="914400" rtl="0" eaLnBrk="1" fontAlgn="base" latinLnBrk="0" hangingPunct="1">
              <a:lnSpc>
                <a:spcPct val="100000"/>
              </a:lnSpc>
              <a:spcBef>
                <a:spcPct val="0"/>
              </a:spcBef>
              <a:spcAft>
                <a:spcPct val="0"/>
              </a:spcAft>
              <a:buClrTx/>
              <a:buSzTx/>
              <a:buFontTx/>
              <a:buChar char="•"/>
              <a:defRPr/>
            </a:pPr>
            <a:r>
              <a:rPr kumimoji="1" lang="zh-CN" altLang="en-US" sz="1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为了表示与本部件有装配关系但又不属于本部件的其他相邻零部件时，可将其他相邻零部件用双点画线画出</a:t>
            </a:r>
          </a:p>
        </p:txBody>
      </p:sp>
      <p:sp>
        <p:nvSpPr>
          <p:cNvPr id="558403" name="Rectangle 323"/>
          <p:cNvSpPr>
            <a:spLocks noChangeArrowheads="1"/>
          </p:cNvSpPr>
          <p:nvPr/>
        </p:nvSpPr>
        <p:spPr bwMode="auto">
          <a:xfrm>
            <a:off x="468313" y="5426075"/>
            <a:ext cx="2951163" cy="1098550"/>
          </a:xfrm>
          <a:prstGeom prst="rect">
            <a:avLst/>
          </a:prstGeom>
          <a:solidFill>
            <a:srgbClr val="CCFFFF"/>
          </a:solidFill>
          <a:ln w="12700">
            <a:noFill/>
            <a:miter lim="800000"/>
          </a:ln>
          <a:effectLst>
            <a:outerShdw dist="107763" dir="8100000" algn="ctr" rotWithShape="0">
              <a:srgbClr val="808080">
                <a:alpha val="50000"/>
              </a:srgbClr>
            </a:outerShdw>
          </a:effectLst>
        </p:spPr>
        <p:txBody>
          <a:bodyPr lIns="0" tIns="0" rIns="0" bIns="0">
            <a:spAutoFit/>
          </a:bodyPr>
          <a:lstStyle/>
          <a:p>
            <a:pPr marL="85725" marR="0" lvl="0" indent="0" algn="l" defTabSz="914400" rtl="0" eaLnBrk="1" fontAlgn="base" latinLnBrk="0" hangingPunct="1">
              <a:lnSpc>
                <a:spcPct val="100000"/>
              </a:lnSpc>
              <a:spcBef>
                <a:spcPct val="0"/>
              </a:spcBef>
              <a:spcAft>
                <a:spcPct val="0"/>
              </a:spcAft>
              <a:buClrTx/>
              <a:buSzTx/>
              <a:buFontTx/>
              <a:buChar char="•"/>
              <a:defRPr/>
            </a:pPr>
            <a:r>
              <a:rPr kumimoji="1" lang="zh-CN" altLang="en-US" sz="1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为了表示运动零件的运动范围或极限时，可在另一个极限位置上用双点画线画出其轮廓</a:t>
            </a:r>
          </a:p>
        </p:txBody>
      </p:sp>
      <p:sp>
        <p:nvSpPr>
          <p:cNvPr id="12299" name="Text Box 324"/>
          <p:cNvSpPr txBox="1"/>
          <p:nvPr/>
        </p:nvSpPr>
        <p:spPr>
          <a:xfrm>
            <a:off x="2268538" y="595313"/>
            <a:ext cx="2159000" cy="762000"/>
          </a:xfrm>
          <a:prstGeom prst="rect">
            <a:avLst/>
          </a:prstGeom>
          <a:noFill/>
          <a:ln w="9525">
            <a:noFill/>
          </a:ln>
        </p:spPr>
        <p:txBody>
          <a:bodyPr>
            <a:spAutoFit/>
          </a:bodyPr>
          <a:lstStyle/>
          <a:p>
            <a:pPr eaLnBrk="0" hangingPunct="0">
              <a:spcBef>
                <a:spcPct val="50000"/>
              </a:spcBef>
            </a:pPr>
            <a:r>
              <a:rPr lang="zh-CN" altLang="en-US" sz="4400" i="0" dirty="0">
                <a:solidFill>
                  <a:srgbClr val="FF0000"/>
                </a:solidFill>
                <a:latin typeface="Times New Roman" panose="02020603050405020304" pitchFamily="18" charset="0"/>
                <a:ea typeface="黑体" panose="02010609060101010101" pitchFamily="2" charset="-122"/>
              </a:rPr>
              <a:t>挂轮架</a:t>
            </a:r>
          </a:p>
        </p:txBody>
      </p:sp>
      <p:sp>
        <p:nvSpPr>
          <p:cNvPr id="558405" name="Rectangle 325"/>
          <p:cNvSpPr>
            <a:spLocks noChangeArrowheads="1"/>
          </p:cNvSpPr>
          <p:nvPr/>
        </p:nvSpPr>
        <p:spPr bwMode="auto">
          <a:xfrm>
            <a:off x="6797675" y="4067175"/>
            <a:ext cx="2238375" cy="365125"/>
          </a:xfrm>
          <a:prstGeom prst="rect">
            <a:avLst/>
          </a:prstGeom>
          <a:solidFill>
            <a:srgbClr val="FFFF66"/>
          </a:solidFill>
          <a:ln w="12700">
            <a:noFill/>
            <a:miter lim="800000"/>
          </a:ln>
          <a:effectLst>
            <a:outerShdw dist="107763" dir="8100000" algn="ctr" rotWithShape="0">
              <a:srgbClr val="808080">
                <a:alpha val="50000"/>
              </a:srgbClr>
            </a:outerShdw>
          </a:effectLst>
        </p:spPr>
        <p:txBody>
          <a:bodyPr lIns="0" tIns="0" rIns="0" bIns="0">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accent2"/>
                </a:solidFill>
                <a:effectLst/>
                <a:uLnTx/>
                <a:uFillTx/>
                <a:latin typeface="黑体" panose="02010609060101010101" pitchFamily="2" charset="-122"/>
                <a:ea typeface="黑体" panose="02010609060101010101" pitchFamily="2" charset="-122"/>
                <a:cs typeface="+mn-cs"/>
              </a:rPr>
              <a:t>展开画法</a:t>
            </a:r>
          </a:p>
        </p:txBody>
      </p:sp>
      <p:sp>
        <p:nvSpPr>
          <p:cNvPr id="558406" name="Rectangle 326"/>
          <p:cNvSpPr>
            <a:spLocks noChangeArrowheads="1"/>
          </p:cNvSpPr>
          <p:nvPr/>
        </p:nvSpPr>
        <p:spPr bwMode="auto">
          <a:xfrm>
            <a:off x="6797675" y="4432300"/>
            <a:ext cx="2238375" cy="1373188"/>
          </a:xfrm>
          <a:prstGeom prst="rect">
            <a:avLst/>
          </a:prstGeom>
          <a:solidFill>
            <a:srgbClr val="CCFFFF"/>
          </a:solidFill>
          <a:ln w="12700">
            <a:noFill/>
            <a:miter lim="800000"/>
          </a:ln>
          <a:effectLst>
            <a:outerShdw dist="107763" dir="8100000" algn="ctr" rotWithShape="0">
              <a:srgbClr val="808080">
                <a:alpha val="50000"/>
              </a:srgbClr>
            </a:outerShdw>
          </a:effectLst>
        </p:spPr>
        <p:txBody>
          <a:bodyPr lIns="0" tIns="0" rIns="0" bIns="0">
            <a:spAutoFit/>
          </a:bodyPr>
          <a:lstStyle/>
          <a:p>
            <a:pPr marL="85725" marR="0" lvl="0" indent="0" algn="l" defTabSz="914400" rtl="0" eaLnBrk="1" fontAlgn="base" latinLnBrk="0" hangingPunct="1">
              <a:lnSpc>
                <a:spcPct val="100000"/>
              </a:lnSpc>
              <a:spcBef>
                <a:spcPct val="0"/>
              </a:spcBef>
              <a:spcAft>
                <a:spcPct val="0"/>
              </a:spcAft>
              <a:buClrTx/>
              <a:buSzTx/>
              <a:buFontTx/>
              <a:buChar char="•"/>
              <a:defRPr/>
            </a:pPr>
            <a:r>
              <a:rPr kumimoji="1" lang="zh-CN" altLang="en-US" sz="1800" b="1" i="0" u="none" strike="noStrike" kern="1200" cap="none" spc="0" normalizeH="0" baseline="0" noProof="0">
                <a:ln>
                  <a:noFill/>
                </a:ln>
                <a:solidFill>
                  <a:schemeClr val="tx1"/>
                </a:solidFill>
                <a:effectLst/>
                <a:uLnTx/>
                <a:uFillTx/>
                <a:latin typeface="宋体" panose="02010600030101010101" pitchFamily="2" charset="-122"/>
                <a:ea typeface="宋体" panose="02010600030101010101" pitchFamily="2" charset="-122"/>
                <a:cs typeface="+mn-cs"/>
              </a:rPr>
              <a:t>为了表示齿轮传动顺序和装配关系，将空间轴按传动顺序展开在一平面上，画出剖视图</a:t>
            </a:r>
          </a:p>
        </p:txBody>
      </p:sp>
      <p:sp>
        <p:nvSpPr>
          <p:cNvPr id="558408" name="Rectangle 328"/>
          <p:cNvSpPr/>
          <p:nvPr/>
        </p:nvSpPr>
        <p:spPr>
          <a:xfrm>
            <a:off x="712788" y="5080000"/>
            <a:ext cx="2238375" cy="365125"/>
          </a:xfrm>
          <a:prstGeom prst="rect">
            <a:avLst/>
          </a:prstGeom>
          <a:solidFill>
            <a:srgbClr val="FFFF66"/>
          </a:solidFill>
          <a:ln w="12700">
            <a:noFill/>
          </a:ln>
        </p:spPr>
        <p:txBody>
          <a:bodyPr lIns="0" tIns="0" rIns="0" bIns="0">
            <a:spAutoFit/>
          </a:bodyPr>
          <a:lstStyle/>
          <a:p>
            <a:r>
              <a:rPr lang="zh-CN" altLang="en-US" i="0" dirty="0">
                <a:solidFill>
                  <a:schemeClr val="accent2"/>
                </a:solidFill>
                <a:latin typeface="黑体" panose="02010609060101010101" pitchFamily="2" charset="-122"/>
                <a:ea typeface="黑体" panose="02010609060101010101" pitchFamily="2" charset="-122"/>
              </a:rPr>
              <a:t>假想画法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58403"/>
                                        </p:tgtEl>
                                        <p:attrNameLst>
                                          <p:attrName>style.visibility</p:attrName>
                                        </p:attrNameLst>
                                      </p:cBhvr>
                                      <p:to>
                                        <p:strVal val="visible"/>
                                      </p:to>
                                    </p:set>
                                    <p:animEffect transition="in" filter="diamond(in)">
                                      <p:cBhvr>
                                        <p:cTn id="7" dur="2000"/>
                                        <p:tgtEl>
                                          <p:spTgt spid="558403"/>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558408"/>
                                        </p:tgtEl>
                                        <p:attrNameLst>
                                          <p:attrName>style.visibility</p:attrName>
                                        </p:attrNameLst>
                                      </p:cBhvr>
                                      <p:to>
                                        <p:strVal val="visible"/>
                                      </p:to>
                                    </p:set>
                                    <p:animEffect transition="in" filter="diamond(in)">
                                      <p:cBhvr>
                                        <p:cTn id="10" dur="2000"/>
                                        <p:tgtEl>
                                          <p:spTgt spid="55840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58400"/>
                                        </p:tgtEl>
                                        <p:attrNameLst>
                                          <p:attrName>style.visibility</p:attrName>
                                        </p:attrNameLst>
                                      </p:cBhvr>
                                      <p:to>
                                        <p:strVal val="visible"/>
                                      </p:to>
                                    </p:set>
                                    <p:animEffect transition="in" filter="blinds(horizontal)">
                                      <p:cBhvr>
                                        <p:cTn id="15" dur="500"/>
                                        <p:tgtEl>
                                          <p:spTgt spid="558400"/>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58402"/>
                                        </p:tgtEl>
                                        <p:attrNameLst>
                                          <p:attrName>style.visibility</p:attrName>
                                        </p:attrNameLst>
                                      </p:cBhvr>
                                      <p:to>
                                        <p:strVal val="visible"/>
                                      </p:to>
                                    </p:set>
                                    <p:animEffect transition="in" filter="blinds(horizontal)">
                                      <p:cBhvr>
                                        <p:cTn id="18" dur="500"/>
                                        <p:tgtEl>
                                          <p:spTgt spid="55840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58399"/>
                                        </p:tgtEl>
                                        <p:attrNameLst>
                                          <p:attrName>style.visibility</p:attrName>
                                        </p:attrNameLst>
                                      </p:cBhvr>
                                      <p:to>
                                        <p:strVal val="visible"/>
                                      </p:to>
                                    </p:set>
                                    <p:animEffect transition="in" filter="randombar(horizontal)">
                                      <p:cBhvr>
                                        <p:cTn id="23" dur="500"/>
                                        <p:tgtEl>
                                          <p:spTgt spid="55839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558405"/>
                                        </p:tgtEl>
                                        <p:attrNameLst>
                                          <p:attrName>style.visibility</p:attrName>
                                        </p:attrNameLst>
                                      </p:cBhvr>
                                      <p:to>
                                        <p:strVal val="visible"/>
                                      </p:to>
                                    </p:set>
                                    <p:animEffect transition="in" filter="wipe(down)">
                                      <p:cBhvr>
                                        <p:cTn id="28" dur="500"/>
                                        <p:tgtEl>
                                          <p:spTgt spid="55840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58406"/>
                                        </p:tgtEl>
                                        <p:attrNameLst>
                                          <p:attrName>style.visibility</p:attrName>
                                        </p:attrNameLst>
                                      </p:cBhvr>
                                      <p:to>
                                        <p:strVal val="visible"/>
                                      </p:to>
                                    </p:set>
                                    <p:animEffect transition="in" filter="wipe(down)">
                                      <p:cBhvr>
                                        <p:cTn id="31" dur="500"/>
                                        <p:tgtEl>
                                          <p:spTgt spid="558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8400" grpId="0" animBg="1"/>
      <p:bldP spid="558402" grpId="0" animBg="1"/>
      <p:bldP spid="558403" grpId="0" animBg="1"/>
      <p:bldP spid="558405" grpId="0" animBg="1"/>
      <p:bldP spid="558406" grpId="0" animBg="1"/>
      <p:bldP spid="55840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359691D-7501-4810-928B-AC53520B2883}"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14"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8</a:t>
            </a:fld>
            <a:endParaRPr lang="en-US" altLang="zh-CN" sz="1400" b="0" i="0" dirty="0">
              <a:ea typeface="宋体" panose="02010600030101010101" pitchFamily="2" charset="-122"/>
            </a:endParaRPr>
          </a:p>
        </p:txBody>
      </p:sp>
      <p:sp>
        <p:nvSpPr>
          <p:cNvPr id="13317" name="Rectangle 3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10.2.2 </a:t>
            </a:r>
            <a:r>
              <a:rPr lang="zh-CN" altLang="en-US" i="0" dirty="0">
                <a:solidFill>
                  <a:srgbClr val="000066"/>
                </a:solidFill>
                <a:latin typeface="仿宋_GB2312" pitchFamily="49" charset="-122"/>
                <a:ea typeface="仿宋_GB2312" pitchFamily="49" charset="-122"/>
              </a:rPr>
              <a:t>装配图上的特殊</a:t>
            </a:r>
            <a:r>
              <a:rPr lang="zh-CN" altLang="en-US" i="0" dirty="0">
                <a:solidFill>
                  <a:srgbClr val="000066"/>
                </a:solidFill>
                <a:latin typeface="仿宋_GB2312" pitchFamily="49" charset="-122"/>
                <a:ea typeface="仿宋_GB2312" pitchFamily="49" charset="-122"/>
                <a:sym typeface="+mn-ea"/>
              </a:rPr>
              <a:t>表达方法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简化画法</a:t>
            </a:r>
          </a:p>
        </p:txBody>
      </p:sp>
      <p:pic>
        <p:nvPicPr>
          <p:cNvPr id="13318" name="Picture 34" descr="21a"/>
          <p:cNvPicPr>
            <a:picLocks noChangeAspect="1"/>
          </p:cNvPicPr>
          <p:nvPr/>
        </p:nvPicPr>
        <p:blipFill>
          <a:blip r:embed="rId2"/>
          <a:stretch>
            <a:fillRect/>
          </a:stretch>
        </p:blipFill>
        <p:spPr>
          <a:xfrm>
            <a:off x="207963" y="406400"/>
            <a:ext cx="4122737" cy="5046663"/>
          </a:xfrm>
          <a:prstGeom prst="rect">
            <a:avLst/>
          </a:prstGeom>
          <a:noFill/>
          <a:ln w="9525">
            <a:noFill/>
          </a:ln>
        </p:spPr>
      </p:pic>
      <p:pic>
        <p:nvPicPr>
          <p:cNvPr id="560164" name="Picture 36" descr="21b"/>
          <p:cNvPicPr>
            <a:picLocks noChangeAspect="1"/>
          </p:cNvPicPr>
          <p:nvPr/>
        </p:nvPicPr>
        <p:blipFill>
          <a:blip r:embed="rId3"/>
          <a:stretch>
            <a:fillRect/>
          </a:stretch>
        </p:blipFill>
        <p:spPr>
          <a:xfrm>
            <a:off x="4572000" y="406400"/>
            <a:ext cx="4122738" cy="5046663"/>
          </a:xfrm>
          <a:prstGeom prst="rect">
            <a:avLst/>
          </a:prstGeom>
          <a:noFill/>
          <a:ln w="9525">
            <a:noFill/>
          </a:ln>
        </p:spPr>
      </p:pic>
      <p:sp>
        <p:nvSpPr>
          <p:cNvPr id="560165" name="Rectangle 37"/>
          <p:cNvSpPr/>
          <p:nvPr/>
        </p:nvSpPr>
        <p:spPr>
          <a:xfrm>
            <a:off x="0" y="5391150"/>
            <a:ext cx="9144000" cy="1095375"/>
          </a:xfrm>
          <a:prstGeom prst="rect">
            <a:avLst/>
          </a:prstGeom>
          <a:noFill/>
          <a:ln w="12700">
            <a:noFill/>
          </a:ln>
        </p:spPr>
        <p:txBody>
          <a:bodyPr lIns="0" tIns="0" rIns="0" bIns="0">
            <a:spAutoFit/>
          </a:bodyPr>
          <a:lstStyle/>
          <a:p>
            <a:pPr marL="85725" algn="l">
              <a:buChar char="•"/>
            </a:pPr>
            <a:r>
              <a:rPr lang="zh-CN" altLang="en-US" i="0" dirty="0">
                <a:latin typeface="宋体" panose="02010600030101010101" pitchFamily="2" charset="-122"/>
                <a:ea typeface="宋体" panose="02010600030101010101" pitchFamily="2" charset="-122"/>
              </a:rPr>
              <a:t>装配图中零件的工艺结构如小圆角、倒角、退刀槽等可不画出</a:t>
            </a:r>
          </a:p>
          <a:p>
            <a:pPr marL="85725" algn="l">
              <a:buChar char="•"/>
            </a:pPr>
            <a:r>
              <a:rPr lang="zh-CN" altLang="en-US" i="0" dirty="0">
                <a:latin typeface="Times New Roman" panose="02020603050405020304" pitchFamily="18" charset="0"/>
                <a:ea typeface="宋体" panose="02010600030101010101" pitchFamily="2" charset="-122"/>
              </a:rPr>
              <a:t>装配图螺母和螺栓头允许采用简化画法</a:t>
            </a:r>
          </a:p>
          <a:p>
            <a:pPr marL="85725" algn="l">
              <a:buChar char="•"/>
            </a:pPr>
            <a:r>
              <a:rPr lang="zh-CN" altLang="en-US" i="0" dirty="0">
                <a:latin typeface="Times New Roman" panose="02020603050405020304" pitchFamily="18" charset="0"/>
                <a:ea typeface="宋体" panose="02010600030101010101" pitchFamily="2" charset="-122"/>
              </a:rPr>
              <a:t>滚动轴承允许一半用规定画法画出，另一半用通用画法画出</a:t>
            </a:r>
            <a:endParaRPr lang="zh-CN" altLang="en-US" i="0" dirty="0">
              <a:latin typeface="宋体" panose="02010600030101010101" pitchFamily="2" charset="-122"/>
              <a:ea typeface="宋体" panose="02010600030101010101" pitchFamily="2" charset="-122"/>
            </a:endParaRPr>
          </a:p>
        </p:txBody>
      </p:sp>
      <p:pic>
        <p:nvPicPr>
          <p:cNvPr id="560168" name="Picture 40" descr="箭头"/>
          <p:cNvPicPr>
            <a:picLocks noChangeAspect="1"/>
          </p:cNvPicPr>
          <p:nvPr/>
        </p:nvPicPr>
        <p:blipFill>
          <a:blip r:embed="rId4"/>
          <a:stretch>
            <a:fillRect/>
          </a:stretch>
        </p:blipFill>
        <p:spPr>
          <a:xfrm>
            <a:off x="3924300" y="1700213"/>
            <a:ext cx="895350" cy="666750"/>
          </a:xfrm>
          <a:prstGeom prst="rect">
            <a:avLst/>
          </a:prstGeom>
          <a:noFill/>
          <a:ln w="9525">
            <a:noFill/>
          </a:ln>
        </p:spPr>
      </p:pic>
      <p:sp>
        <p:nvSpPr>
          <p:cNvPr id="560169" name="Oval 41"/>
          <p:cNvSpPr/>
          <p:nvPr/>
        </p:nvSpPr>
        <p:spPr>
          <a:xfrm>
            <a:off x="7258050" y="2185988"/>
            <a:ext cx="357188" cy="1571625"/>
          </a:xfrm>
          <a:prstGeom prst="ellipse">
            <a:avLst/>
          </a:prstGeom>
          <a:noFill/>
          <a:ln w="762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60171" name="Oval 43"/>
          <p:cNvSpPr/>
          <p:nvPr/>
        </p:nvSpPr>
        <p:spPr>
          <a:xfrm>
            <a:off x="6951663" y="450850"/>
            <a:ext cx="357187" cy="328613"/>
          </a:xfrm>
          <a:prstGeom prst="ellipse">
            <a:avLst/>
          </a:prstGeom>
          <a:noFill/>
          <a:ln w="762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60172" name="Oval 44"/>
          <p:cNvSpPr/>
          <p:nvPr/>
        </p:nvSpPr>
        <p:spPr>
          <a:xfrm>
            <a:off x="6365875" y="2093913"/>
            <a:ext cx="357188" cy="328612"/>
          </a:xfrm>
          <a:prstGeom prst="ellipse">
            <a:avLst/>
          </a:prstGeom>
          <a:noFill/>
          <a:ln w="762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60173" name="Oval 45"/>
          <p:cNvSpPr/>
          <p:nvPr/>
        </p:nvSpPr>
        <p:spPr>
          <a:xfrm>
            <a:off x="8031163" y="530225"/>
            <a:ext cx="485775" cy="1243013"/>
          </a:xfrm>
          <a:prstGeom prst="ellipse">
            <a:avLst/>
          </a:prstGeom>
          <a:noFill/>
          <a:ln w="762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
        <p:nvSpPr>
          <p:cNvPr id="560174" name="Oval 46"/>
          <p:cNvSpPr/>
          <p:nvPr/>
        </p:nvSpPr>
        <p:spPr>
          <a:xfrm>
            <a:off x="6373813" y="3287713"/>
            <a:ext cx="1314450" cy="1200150"/>
          </a:xfrm>
          <a:prstGeom prst="ellipse">
            <a:avLst/>
          </a:prstGeom>
          <a:noFill/>
          <a:ln w="76200" cap="flat" cmpd="sng">
            <a:solidFill>
              <a:srgbClr val="FF0000"/>
            </a:solidFill>
            <a:prstDash val="solid"/>
            <a:headEnd type="none" w="med" len="med"/>
            <a:tailEnd type="none" w="med" len="med"/>
          </a:ln>
        </p:spPr>
        <p:txBody>
          <a:bodyPr wrap="none" anchor="ctr" anchorCtr="0"/>
          <a:lstStyle/>
          <a:p>
            <a:endParaRPr lang="zh-CN" altLang="en-US" dirty="0">
              <a:latin typeface="Times New Roman" panose="02020603050405020304"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0168"/>
                                        </p:tgtEl>
                                        <p:attrNameLst>
                                          <p:attrName>style.visibility</p:attrName>
                                        </p:attrNameLst>
                                      </p:cBhvr>
                                      <p:to>
                                        <p:strVal val="visible"/>
                                      </p:to>
                                    </p:set>
                                    <p:animEffect transition="in" filter="wipe(left)">
                                      <p:cBhvr>
                                        <p:cTn id="7" dur="500"/>
                                        <p:tgtEl>
                                          <p:spTgt spid="56016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60164"/>
                                        </p:tgtEl>
                                        <p:attrNameLst>
                                          <p:attrName>style.visibility</p:attrName>
                                        </p:attrNameLst>
                                      </p:cBhvr>
                                      <p:to>
                                        <p:strVal val="visible"/>
                                      </p:to>
                                    </p:set>
                                    <p:animEffect transition="in" filter="checkerboard(across)">
                                      <p:cBhvr>
                                        <p:cTn id="12" dur="500"/>
                                        <p:tgtEl>
                                          <p:spTgt spid="560164"/>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60171"/>
                                        </p:tgtEl>
                                        <p:attrNameLst>
                                          <p:attrName>style.visibility</p:attrName>
                                        </p:attrNameLst>
                                      </p:cBhvr>
                                      <p:to>
                                        <p:strVal val="visible"/>
                                      </p:to>
                                    </p:set>
                                    <p:anim calcmode="lin" valueType="num">
                                      <p:cBhvr>
                                        <p:cTn id="17" dur="500" fill="hold"/>
                                        <p:tgtEl>
                                          <p:spTgt spid="560171"/>
                                        </p:tgtEl>
                                        <p:attrNameLst>
                                          <p:attrName>ppt_w</p:attrName>
                                        </p:attrNameLst>
                                      </p:cBhvr>
                                      <p:tavLst>
                                        <p:tav tm="0">
                                          <p:val>
                                            <p:fltVal val="0"/>
                                          </p:val>
                                        </p:tav>
                                        <p:tav tm="100000">
                                          <p:val>
                                            <p:strVal val="#ppt_w"/>
                                          </p:val>
                                        </p:tav>
                                      </p:tavLst>
                                    </p:anim>
                                    <p:anim calcmode="lin" valueType="num">
                                      <p:cBhvr>
                                        <p:cTn id="18" dur="500" fill="hold"/>
                                        <p:tgtEl>
                                          <p:spTgt spid="56017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560172"/>
                                        </p:tgtEl>
                                        <p:attrNameLst>
                                          <p:attrName>style.visibility</p:attrName>
                                        </p:attrNameLst>
                                      </p:cBhvr>
                                      <p:to>
                                        <p:strVal val="visible"/>
                                      </p:to>
                                    </p:set>
                                    <p:anim calcmode="lin" valueType="num">
                                      <p:cBhvr>
                                        <p:cTn id="23" dur="500" fill="hold"/>
                                        <p:tgtEl>
                                          <p:spTgt spid="560172"/>
                                        </p:tgtEl>
                                        <p:attrNameLst>
                                          <p:attrName>ppt_w</p:attrName>
                                        </p:attrNameLst>
                                      </p:cBhvr>
                                      <p:tavLst>
                                        <p:tav tm="0">
                                          <p:val>
                                            <p:fltVal val="0"/>
                                          </p:val>
                                        </p:tav>
                                        <p:tav tm="100000">
                                          <p:val>
                                            <p:strVal val="#ppt_w"/>
                                          </p:val>
                                        </p:tav>
                                      </p:tavLst>
                                    </p:anim>
                                    <p:anim calcmode="lin" valueType="num">
                                      <p:cBhvr>
                                        <p:cTn id="24" dur="500" fill="hold"/>
                                        <p:tgtEl>
                                          <p:spTgt spid="560172"/>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0" fill="hold" grpId="0" nodeType="clickEffect">
                                  <p:stCondLst>
                                    <p:cond delay="0"/>
                                  </p:stCondLst>
                                  <p:childTnLst>
                                    <p:set>
                                      <p:cBhvr>
                                        <p:cTn id="28" dur="1" fill="hold">
                                          <p:stCondLst>
                                            <p:cond delay="0"/>
                                          </p:stCondLst>
                                        </p:cTn>
                                        <p:tgtEl>
                                          <p:spTgt spid="560169"/>
                                        </p:tgtEl>
                                        <p:attrNameLst>
                                          <p:attrName>style.visibility</p:attrName>
                                        </p:attrNameLst>
                                      </p:cBhvr>
                                      <p:to>
                                        <p:strVal val="visible"/>
                                      </p:to>
                                    </p:set>
                                    <p:anim calcmode="lin" valueType="num">
                                      <p:cBhvr>
                                        <p:cTn id="29" dur="500" fill="hold"/>
                                        <p:tgtEl>
                                          <p:spTgt spid="560169"/>
                                        </p:tgtEl>
                                        <p:attrNameLst>
                                          <p:attrName>ppt_w</p:attrName>
                                        </p:attrNameLst>
                                      </p:cBhvr>
                                      <p:tavLst>
                                        <p:tav tm="0">
                                          <p:val>
                                            <p:fltVal val="0"/>
                                          </p:val>
                                        </p:tav>
                                        <p:tav tm="100000">
                                          <p:val>
                                            <p:strVal val="#ppt_w"/>
                                          </p:val>
                                        </p:tav>
                                      </p:tavLst>
                                    </p:anim>
                                    <p:anim calcmode="lin" valueType="num">
                                      <p:cBhvr>
                                        <p:cTn id="30" dur="500" fill="hold"/>
                                        <p:tgtEl>
                                          <p:spTgt spid="56016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0" fill="hold" grpId="0" nodeType="clickEffect">
                                  <p:stCondLst>
                                    <p:cond delay="0"/>
                                  </p:stCondLst>
                                  <p:childTnLst>
                                    <p:set>
                                      <p:cBhvr>
                                        <p:cTn id="34" dur="1" fill="hold">
                                          <p:stCondLst>
                                            <p:cond delay="0"/>
                                          </p:stCondLst>
                                        </p:cTn>
                                        <p:tgtEl>
                                          <p:spTgt spid="560173"/>
                                        </p:tgtEl>
                                        <p:attrNameLst>
                                          <p:attrName>style.visibility</p:attrName>
                                        </p:attrNameLst>
                                      </p:cBhvr>
                                      <p:to>
                                        <p:strVal val="visible"/>
                                      </p:to>
                                    </p:set>
                                    <p:anim calcmode="lin" valueType="num">
                                      <p:cBhvr>
                                        <p:cTn id="35" dur="500" fill="hold"/>
                                        <p:tgtEl>
                                          <p:spTgt spid="560173"/>
                                        </p:tgtEl>
                                        <p:attrNameLst>
                                          <p:attrName>ppt_w</p:attrName>
                                        </p:attrNameLst>
                                      </p:cBhvr>
                                      <p:tavLst>
                                        <p:tav tm="0">
                                          <p:val>
                                            <p:fltVal val="0"/>
                                          </p:val>
                                        </p:tav>
                                        <p:tav tm="100000">
                                          <p:val>
                                            <p:strVal val="#ppt_w"/>
                                          </p:val>
                                        </p:tav>
                                      </p:tavLst>
                                    </p:anim>
                                    <p:anim calcmode="lin" valueType="num">
                                      <p:cBhvr>
                                        <p:cTn id="36" dur="500" fill="hold"/>
                                        <p:tgtEl>
                                          <p:spTgt spid="560173"/>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0" fill="hold" grpId="0" nodeType="clickEffect">
                                  <p:stCondLst>
                                    <p:cond delay="0"/>
                                  </p:stCondLst>
                                  <p:childTnLst>
                                    <p:set>
                                      <p:cBhvr>
                                        <p:cTn id="40" dur="1" fill="hold">
                                          <p:stCondLst>
                                            <p:cond delay="0"/>
                                          </p:stCondLst>
                                        </p:cTn>
                                        <p:tgtEl>
                                          <p:spTgt spid="560174"/>
                                        </p:tgtEl>
                                        <p:attrNameLst>
                                          <p:attrName>style.visibility</p:attrName>
                                        </p:attrNameLst>
                                      </p:cBhvr>
                                      <p:to>
                                        <p:strVal val="visible"/>
                                      </p:to>
                                    </p:set>
                                    <p:anim calcmode="lin" valueType="num">
                                      <p:cBhvr>
                                        <p:cTn id="41" dur="500" fill="hold"/>
                                        <p:tgtEl>
                                          <p:spTgt spid="560174"/>
                                        </p:tgtEl>
                                        <p:attrNameLst>
                                          <p:attrName>ppt_w</p:attrName>
                                        </p:attrNameLst>
                                      </p:cBhvr>
                                      <p:tavLst>
                                        <p:tav tm="0">
                                          <p:val>
                                            <p:fltVal val="0"/>
                                          </p:val>
                                        </p:tav>
                                        <p:tav tm="100000">
                                          <p:val>
                                            <p:strVal val="#ppt_w"/>
                                          </p:val>
                                        </p:tav>
                                      </p:tavLst>
                                    </p:anim>
                                    <p:anim calcmode="lin" valueType="num">
                                      <p:cBhvr>
                                        <p:cTn id="42" dur="500" fill="hold"/>
                                        <p:tgtEl>
                                          <p:spTgt spid="560174"/>
                                        </p:tgtEl>
                                        <p:attrNameLst>
                                          <p:attrName>ppt_h</p:attrName>
                                        </p:attrNameLst>
                                      </p:cBhvr>
                                      <p:tavLst>
                                        <p:tav tm="0">
                                          <p:val>
                                            <p:strVal val="#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60165">
                                            <p:txEl>
                                              <p:pRg st="0" end="0"/>
                                            </p:txEl>
                                          </p:spTgt>
                                        </p:tgtEl>
                                        <p:attrNameLst>
                                          <p:attrName>style.visibility</p:attrName>
                                        </p:attrNameLst>
                                      </p:cBhvr>
                                      <p:to>
                                        <p:strVal val="visible"/>
                                      </p:to>
                                    </p:set>
                                    <p:animEffect transition="in" filter="blinds(horizontal)">
                                      <p:cBhvr>
                                        <p:cTn id="47" dur="500"/>
                                        <p:tgtEl>
                                          <p:spTgt spid="560165">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560165">
                                            <p:txEl>
                                              <p:pRg st="1" end="1"/>
                                            </p:txEl>
                                          </p:spTgt>
                                        </p:tgtEl>
                                        <p:attrNameLst>
                                          <p:attrName>style.visibility</p:attrName>
                                        </p:attrNameLst>
                                      </p:cBhvr>
                                      <p:to>
                                        <p:strVal val="visible"/>
                                      </p:to>
                                    </p:set>
                                    <p:animEffect transition="in" filter="blinds(horizontal)">
                                      <p:cBhvr>
                                        <p:cTn id="52" dur="500"/>
                                        <p:tgtEl>
                                          <p:spTgt spid="560165">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560165">
                                            <p:txEl>
                                              <p:pRg st="2" end="2"/>
                                            </p:txEl>
                                          </p:spTgt>
                                        </p:tgtEl>
                                        <p:attrNameLst>
                                          <p:attrName>style.visibility</p:attrName>
                                        </p:attrNameLst>
                                      </p:cBhvr>
                                      <p:to>
                                        <p:strVal val="visible"/>
                                      </p:to>
                                    </p:set>
                                    <p:animEffect transition="in" filter="blinds(horizontal)">
                                      <p:cBhvr>
                                        <p:cTn id="57" dur="500"/>
                                        <p:tgtEl>
                                          <p:spTgt spid="56016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69" grpId="0" animBg="1"/>
      <p:bldP spid="560171" grpId="0" animBg="1"/>
      <p:bldP spid="560172" grpId="0" animBg="1"/>
      <p:bldP spid="560173" grpId="0" animBg="1"/>
      <p:bldP spid="56017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2"/>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65A6297-0990-4733-A454-50DA6D874B02}" type="datetime11">
              <a:rPr kumimoji="1" lang="zh-CN" altLang="en-US"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16:01:24</a:t>
            </a:fld>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7" name="灯片编号占位符 4"/>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tx1"/>
                </a:solidFill>
                <a:latin typeface="Times New Roman" panose="02020603050405020304" pitchFamily="18" charset="0"/>
                <a:ea typeface="Dotum" pitchFamily="34" charset="-127"/>
                <a:cs typeface="+mn-cs"/>
              </a:defRPr>
            </a:lvl5pPr>
          </a:lstStyle>
          <a:p>
            <a:pPr lvl="0" algn="r" eaLnBrk="1" hangingPunct="1">
              <a:buNone/>
            </a:pPr>
            <a:fld id="{9A0DB2DC-4C9A-4742-B13C-FB6460FD3503}" type="slidenum">
              <a:rPr lang="en-US" altLang="zh-CN" sz="1400" b="0" i="0" dirty="0">
                <a:ea typeface="宋体" panose="02010600030101010101" pitchFamily="2" charset="-122"/>
              </a:rPr>
              <a:t>9</a:t>
            </a:fld>
            <a:endParaRPr lang="en-US" altLang="zh-CN" sz="1400" b="0" i="0" dirty="0">
              <a:ea typeface="宋体" panose="02010600030101010101" pitchFamily="2" charset="-122"/>
            </a:endParaRPr>
          </a:p>
        </p:txBody>
      </p:sp>
      <p:sp>
        <p:nvSpPr>
          <p:cNvPr id="649220" name="AutoShape 4"/>
          <p:cNvSpPr/>
          <p:nvPr/>
        </p:nvSpPr>
        <p:spPr>
          <a:xfrm>
            <a:off x="623888" y="1360488"/>
            <a:ext cx="2724150" cy="4229100"/>
          </a:xfrm>
          <a:prstGeom prst="wedgeRoundRectCallout">
            <a:avLst>
              <a:gd name="adj1" fmla="val 133102"/>
              <a:gd name="adj2" fmla="val -26579"/>
              <a:gd name="adj3" fmla="val 16667"/>
            </a:avLst>
          </a:prstGeom>
          <a:solidFill>
            <a:schemeClr val="bg1"/>
          </a:solidFill>
          <a:ln w="9525" cap="flat" cmpd="sng">
            <a:solidFill>
              <a:srgbClr val="3333CC"/>
            </a:solidFill>
            <a:prstDash val="solid"/>
            <a:miter/>
            <a:headEnd type="none" w="med" len="med"/>
            <a:tailEnd type="none" w="med" len="med"/>
          </a:ln>
        </p:spPr>
        <p:txBody>
          <a:bodyPr anchor="ctr" anchorCtr="0"/>
          <a:lstStyle/>
          <a:p>
            <a:pPr algn="l">
              <a:lnSpc>
                <a:spcPct val="125000"/>
              </a:lnSpc>
              <a:spcBef>
                <a:spcPct val="15000"/>
              </a:spcBef>
            </a:pPr>
            <a:r>
              <a:rPr lang="zh-CN" altLang="en-US" b="0" i="0" dirty="0">
                <a:latin typeface="华文中宋" panose="02010600040101010101" pitchFamily="2" charset="-122"/>
                <a:ea typeface="华文中宋" panose="02010600040101010101" pitchFamily="2" charset="-122"/>
              </a:rPr>
              <a:t>装配图中</a:t>
            </a:r>
            <a:r>
              <a:rPr lang="en-US" altLang="zh-CN" b="0" i="0" dirty="0">
                <a:latin typeface="华文中宋" panose="02010600040101010101" pitchFamily="2" charset="-122"/>
                <a:ea typeface="华文中宋" panose="02010600040101010101" pitchFamily="2" charset="-122"/>
              </a:rPr>
              <a:t>,</a:t>
            </a:r>
            <a:r>
              <a:rPr lang="zh-CN" altLang="en-US" b="0" i="0" dirty="0">
                <a:latin typeface="华文中宋" panose="02010600040101010101" pitchFamily="2" charset="-122"/>
                <a:ea typeface="华文中宋" panose="02010600040101010101" pitchFamily="2" charset="-122"/>
              </a:rPr>
              <a:t>当剖切平面通过的某些组合件为标准产品（如油杯、油标、管接头等）或该组合件已有其它图形表示清楚时，可只画出其外形。</a:t>
            </a:r>
          </a:p>
        </p:txBody>
      </p:sp>
      <p:graphicFrame>
        <p:nvGraphicFramePr>
          <p:cNvPr id="2050" name="Object 5"/>
          <p:cNvGraphicFramePr>
            <a:graphicFrameLocks noGrp="1"/>
          </p:cNvGraphicFramePr>
          <p:nvPr>
            <p:ph/>
          </p:nvPr>
        </p:nvGraphicFramePr>
        <p:xfrm>
          <a:off x="2884488" y="1241425"/>
          <a:ext cx="5821362" cy="4586288"/>
        </p:xfrm>
        <a:graphic>
          <a:graphicData uri="http://schemas.openxmlformats.org/presentationml/2006/ole">
            <mc:AlternateContent xmlns:mc="http://schemas.openxmlformats.org/markup-compatibility/2006">
              <mc:Choice xmlns:v="urn:schemas-microsoft-com:vml" Requires="v">
                <p:oleObj spid="_x0000_s4098" r:id="rId3" imgW="8420100" imgH="4838700" progId="AutoCAD.Drawing.16">
                  <p:embed/>
                </p:oleObj>
              </mc:Choice>
              <mc:Fallback>
                <p:oleObj r:id="rId3" imgW="8420100" imgH="4838700" progId="AutoCAD.Drawing.16">
                  <p:embed/>
                  <p:pic>
                    <p:nvPicPr>
                      <p:cNvPr id="0" name="图片 3075"/>
                      <p:cNvPicPr/>
                      <p:nvPr/>
                    </p:nvPicPr>
                    <p:blipFill>
                      <a:blip r:embed="rId4">
                        <a:clrChange>
                          <a:clrFrom>
                            <a:srgbClr val="FFFFFF"/>
                          </a:clrFrom>
                          <a:clrTo>
                            <a:srgbClr val="FFFFD9"/>
                          </a:clrTo>
                        </a:clrChange>
                      </a:blip>
                      <a:srcRect l="61588" t="15303" r="23172" b="63760"/>
                      <a:stretch>
                        <a:fillRect/>
                      </a:stretch>
                    </p:blipFill>
                    <p:spPr>
                      <a:xfrm>
                        <a:off x="2884488" y="1241425"/>
                        <a:ext cx="5821362" cy="4586288"/>
                      </a:xfrm>
                      <a:prstGeom prst="rect">
                        <a:avLst/>
                      </a:prstGeom>
                      <a:noFill/>
                      <a:ln w="38100">
                        <a:miter/>
                      </a:ln>
                    </p:spPr>
                  </p:pic>
                </p:oleObj>
              </mc:Fallback>
            </mc:AlternateContent>
          </a:graphicData>
        </a:graphic>
      </p:graphicFrame>
      <p:sp>
        <p:nvSpPr>
          <p:cNvPr id="2055" name="Rectangle 6"/>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ea typeface="宋体" panose="02010600030101010101" pitchFamily="2" charset="-122"/>
              </a:rPr>
              <a:t>§</a:t>
            </a:r>
            <a:r>
              <a:rPr lang="en-US" altLang="zh-CN" i="0" dirty="0">
                <a:solidFill>
                  <a:schemeClr val="tx2"/>
                </a:solidFill>
                <a:latin typeface="Times New Roman" panose="02020603050405020304" pitchFamily="18" charset="0"/>
                <a:ea typeface="宋体" panose="02010600030101010101" pitchFamily="2" charset="-122"/>
              </a:rPr>
              <a:t>10.2.2 </a:t>
            </a:r>
            <a:r>
              <a:rPr lang="zh-CN" altLang="en-US" i="0" dirty="0">
                <a:solidFill>
                  <a:srgbClr val="000066"/>
                </a:solidFill>
                <a:latin typeface="仿宋_GB2312" pitchFamily="49" charset="-122"/>
                <a:ea typeface="仿宋_GB2312" pitchFamily="49" charset="-122"/>
                <a:sym typeface="+mn-ea"/>
              </a:rPr>
              <a:t>装配图上的特殊表达方法</a:t>
            </a:r>
            <a:r>
              <a:rPr lang="en-US" altLang="zh-CN" i="0" dirty="0">
                <a:solidFill>
                  <a:srgbClr val="FF0000"/>
                </a:solidFill>
                <a:latin typeface="Times New Roman" panose="02020603050405020304" pitchFamily="18" charset="0"/>
                <a:ea typeface="宋体" panose="02010600030101010101" pitchFamily="2" charset="-122"/>
              </a:rPr>
              <a:t>-</a:t>
            </a:r>
            <a:r>
              <a:rPr lang="zh-CN" altLang="en-US" i="0" dirty="0">
                <a:solidFill>
                  <a:srgbClr val="FF0000"/>
                </a:solidFill>
                <a:latin typeface="Times New Roman" panose="02020603050405020304" pitchFamily="18" charset="0"/>
                <a:ea typeface="宋体" panose="02010600030101010101" pitchFamily="2" charset="-122"/>
              </a:rPr>
              <a:t>装配图上特殊表示法</a:t>
            </a:r>
            <a:r>
              <a:rPr lang="en-US" altLang="zh-CN" i="0" dirty="0">
                <a:solidFill>
                  <a:schemeClr val="hlink"/>
                </a:solidFill>
                <a:latin typeface="Times New Roman" panose="02020603050405020304" pitchFamily="18" charset="0"/>
                <a:ea typeface="宋体" panose="02010600030101010101" pitchFamily="2" charset="-122"/>
              </a:rPr>
              <a:t>-</a:t>
            </a:r>
            <a:r>
              <a:rPr lang="zh-CN" altLang="en-US" i="0" dirty="0">
                <a:solidFill>
                  <a:schemeClr val="hlink"/>
                </a:solidFill>
                <a:latin typeface="Times New Roman" panose="02020603050405020304" pitchFamily="18" charset="0"/>
                <a:ea typeface="宋体" panose="02010600030101010101" pitchFamily="2" charset="-122"/>
              </a:rPr>
              <a:t>简化画法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49220"/>
                                        </p:tgtEl>
                                        <p:attrNameLst>
                                          <p:attrName>style.visibility</p:attrName>
                                        </p:attrNameLst>
                                      </p:cBhvr>
                                      <p:to>
                                        <p:strVal val="visible"/>
                                      </p:to>
                                    </p:set>
                                    <p:animEffect transition="in" filter="blinds(horizontal)">
                                      <p:cBhvr>
                                        <p:cTn id="7" dur="500"/>
                                        <p:tgtEl>
                                          <p:spTgt spid="64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922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477.62496062992125,&quot;left&quot;:19.75,&quot;top&quot;:40.62503937007874,&quot;width&quot;:657.75}"/>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77.62496062992125,&quot;left&quot;:19.75,&quot;top&quot;:40.62503937007874,&quot;width&quot;:657.75}"/>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77.62496062992125,&quot;left&quot;:19.75,&quot;top&quot;:40.62503937007874,&quot;width&quot;:657.75}"/>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477.62496062992125,&quot;left&quot;:19.75,&quot;top&quot;:40.62503937007874,&quot;width&quot;:657.75}"/>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tx1"/>
            </a:solidFill>
            <a:effectLst/>
            <a:latin typeface="Times New Roman" panose="02020603050405020304" pitchFamily="18" charset="0"/>
            <a:ea typeface="Dotum" pitchFamily="34" charset="-127"/>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2</TotalTime>
  <Words>2673</Words>
  <Application>Microsoft Office PowerPoint</Application>
  <PresentationFormat>全屏显示(4:3)</PresentationFormat>
  <Paragraphs>320</Paragraphs>
  <Slides>36</Slides>
  <Notes>0</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36</vt:i4>
      </vt:variant>
    </vt:vector>
  </HeadingPairs>
  <TitlesOfParts>
    <vt:vector size="50" baseType="lpstr">
      <vt:lpstr>Dotum</vt:lpstr>
      <vt:lpstr>仿宋</vt:lpstr>
      <vt:lpstr>仿宋_GB2312</vt:lpstr>
      <vt:lpstr>黑体</vt:lpstr>
      <vt:lpstr>华文行楷</vt:lpstr>
      <vt:lpstr>华文中宋</vt:lpstr>
      <vt:lpstr>楷体_GB2312</vt:lpstr>
      <vt:lpstr>宋体</vt:lpstr>
      <vt:lpstr>Garamond</vt:lpstr>
      <vt:lpstr>Times New Roman</vt:lpstr>
      <vt:lpstr>Verdana</vt:lpstr>
      <vt:lpstr>Wingdings</vt:lpstr>
      <vt:lpstr>默认设计模板</vt:lpstr>
      <vt:lpstr>AutoCAD.Drawing.16</vt:lpstr>
      <vt:lpstr>第10章 装配图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江苏理工大学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671</cp:revision>
  <dcterms:created xsi:type="dcterms:W3CDTF">1999-08-24T10:29:00Z</dcterms:created>
  <dcterms:modified xsi:type="dcterms:W3CDTF">2026-06-28T08:03:26Z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641FBC82BE0E4891B75BD9FA945DCEED_13</vt:lpwstr>
  </property>
</Properties>
</file>